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theme/theme5.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6.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7.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8.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9.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10.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1.xml" ContentType="application/vnd.openxmlformats-officedocument.theme+xml"/>
  <Override PartName="/ppt/tags/tag1.xml" ContentType="application/vnd.openxmlformats-officedocument.presentationml.tags+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12.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3.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14.xml" ContentType="application/vnd.openxmlformats-officedocument.theme+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5.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6.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theme/theme17.xml" ContentType="application/vnd.openxmlformats-officedocument.theme+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18.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theme/theme19.xml" ContentType="application/vnd.openxmlformats-officedocument.theme+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20.xml" ContentType="application/vnd.openxmlformats-officedocument.theme+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3.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5"/>
    <p:sldMasterId id="2147483913" r:id="rId6"/>
    <p:sldMasterId id="2147483855" r:id="rId7"/>
    <p:sldMasterId id="2147483798" r:id="rId8"/>
    <p:sldMasterId id="2147483812" r:id="rId9"/>
    <p:sldMasterId id="2147483957" r:id="rId10"/>
    <p:sldMasterId id="2147483963" r:id="rId11"/>
    <p:sldMasterId id="2147484010" r:id="rId12"/>
    <p:sldMasterId id="2147484016" r:id="rId13"/>
    <p:sldMasterId id="2147484022" r:id="rId14"/>
    <p:sldMasterId id="2147484034" r:id="rId15"/>
    <p:sldMasterId id="2147484047" r:id="rId16"/>
    <p:sldMasterId id="2147484062" r:id="rId17"/>
    <p:sldMasterId id="2147484075" r:id="rId18"/>
    <p:sldMasterId id="2147484084" r:id="rId19"/>
    <p:sldMasterId id="2147484097" r:id="rId20"/>
    <p:sldMasterId id="2147484108" r:id="rId21"/>
    <p:sldMasterId id="2147484126" r:id="rId22"/>
    <p:sldMasterId id="2147484140" r:id="rId23"/>
    <p:sldMasterId id="2147484151" r:id="rId24"/>
    <p:sldMasterId id="2147484168" r:id="rId25"/>
  </p:sldMasterIdLst>
  <p:notesMasterIdLst>
    <p:notesMasterId r:id="rId50"/>
  </p:notesMasterIdLst>
  <p:handoutMasterIdLst>
    <p:handoutMasterId r:id="rId51"/>
  </p:handoutMasterIdLst>
  <p:sldIdLst>
    <p:sldId id="702" r:id="rId26"/>
    <p:sldId id="905" r:id="rId27"/>
    <p:sldId id="909" r:id="rId28"/>
    <p:sldId id="900" r:id="rId29"/>
    <p:sldId id="901" r:id="rId30"/>
    <p:sldId id="902" r:id="rId31"/>
    <p:sldId id="903" r:id="rId32"/>
    <p:sldId id="883" r:id="rId33"/>
    <p:sldId id="846" r:id="rId34"/>
    <p:sldId id="910" r:id="rId35"/>
    <p:sldId id="908" r:id="rId36"/>
    <p:sldId id="887" r:id="rId37"/>
    <p:sldId id="884" r:id="rId38"/>
    <p:sldId id="885" r:id="rId39"/>
    <p:sldId id="894" r:id="rId40"/>
    <p:sldId id="911" r:id="rId41"/>
    <p:sldId id="897" r:id="rId42"/>
    <p:sldId id="898" r:id="rId43"/>
    <p:sldId id="858" r:id="rId44"/>
    <p:sldId id="904" r:id="rId45"/>
    <p:sldId id="866" r:id="rId46"/>
    <p:sldId id="906" r:id="rId47"/>
    <p:sldId id="907" r:id="rId48"/>
    <p:sldId id="899" r:id="rId49"/>
  </p:sldIdLst>
  <p:sldSz cx="9144000" cy="5143500" type="screen16x9"/>
  <p:notesSz cx="6723063" cy="9853613"/>
  <p:defaultTextStyle>
    <a:defPPr>
      <a:defRPr lang="en-GB"/>
    </a:defPPr>
    <a:lvl1pPr algn="l" defTabSz="457200" rtl="0" fontAlgn="base">
      <a:spcBef>
        <a:spcPct val="0"/>
      </a:spcBef>
      <a:spcAft>
        <a:spcPct val="0"/>
      </a:spcAft>
      <a:defRPr kern="1200">
        <a:solidFill>
          <a:schemeClr val="tx1"/>
        </a:solidFill>
        <a:latin typeface="Arial" charset="0"/>
        <a:ea typeface="ヒラギノ角ゴ Pro W3"/>
        <a:cs typeface="ヒラギノ角ゴ Pro W3"/>
      </a:defRPr>
    </a:lvl1pPr>
    <a:lvl2pPr marL="457200" algn="l" defTabSz="457200" rtl="0" fontAlgn="base">
      <a:spcBef>
        <a:spcPct val="0"/>
      </a:spcBef>
      <a:spcAft>
        <a:spcPct val="0"/>
      </a:spcAft>
      <a:defRPr kern="1200">
        <a:solidFill>
          <a:schemeClr val="tx1"/>
        </a:solidFill>
        <a:latin typeface="Arial" charset="0"/>
        <a:ea typeface="ヒラギノ角ゴ Pro W3"/>
        <a:cs typeface="ヒラギノ角ゴ Pro W3"/>
      </a:defRPr>
    </a:lvl2pPr>
    <a:lvl3pPr marL="914400" algn="l" defTabSz="457200" rtl="0" fontAlgn="base">
      <a:spcBef>
        <a:spcPct val="0"/>
      </a:spcBef>
      <a:spcAft>
        <a:spcPct val="0"/>
      </a:spcAft>
      <a:defRPr kern="1200">
        <a:solidFill>
          <a:schemeClr val="tx1"/>
        </a:solidFill>
        <a:latin typeface="Arial" charset="0"/>
        <a:ea typeface="ヒラギノ角ゴ Pro W3"/>
        <a:cs typeface="ヒラギノ角ゴ Pro W3"/>
      </a:defRPr>
    </a:lvl3pPr>
    <a:lvl4pPr marL="1371600" algn="l" defTabSz="457200" rtl="0" fontAlgn="base">
      <a:spcBef>
        <a:spcPct val="0"/>
      </a:spcBef>
      <a:spcAft>
        <a:spcPct val="0"/>
      </a:spcAft>
      <a:defRPr kern="1200">
        <a:solidFill>
          <a:schemeClr val="tx1"/>
        </a:solidFill>
        <a:latin typeface="Arial" charset="0"/>
        <a:ea typeface="ヒラギノ角ゴ Pro W3"/>
        <a:cs typeface="ヒラギノ角ゴ Pro W3"/>
      </a:defRPr>
    </a:lvl4pPr>
    <a:lvl5pPr marL="1828800" algn="l" defTabSz="457200" rtl="0" fontAlgn="base">
      <a:spcBef>
        <a:spcPct val="0"/>
      </a:spcBef>
      <a:spcAft>
        <a:spcPct val="0"/>
      </a:spcAft>
      <a:defRPr kern="1200">
        <a:solidFill>
          <a:schemeClr val="tx1"/>
        </a:solidFill>
        <a:latin typeface="Arial" charset="0"/>
        <a:ea typeface="ヒラギノ角ゴ Pro W3"/>
        <a:cs typeface="ヒラギノ角ゴ Pro W3"/>
      </a:defRPr>
    </a:lvl5pPr>
    <a:lvl6pPr marL="2286000" algn="l" defTabSz="914400" rtl="0" eaLnBrk="1" latinLnBrk="0" hangingPunct="1">
      <a:defRPr kern="1200">
        <a:solidFill>
          <a:schemeClr val="tx1"/>
        </a:solidFill>
        <a:latin typeface="Arial" charset="0"/>
        <a:ea typeface="ヒラギノ角ゴ Pro W3"/>
        <a:cs typeface="ヒラギノ角ゴ Pro W3"/>
      </a:defRPr>
    </a:lvl6pPr>
    <a:lvl7pPr marL="2743200" algn="l" defTabSz="914400" rtl="0" eaLnBrk="1" latinLnBrk="0" hangingPunct="1">
      <a:defRPr kern="1200">
        <a:solidFill>
          <a:schemeClr val="tx1"/>
        </a:solidFill>
        <a:latin typeface="Arial" charset="0"/>
        <a:ea typeface="ヒラギノ角ゴ Pro W3"/>
        <a:cs typeface="ヒラギノ角ゴ Pro W3"/>
      </a:defRPr>
    </a:lvl7pPr>
    <a:lvl8pPr marL="3200400" algn="l" defTabSz="914400" rtl="0" eaLnBrk="1" latinLnBrk="0" hangingPunct="1">
      <a:defRPr kern="1200">
        <a:solidFill>
          <a:schemeClr val="tx1"/>
        </a:solidFill>
        <a:latin typeface="Arial" charset="0"/>
        <a:ea typeface="ヒラギノ角ゴ Pro W3"/>
        <a:cs typeface="ヒラギノ角ゴ Pro W3"/>
      </a:defRPr>
    </a:lvl8pPr>
    <a:lvl9pPr marL="3657600" algn="l" defTabSz="914400" rtl="0" eaLnBrk="1" latinLnBrk="0" hangingPunct="1">
      <a:defRPr kern="1200">
        <a:solidFill>
          <a:schemeClr val="tx1"/>
        </a:solidFill>
        <a:latin typeface="Arial" charset="0"/>
        <a:ea typeface="ヒラギノ角ゴ Pro W3"/>
        <a:cs typeface="ヒラギノ角ゴ Pro W3"/>
      </a:defRPr>
    </a:lvl9pPr>
  </p:defaultTextStyle>
  <p:extLst>
    <p:ext uri="{521415D9-36F7-43E2-AB2F-B90AF26B5E84}">
      <p14:sectionLst xmlns:p14="http://schemas.microsoft.com/office/powerpoint/2010/main">
        <p14:section name="Default Section" id="{21F314A1-D04B-3A4D-A61D-809C634DF207}">
          <p14:sldIdLst>
            <p14:sldId id="702"/>
            <p14:sldId id="905"/>
            <p14:sldId id="909"/>
            <p14:sldId id="900"/>
            <p14:sldId id="901"/>
            <p14:sldId id="902"/>
            <p14:sldId id="903"/>
            <p14:sldId id="883"/>
            <p14:sldId id="846"/>
            <p14:sldId id="910"/>
            <p14:sldId id="908"/>
            <p14:sldId id="887"/>
            <p14:sldId id="884"/>
            <p14:sldId id="885"/>
            <p14:sldId id="894"/>
            <p14:sldId id="911"/>
            <p14:sldId id="897"/>
            <p14:sldId id="898"/>
            <p14:sldId id="858"/>
            <p14:sldId id="904"/>
            <p14:sldId id="866"/>
            <p14:sldId id="906"/>
            <p14:sldId id="907"/>
            <p14:sldId id="89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guide id="3" orient="horz" pos="695">
          <p15:clr>
            <a:srgbClr val="A4A3A4"/>
          </p15:clr>
        </p15:guide>
        <p15:guide id="4" orient="horz" pos="969">
          <p15:clr>
            <a:srgbClr val="A4A3A4"/>
          </p15:clr>
        </p15:guide>
        <p15:guide id="5" orient="horz" pos="1897">
          <p15:clr>
            <a:srgbClr val="A4A3A4"/>
          </p15:clr>
        </p15:guide>
        <p15:guide id="6" orient="horz" pos="855">
          <p15:clr>
            <a:srgbClr val="A4A3A4"/>
          </p15:clr>
        </p15:guide>
        <p15:guide id="7" orient="horz" pos="1393">
          <p15:clr>
            <a:srgbClr val="A4A3A4"/>
          </p15:clr>
        </p15:guide>
        <p15:guide id="8" orient="horz" pos="2726">
          <p15:clr>
            <a:srgbClr val="A4A3A4"/>
          </p15:clr>
        </p15:guide>
        <p15:guide id="9" orient="horz" pos="2338">
          <p15:clr>
            <a:srgbClr val="A4A3A4"/>
          </p15:clr>
        </p15:guide>
        <p15:guide id="10" orient="horz" pos="2275">
          <p15:clr>
            <a:srgbClr val="A4A3A4"/>
          </p15:clr>
        </p15:guide>
        <p15:guide id="11" orient="horz" pos="1869" userDrawn="1">
          <p15:clr>
            <a:srgbClr val="A4A3A4"/>
          </p15:clr>
        </p15:guide>
        <p15:guide id="12" orient="horz" pos="1441">
          <p15:clr>
            <a:srgbClr val="A4A3A4"/>
          </p15:clr>
        </p15:guide>
        <p15:guide id="13" pos="5497">
          <p15:clr>
            <a:srgbClr val="A4A3A4"/>
          </p15:clr>
        </p15:guide>
        <p15:guide id="14" pos="270">
          <p15:clr>
            <a:srgbClr val="A4A3A4"/>
          </p15:clr>
        </p15:guide>
        <p15:guide id="15" orient="horz" pos="359">
          <p15:clr>
            <a:srgbClr val="A4A3A4"/>
          </p15:clr>
        </p15:guide>
        <p15:guide id="16" orient="horz" pos="1115">
          <p15:clr>
            <a:srgbClr val="A4A3A4"/>
          </p15:clr>
        </p15:guide>
        <p15:guide id="17" orient="horz" pos="1879">
          <p15:clr>
            <a:srgbClr val="A4A3A4"/>
          </p15:clr>
        </p15:guide>
        <p15:guide id="18" orient="horz" pos="1383">
          <p15:clr>
            <a:srgbClr val="A4A3A4"/>
          </p15:clr>
        </p15:guide>
        <p15:guide id="19" orient="horz" pos="2404">
          <p15:clr>
            <a:srgbClr val="A4A3A4"/>
          </p15:clr>
        </p15:guide>
        <p15:guide id="20" orient="horz" pos="2327">
          <p15:clr>
            <a:srgbClr val="A4A3A4"/>
          </p15:clr>
        </p15:guide>
        <p15:guide id="21" orient="horz" pos="1465">
          <p15:clr>
            <a:srgbClr val="A4A3A4"/>
          </p15:clr>
        </p15:guide>
        <p15:guide id="22" pos="3261">
          <p15:clr>
            <a:srgbClr val="A4A3A4"/>
          </p15:clr>
        </p15:guide>
        <p15:guide id="23" orient="horz" pos="1798">
          <p15:clr>
            <a:srgbClr val="A4A3A4"/>
          </p15:clr>
        </p15:guide>
        <p15:guide id="24" orient="horz" pos="676">
          <p15:clr>
            <a:srgbClr val="A4A3A4"/>
          </p15:clr>
        </p15:guide>
        <p15:guide id="25" orient="horz" pos="232">
          <p15:clr>
            <a:srgbClr val="A4A3A4"/>
          </p15:clr>
        </p15:guide>
        <p15:guide id="26" orient="horz" pos="2936">
          <p15:clr>
            <a:srgbClr val="A4A3A4"/>
          </p15:clr>
        </p15:guide>
      </p15:sldGuideLst>
    </p:ext>
    <p:ext uri="{2D200454-40CA-4A62-9FC3-DE9A4176ACB9}">
      <p15:notesGuideLst xmlns:p15="http://schemas.microsoft.com/office/powerpoint/2012/main">
        <p15:guide id="1" orient="horz" pos="2875" userDrawn="1">
          <p15:clr>
            <a:srgbClr val="A4A3A4"/>
          </p15:clr>
        </p15:guide>
        <p15:guide id="2" pos="2156" userDrawn="1">
          <p15:clr>
            <a:srgbClr val="A4A3A4"/>
          </p15:clr>
        </p15:guide>
        <p15:guide id="3" orient="horz" pos="3127" userDrawn="1">
          <p15:clr>
            <a:srgbClr val="A4A3A4"/>
          </p15:clr>
        </p15:guide>
        <p15:guide id="4" pos="2141" userDrawn="1">
          <p15:clr>
            <a:srgbClr val="A4A3A4"/>
          </p15:clr>
        </p15:guide>
        <p15:guide id="5" orient="horz" pos="2854">
          <p15:clr>
            <a:srgbClr val="A4A3A4"/>
          </p15:clr>
        </p15:guide>
        <p15:guide id="6" orient="horz" pos="3104">
          <p15:clr>
            <a:srgbClr val="A4A3A4"/>
          </p15:clr>
        </p15:guide>
        <p15:guide id="7" pos="2132">
          <p15:clr>
            <a:srgbClr val="A4A3A4"/>
          </p15:clr>
        </p15:guide>
        <p15:guide id="8" pos="211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53"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9300"/>
    <a:srgbClr val="601C95"/>
    <a:srgbClr val="FBAE5E"/>
    <a:srgbClr val="AE87CB"/>
    <a:srgbClr val="E690A5"/>
    <a:srgbClr val="FFFFFF"/>
    <a:srgbClr val="4689A7"/>
    <a:srgbClr val="48AAC7"/>
    <a:srgbClr val="43A3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3" autoAdjust="0"/>
    <p:restoredTop sz="93558" autoAdjust="0"/>
  </p:normalViewPr>
  <p:slideViewPr>
    <p:cSldViewPr snapToGrid="0">
      <p:cViewPr varScale="1">
        <p:scale>
          <a:sx n="79" d="100"/>
          <a:sy n="79" d="100"/>
        </p:scale>
        <p:origin x="920" y="52"/>
      </p:cViewPr>
      <p:guideLst>
        <p:guide orient="horz" pos="1620"/>
        <p:guide pos="2880"/>
        <p:guide orient="horz" pos="695"/>
        <p:guide orient="horz" pos="969"/>
        <p:guide orient="horz" pos="1897"/>
        <p:guide orient="horz" pos="855"/>
        <p:guide orient="horz" pos="1393"/>
        <p:guide orient="horz" pos="2726"/>
        <p:guide orient="horz" pos="2338"/>
        <p:guide orient="horz" pos="2275"/>
        <p:guide orient="horz" pos="1869"/>
        <p:guide orient="horz" pos="1441"/>
        <p:guide pos="5497"/>
        <p:guide pos="270"/>
        <p:guide orient="horz" pos="359"/>
        <p:guide orient="horz" pos="1115"/>
        <p:guide orient="horz" pos="1879"/>
        <p:guide orient="horz" pos="1383"/>
        <p:guide orient="horz" pos="2404"/>
        <p:guide orient="horz" pos="2327"/>
        <p:guide orient="horz" pos="1465"/>
        <p:guide pos="3261"/>
        <p:guide orient="horz" pos="1798"/>
        <p:guide orient="horz" pos="676"/>
        <p:guide orient="horz" pos="232"/>
        <p:guide orient="horz" pos="2936"/>
      </p:guideLst>
    </p:cSldViewPr>
  </p:slideViewPr>
  <p:outlineViewPr>
    <p:cViewPr>
      <p:scale>
        <a:sx n="33" d="100"/>
        <a:sy n="33" d="100"/>
      </p:scale>
      <p:origin x="0" y="-5832"/>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Lst>
  </p:outlineViewPr>
  <p:notesTextViewPr>
    <p:cViewPr>
      <p:scale>
        <a:sx n="1" d="1"/>
        <a:sy n="1" d="1"/>
      </p:scale>
      <p:origin x="0" y="0"/>
    </p:cViewPr>
  </p:notesTextViewPr>
  <p:notesViewPr>
    <p:cSldViewPr snapToGrid="0">
      <p:cViewPr>
        <p:scale>
          <a:sx n="1" d="2"/>
          <a:sy n="1" d="2"/>
        </p:scale>
        <p:origin x="0" y="0"/>
      </p:cViewPr>
      <p:guideLst>
        <p:guide orient="horz" pos="2875"/>
        <p:guide pos="2156"/>
        <p:guide orient="horz" pos="3127"/>
        <p:guide pos="2141"/>
        <p:guide orient="horz" pos="2854"/>
        <p:guide orient="horz" pos="3104"/>
        <p:guide pos="2132"/>
        <p:guide pos="211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9.xml"/><Relationship Id="rId18" Type="http://schemas.openxmlformats.org/officeDocument/2006/relationships/slideMaster" Target="slideMasters/slideMaster14.xml"/><Relationship Id="rId26" Type="http://schemas.openxmlformats.org/officeDocument/2006/relationships/slide" Target="slides/slide1.xml"/><Relationship Id="rId39" Type="http://schemas.openxmlformats.org/officeDocument/2006/relationships/slide" Target="slides/slide14.xml"/><Relationship Id="rId21" Type="http://schemas.openxmlformats.org/officeDocument/2006/relationships/slideMaster" Target="slideMasters/slideMaster17.xml"/><Relationship Id="rId34" Type="http://schemas.openxmlformats.org/officeDocument/2006/relationships/slide" Target="slides/slide9.xml"/><Relationship Id="rId42" Type="http://schemas.openxmlformats.org/officeDocument/2006/relationships/slide" Target="slides/slide17.xml"/><Relationship Id="rId47" Type="http://schemas.openxmlformats.org/officeDocument/2006/relationships/slide" Target="slides/slide22.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Master" Target="slideMasters/slideMaster3.xml"/><Relationship Id="rId12" Type="http://schemas.openxmlformats.org/officeDocument/2006/relationships/slideMaster" Target="slideMasters/slideMaster8.xml"/><Relationship Id="rId17" Type="http://schemas.openxmlformats.org/officeDocument/2006/relationships/slideMaster" Target="slideMasters/slideMaster13.xml"/><Relationship Id="rId25" Type="http://schemas.openxmlformats.org/officeDocument/2006/relationships/slideMaster" Target="slideMasters/slideMaster21.xml"/><Relationship Id="rId33" Type="http://schemas.openxmlformats.org/officeDocument/2006/relationships/slide" Target="slides/slide8.xml"/><Relationship Id="rId38" Type="http://schemas.openxmlformats.org/officeDocument/2006/relationships/slide" Target="slides/slide13.xml"/><Relationship Id="rId46"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Master" Target="slideMasters/slideMaster12.xml"/><Relationship Id="rId20" Type="http://schemas.openxmlformats.org/officeDocument/2006/relationships/slideMaster" Target="slideMasters/slideMaster16.xml"/><Relationship Id="rId29" Type="http://schemas.openxmlformats.org/officeDocument/2006/relationships/slide" Target="slides/slide4.xml"/><Relationship Id="rId41" Type="http://schemas.openxmlformats.org/officeDocument/2006/relationships/slide" Target="slides/slide1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Master" Target="slideMasters/slideMaster7.xml"/><Relationship Id="rId24" Type="http://schemas.openxmlformats.org/officeDocument/2006/relationships/slideMaster" Target="slideMasters/slideMaster20.xml"/><Relationship Id="rId32" Type="http://schemas.openxmlformats.org/officeDocument/2006/relationships/slide" Target="slides/slide7.xml"/><Relationship Id="rId37" Type="http://schemas.openxmlformats.org/officeDocument/2006/relationships/slide" Target="slides/slide12.xml"/><Relationship Id="rId40" Type="http://schemas.openxmlformats.org/officeDocument/2006/relationships/slide" Target="slides/slide15.xml"/><Relationship Id="rId45" Type="http://schemas.openxmlformats.org/officeDocument/2006/relationships/slide" Target="slides/slide20.xml"/><Relationship Id="rId53"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Master" Target="slideMasters/slideMaster11.xml"/><Relationship Id="rId23" Type="http://schemas.openxmlformats.org/officeDocument/2006/relationships/slideMaster" Target="slideMasters/slideMaster19.xml"/><Relationship Id="rId28" Type="http://schemas.openxmlformats.org/officeDocument/2006/relationships/slide" Target="slides/slide3.xml"/><Relationship Id="rId36" Type="http://schemas.openxmlformats.org/officeDocument/2006/relationships/slide" Target="slides/slide11.xml"/><Relationship Id="rId49" Type="http://schemas.openxmlformats.org/officeDocument/2006/relationships/slide" Target="slides/slide24.xml"/><Relationship Id="rId10" Type="http://schemas.openxmlformats.org/officeDocument/2006/relationships/slideMaster" Target="slideMasters/slideMaster6.xml"/><Relationship Id="rId19" Type="http://schemas.openxmlformats.org/officeDocument/2006/relationships/slideMaster" Target="slideMasters/slideMaster15.xml"/><Relationship Id="rId31" Type="http://schemas.openxmlformats.org/officeDocument/2006/relationships/slide" Target="slides/slide6.xml"/><Relationship Id="rId44" Type="http://schemas.openxmlformats.org/officeDocument/2006/relationships/slide" Target="slides/slide19.xml"/><Relationship Id="rId52"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Master" Target="slideMasters/slideMaster10.xml"/><Relationship Id="rId22" Type="http://schemas.openxmlformats.org/officeDocument/2006/relationships/slideMaster" Target="slideMasters/slideMaster18.xml"/><Relationship Id="rId27" Type="http://schemas.openxmlformats.org/officeDocument/2006/relationships/slide" Target="slides/slide2.xml"/><Relationship Id="rId30" Type="http://schemas.openxmlformats.org/officeDocument/2006/relationships/slide" Target="slides/slide5.xml"/><Relationship Id="rId35" Type="http://schemas.openxmlformats.org/officeDocument/2006/relationships/slide" Target="slides/slide10.xml"/><Relationship Id="rId43" Type="http://schemas.openxmlformats.org/officeDocument/2006/relationships/slide" Target="slides/slide18.xml"/><Relationship Id="rId48" Type="http://schemas.openxmlformats.org/officeDocument/2006/relationships/slide" Target="slides/slide23.xml"/><Relationship Id="rId56" Type="http://schemas.openxmlformats.org/officeDocument/2006/relationships/tableStyles" Target="tableStyles.xml"/><Relationship Id="rId8" Type="http://schemas.openxmlformats.org/officeDocument/2006/relationships/slideMaster" Target="slideMasters/slideMaster4.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_rels/viewProps.xml.rels><?xml version="1.0" encoding="UTF-8" standalone="yes"?>
<Relationships xmlns="http://schemas.openxmlformats.org/package/2006/relationships"><Relationship Id="rId8" Type="http://schemas.openxmlformats.org/officeDocument/2006/relationships/slide" Target="slides/slide15.xml"/><Relationship Id="rId13" Type="http://schemas.openxmlformats.org/officeDocument/2006/relationships/slide" Target="slides/slide21.xml"/><Relationship Id="rId3" Type="http://schemas.openxmlformats.org/officeDocument/2006/relationships/slide" Target="slides/slide9.xml"/><Relationship Id="rId7" Type="http://schemas.openxmlformats.org/officeDocument/2006/relationships/slide" Target="slides/slide14.xml"/><Relationship Id="rId12" Type="http://schemas.openxmlformats.org/officeDocument/2006/relationships/slide" Target="slides/slide20.xml"/><Relationship Id="rId2" Type="http://schemas.openxmlformats.org/officeDocument/2006/relationships/slide" Target="slides/slide8.xml"/><Relationship Id="rId1" Type="http://schemas.openxmlformats.org/officeDocument/2006/relationships/slide" Target="slides/slide1.xml"/><Relationship Id="rId6" Type="http://schemas.openxmlformats.org/officeDocument/2006/relationships/slide" Target="slides/slide13.xml"/><Relationship Id="rId11" Type="http://schemas.openxmlformats.org/officeDocument/2006/relationships/slide" Target="slides/slide19.xml"/><Relationship Id="rId5" Type="http://schemas.openxmlformats.org/officeDocument/2006/relationships/slide" Target="slides/slide12.xml"/><Relationship Id="rId10" Type="http://schemas.openxmlformats.org/officeDocument/2006/relationships/slide" Target="slides/slide18.xml"/><Relationship Id="rId4" Type="http://schemas.openxmlformats.org/officeDocument/2006/relationships/slide" Target="slides/slide11.xml"/><Relationship Id="rId9" Type="http://schemas.openxmlformats.org/officeDocument/2006/relationships/slide" Target="slides/slide17.xml"/><Relationship Id="rId14" Type="http://schemas.openxmlformats.org/officeDocument/2006/relationships/slide" Target="slides/slide2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3328" cy="492681"/>
          </a:xfrm>
          <a:prstGeom prst="rect">
            <a:avLst/>
          </a:prstGeom>
        </p:spPr>
        <p:txBody>
          <a:bodyPr vert="horz" lIns="90463" tIns="45232" rIns="90463" bIns="45232"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08180" y="0"/>
            <a:ext cx="2913328" cy="492681"/>
          </a:xfrm>
          <a:prstGeom prst="rect">
            <a:avLst/>
          </a:prstGeom>
        </p:spPr>
        <p:txBody>
          <a:bodyPr vert="horz" lIns="90463" tIns="45232" rIns="90463" bIns="45232" rtlCol="0"/>
          <a:lstStyle>
            <a:lvl1pPr algn="r" fontAlgn="auto">
              <a:spcBef>
                <a:spcPts val="0"/>
              </a:spcBef>
              <a:spcAft>
                <a:spcPts val="0"/>
              </a:spcAft>
              <a:defRPr sz="1200">
                <a:latin typeface="+mn-lt"/>
                <a:ea typeface="+mn-ea"/>
                <a:cs typeface="+mn-cs"/>
              </a:defRPr>
            </a:lvl1pPr>
          </a:lstStyle>
          <a:p>
            <a:pPr>
              <a:defRPr/>
            </a:pPr>
            <a:fld id="{E3A1A956-FBA6-4D44-9717-88B588F88EA2}" type="datetimeFigureOut">
              <a:rPr lang="en-US"/>
              <a:pPr>
                <a:defRPr/>
              </a:pPr>
              <a:t>6/3/2018</a:t>
            </a:fld>
            <a:endParaRPr lang="en-US"/>
          </a:p>
        </p:txBody>
      </p:sp>
      <p:sp>
        <p:nvSpPr>
          <p:cNvPr id="4" name="Footer Placeholder 3"/>
          <p:cNvSpPr>
            <a:spLocks noGrp="1"/>
          </p:cNvSpPr>
          <p:nvPr>
            <p:ph type="ftr" sz="quarter" idx="2"/>
          </p:nvPr>
        </p:nvSpPr>
        <p:spPr>
          <a:xfrm>
            <a:off x="0" y="9359223"/>
            <a:ext cx="2913328" cy="492681"/>
          </a:xfrm>
          <a:prstGeom prst="rect">
            <a:avLst/>
          </a:prstGeom>
        </p:spPr>
        <p:txBody>
          <a:bodyPr vert="horz" lIns="90463" tIns="45232" rIns="90463" bIns="45232"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08180" y="9359223"/>
            <a:ext cx="2913328" cy="492681"/>
          </a:xfrm>
          <a:prstGeom prst="rect">
            <a:avLst/>
          </a:prstGeom>
        </p:spPr>
        <p:txBody>
          <a:bodyPr vert="horz" lIns="90463" tIns="45232" rIns="90463" bIns="45232" rtlCol="0" anchor="b"/>
          <a:lstStyle>
            <a:lvl1pPr algn="r" fontAlgn="auto">
              <a:spcBef>
                <a:spcPts val="0"/>
              </a:spcBef>
              <a:spcAft>
                <a:spcPts val="0"/>
              </a:spcAft>
              <a:defRPr sz="1200">
                <a:latin typeface="+mn-lt"/>
                <a:ea typeface="+mn-ea"/>
                <a:cs typeface="+mn-cs"/>
              </a:defRPr>
            </a:lvl1pPr>
          </a:lstStyle>
          <a:p>
            <a:pPr>
              <a:defRPr/>
            </a:pPr>
            <a:fld id="{6EB7DA75-3119-461F-BBD9-15CADFA283A7}" type="slidenum">
              <a:rPr lang="en-US"/>
              <a:pPr>
                <a:defRPr/>
              </a:pPr>
              <a:t>‹#›</a:t>
            </a:fld>
            <a:endParaRPr lang="en-US"/>
          </a:p>
        </p:txBody>
      </p:sp>
    </p:spTree>
    <p:extLst>
      <p:ext uri="{BB962C8B-B14F-4D97-AF65-F5344CB8AC3E}">
        <p14:creationId xmlns:p14="http://schemas.microsoft.com/office/powerpoint/2010/main" val="386759862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3328" cy="492681"/>
          </a:xfrm>
          <a:prstGeom prst="rect">
            <a:avLst/>
          </a:prstGeom>
        </p:spPr>
        <p:txBody>
          <a:bodyPr vert="horz" lIns="90463" tIns="45232" rIns="90463" bIns="45232"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08180" y="0"/>
            <a:ext cx="2913328" cy="492681"/>
          </a:xfrm>
          <a:prstGeom prst="rect">
            <a:avLst/>
          </a:prstGeom>
        </p:spPr>
        <p:txBody>
          <a:bodyPr vert="horz" lIns="90463" tIns="45232" rIns="90463" bIns="45232" rtlCol="0"/>
          <a:lstStyle>
            <a:lvl1pPr algn="r" fontAlgn="auto">
              <a:spcBef>
                <a:spcPts val="0"/>
              </a:spcBef>
              <a:spcAft>
                <a:spcPts val="0"/>
              </a:spcAft>
              <a:defRPr sz="1200">
                <a:latin typeface="+mn-lt"/>
                <a:ea typeface="+mn-ea"/>
                <a:cs typeface="+mn-cs"/>
              </a:defRPr>
            </a:lvl1pPr>
          </a:lstStyle>
          <a:p>
            <a:pPr>
              <a:defRPr/>
            </a:pPr>
            <a:fld id="{32CF6B7E-5EE0-4686-A335-20EF82FA6D28}" type="datetimeFigureOut">
              <a:rPr lang="en-US"/>
              <a:pPr>
                <a:defRPr/>
              </a:pPr>
              <a:t>6/3/2018</a:t>
            </a:fld>
            <a:endParaRPr lang="en-US"/>
          </a:p>
        </p:txBody>
      </p:sp>
      <p:sp>
        <p:nvSpPr>
          <p:cNvPr id="4" name="Slide Image Placeholder 3"/>
          <p:cNvSpPr>
            <a:spLocks noGrp="1" noRot="1" noChangeAspect="1"/>
          </p:cNvSpPr>
          <p:nvPr>
            <p:ph type="sldImg" idx="2"/>
          </p:nvPr>
        </p:nvSpPr>
        <p:spPr>
          <a:xfrm>
            <a:off x="79375" y="739775"/>
            <a:ext cx="6564313" cy="3694113"/>
          </a:xfrm>
          <a:prstGeom prst="rect">
            <a:avLst/>
          </a:prstGeom>
          <a:noFill/>
          <a:ln w="12700">
            <a:solidFill>
              <a:prstClr val="black"/>
            </a:solidFill>
          </a:ln>
        </p:spPr>
        <p:txBody>
          <a:bodyPr vert="horz" lIns="90463" tIns="45232" rIns="90463" bIns="45232" rtlCol="0" anchor="ctr"/>
          <a:lstStyle/>
          <a:p>
            <a:pPr lvl="0"/>
            <a:endParaRPr lang="en-US" noProof="0"/>
          </a:p>
        </p:txBody>
      </p:sp>
      <p:sp>
        <p:nvSpPr>
          <p:cNvPr id="5" name="Notes Placeholder 4"/>
          <p:cNvSpPr>
            <a:spLocks noGrp="1"/>
          </p:cNvSpPr>
          <p:nvPr>
            <p:ph type="body" sz="quarter" idx="3"/>
          </p:nvPr>
        </p:nvSpPr>
        <p:spPr>
          <a:xfrm>
            <a:off x="672307" y="4680467"/>
            <a:ext cx="5378450" cy="4434126"/>
          </a:xfrm>
          <a:prstGeom prst="rect">
            <a:avLst/>
          </a:prstGeom>
        </p:spPr>
        <p:txBody>
          <a:bodyPr vert="horz" wrap="square" lIns="90463" tIns="45232" rIns="90463" bIns="45232"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6" name="Footer Placeholder 5"/>
          <p:cNvSpPr>
            <a:spLocks noGrp="1"/>
          </p:cNvSpPr>
          <p:nvPr>
            <p:ph type="ftr" sz="quarter" idx="4"/>
          </p:nvPr>
        </p:nvSpPr>
        <p:spPr>
          <a:xfrm>
            <a:off x="0" y="9359223"/>
            <a:ext cx="2913328" cy="492681"/>
          </a:xfrm>
          <a:prstGeom prst="rect">
            <a:avLst/>
          </a:prstGeom>
        </p:spPr>
        <p:txBody>
          <a:bodyPr vert="horz" lIns="90463" tIns="45232" rIns="90463" bIns="45232"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08180" y="9359223"/>
            <a:ext cx="2913328" cy="492681"/>
          </a:xfrm>
          <a:prstGeom prst="rect">
            <a:avLst/>
          </a:prstGeom>
        </p:spPr>
        <p:txBody>
          <a:bodyPr vert="horz" lIns="90463" tIns="45232" rIns="90463" bIns="45232" rtlCol="0" anchor="b"/>
          <a:lstStyle>
            <a:lvl1pPr algn="r" fontAlgn="auto">
              <a:spcBef>
                <a:spcPts val="0"/>
              </a:spcBef>
              <a:spcAft>
                <a:spcPts val="0"/>
              </a:spcAft>
              <a:defRPr sz="1200">
                <a:latin typeface="+mn-lt"/>
                <a:ea typeface="+mn-ea"/>
                <a:cs typeface="+mn-cs"/>
              </a:defRPr>
            </a:lvl1pPr>
          </a:lstStyle>
          <a:p>
            <a:pPr>
              <a:defRPr/>
            </a:pPr>
            <a:fld id="{26C2616F-011D-47B3-A2C1-4E16F11993E6}" type="slidenum">
              <a:rPr lang="en-US"/>
              <a:pPr>
                <a:defRPr/>
              </a:pPr>
              <a:t>‹#›</a:t>
            </a:fld>
            <a:endParaRPr lang="en-US"/>
          </a:p>
        </p:txBody>
      </p:sp>
    </p:spTree>
    <p:extLst>
      <p:ext uri="{BB962C8B-B14F-4D97-AF65-F5344CB8AC3E}">
        <p14:creationId xmlns:p14="http://schemas.microsoft.com/office/powerpoint/2010/main" val="97799247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charset="0"/>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0"/>
        <a:cs typeface="ヒラギノ角ゴ Pro W3"/>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sciencedirect.com/science/article/pii/S016412121730256X#bib0048"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www.sciencedirect.com/science/article/pii/S016412121730256X#bib0027" TargetMode="External"/><Relationship Id="rId5" Type="http://schemas.openxmlformats.org/officeDocument/2006/relationships/hyperlink" Target="https://www.sciencedirect.com/science/article/pii/S016412121730256X#bib0024" TargetMode="External"/><Relationship Id="rId4" Type="http://schemas.openxmlformats.org/officeDocument/2006/relationships/hyperlink" Target="https://www.sciencedirect.com/science/article/pii/S016412121730256X#bib0026"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C2616F-011D-47B3-A2C1-4E16F11993E6}" type="slidenum">
              <a:rPr lang="en-US" smtClean="0"/>
              <a:pPr>
                <a:defRPr/>
              </a:pPr>
              <a:t>1</a:t>
            </a:fld>
            <a:endParaRPr lang="en-US"/>
          </a:p>
        </p:txBody>
      </p:sp>
    </p:spTree>
    <p:extLst>
      <p:ext uri="{BB962C8B-B14F-4D97-AF65-F5344CB8AC3E}">
        <p14:creationId xmlns:p14="http://schemas.microsoft.com/office/powerpoint/2010/main" val="1351034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ヒラギノ角ゴ Pro W3" charset="0"/>
                <a:cs typeface="ヒラギノ角ゴ Pro W3" charset="0"/>
              </a:rPr>
              <a:t>Monitoring tools need to be just as durable, if not more durable than, your application as a whole. Nothing is more frustrating than an outage that causes your monitoring tools to go dark, leaving you without insight at the time you need it most. While best practices for monitoring at this level tend to be very specific to the application, you should look at the failure points within your infrastructure and ensure that any outages that could happen would not cause monitoring blind spots.</a:t>
            </a:r>
          </a:p>
          <a:p>
            <a:endParaRPr lang="en-US" sz="1200" b="0" i="0" kern="1200" dirty="0">
              <a:solidFill>
                <a:schemeClr val="tx1"/>
              </a:solidFill>
              <a:effectLst/>
              <a:latin typeface="+mn-lt"/>
            </a:endParaRPr>
          </a:p>
          <a:p>
            <a:pPr>
              <a:buFont typeface="Arial" panose="020B0604020202020204" pitchFamily="34" charset="0"/>
              <a:buChar char="•"/>
            </a:pPr>
            <a:r>
              <a:rPr lang="en-US" dirty="0"/>
              <a:t>Support scaling adaptation policies for large-scale dynamic environments</a:t>
            </a:r>
          </a:p>
          <a:p>
            <a:pPr>
              <a:buFont typeface="Arial" panose="020B0604020202020204" pitchFamily="34" charset="0"/>
              <a:buChar char="•"/>
            </a:pPr>
            <a:r>
              <a:rPr lang="en-US" altLang="en-US" dirty="0">
                <a:solidFill>
                  <a:srgbClr val="505050"/>
                </a:solidFill>
                <a:latin typeface="Arial" panose="020B0604020202020204" pitchFamily="34" charset="0"/>
                <a:cs typeface="Arial" panose="020B0604020202020204" pitchFamily="34" charset="0"/>
              </a:rPr>
              <a:t>Include capability of storing of measured values</a:t>
            </a:r>
          </a:p>
          <a:p>
            <a:pPr>
              <a:buFont typeface="Arial" panose="020B0604020202020204" pitchFamily="34" charset="0"/>
              <a:buChar char="•"/>
            </a:pPr>
            <a:r>
              <a:rPr lang="en-US" dirty="0"/>
              <a:t>Able to filter measured values to diminish data exchanges</a:t>
            </a:r>
          </a:p>
          <a:p>
            <a:pPr>
              <a:buFont typeface="Arial" panose="020B0604020202020204" pitchFamily="34" charset="0"/>
              <a:buChar char="•"/>
            </a:pPr>
            <a:r>
              <a:rPr lang="en-US" dirty="0"/>
              <a:t>Resistance,  no ‘blind spots’ due to outages</a:t>
            </a:r>
          </a:p>
          <a:p>
            <a:pPr marL="0" indent="0">
              <a:buNone/>
            </a:pPr>
            <a:endParaRPr lang="en-US" altLang="en-US" dirty="0">
              <a:solidFill>
                <a:srgbClr val="505050"/>
              </a:solidFill>
              <a:latin typeface="Arial" panose="020B0604020202020204" pitchFamily="34" charset="0"/>
              <a:cs typeface="Arial" panose="020B0604020202020204" pitchFamily="34" charset="0"/>
            </a:endParaRPr>
          </a:p>
          <a:p>
            <a:pPr marL="0" indent="0">
              <a:buNone/>
            </a:pPr>
            <a:r>
              <a:rPr lang="en-US" dirty="0"/>
              <a:t>VM/container level Monitoring:</a:t>
            </a:r>
          </a:p>
          <a:p>
            <a:pPr>
              <a:buFont typeface="Arial" panose="020B0604020202020204" pitchFamily="34" charset="0"/>
              <a:buChar char="•"/>
            </a:pPr>
            <a:r>
              <a:rPr lang="en-US" dirty="0"/>
              <a:t>Quickly react to the dynamic resource management changes over time</a:t>
            </a:r>
          </a:p>
          <a:p>
            <a:pPr>
              <a:buFont typeface="Arial" panose="020B0604020202020204" pitchFamily="34" charset="0"/>
              <a:buChar char="•"/>
            </a:pPr>
            <a:r>
              <a:rPr lang="en-US" altLang="en-US" dirty="0">
                <a:solidFill>
                  <a:srgbClr val="505050"/>
                </a:solidFill>
                <a:latin typeface="Arial" panose="020B0604020202020204" pitchFamily="34" charset="0"/>
                <a:cs typeface="Arial" panose="020B0604020202020204" pitchFamily="34" charset="0"/>
              </a:rPr>
              <a:t>Able to deal with the application topology and reconfiguration</a:t>
            </a:r>
          </a:p>
          <a:p>
            <a:pPr marL="0" indent="0">
              <a:buNone/>
            </a:pPr>
            <a:br>
              <a:rPr lang="en-US" dirty="0"/>
            </a:br>
            <a:r>
              <a:rPr lang="en-US" dirty="0"/>
              <a:t>Application level</a:t>
            </a:r>
          </a:p>
          <a:p>
            <a:pPr>
              <a:buFont typeface="Arial" panose="020B0604020202020204" pitchFamily="34" charset="0"/>
              <a:buChar char="•"/>
            </a:pPr>
            <a:r>
              <a:rPr lang="en-US" dirty="0"/>
              <a:t>Able to deal with the application topology and reconfiguration</a:t>
            </a:r>
          </a:p>
          <a:p>
            <a:pPr>
              <a:buFont typeface="Arial" panose="020B0604020202020204" pitchFamily="34" charset="0"/>
              <a:buChar char="•"/>
            </a:pPr>
            <a:r>
              <a:rPr lang="en-US" dirty="0"/>
              <a:t>Define effective measurement upon the application performance </a:t>
            </a:r>
          </a:p>
        </p:txBody>
      </p:sp>
      <p:sp>
        <p:nvSpPr>
          <p:cNvPr id="4" name="Slide Number Placeholder 3"/>
          <p:cNvSpPr>
            <a:spLocks noGrp="1"/>
          </p:cNvSpPr>
          <p:nvPr>
            <p:ph type="sldNum" sz="quarter" idx="10"/>
          </p:nvPr>
        </p:nvSpPr>
        <p:spPr/>
        <p:txBody>
          <a:bodyPr/>
          <a:lstStyle/>
          <a:p>
            <a:pPr>
              <a:defRPr/>
            </a:pPr>
            <a:fld id="{26C2616F-011D-47B3-A2C1-4E16F11993E6}" type="slidenum">
              <a:rPr lang="en-US" smtClean="0"/>
              <a:pPr>
                <a:defRPr/>
              </a:pPr>
              <a:t>18</a:t>
            </a:fld>
            <a:endParaRPr lang="en-US"/>
          </a:p>
        </p:txBody>
      </p:sp>
    </p:spTree>
    <p:extLst>
      <p:ext uri="{BB962C8B-B14F-4D97-AF65-F5344CB8AC3E}">
        <p14:creationId xmlns:p14="http://schemas.microsoft.com/office/powerpoint/2010/main" val="41729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C2616F-011D-47B3-A2C1-4E16F11993E6}" type="slidenum">
              <a:rPr lang="en-US" smtClean="0"/>
              <a:pPr>
                <a:defRPr/>
              </a:pPr>
              <a:t>20</a:t>
            </a:fld>
            <a:endParaRPr lang="en-US"/>
          </a:p>
        </p:txBody>
      </p:sp>
    </p:spTree>
    <p:extLst>
      <p:ext uri="{BB962C8B-B14F-4D97-AF65-F5344CB8AC3E}">
        <p14:creationId xmlns:p14="http://schemas.microsoft.com/office/powerpoint/2010/main" val="2714823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 </a:t>
            </a:r>
            <a:r>
              <a:rPr lang="en-US" sz="1200" b="1" dirty="0"/>
              <a:t>OpenStack RCA (Root Cause Analysis) service </a:t>
            </a:r>
          </a:p>
          <a:p>
            <a:endParaRPr lang="en-US" sz="1200" dirty="0"/>
          </a:p>
          <a:p>
            <a:r>
              <a:rPr lang="en-US" sz="1200" dirty="0"/>
              <a:t>Vitrage is used for organizing, analyzing and expanding OpenStack alarms &amp; events.</a:t>
            </a:r>
          </a:p>
          <a:p>
            <a:pPr marL="214313" indent="-214313"/>
            <a:r>
              <a:rPr lang="en-US" sz="1200" b="1" dirty="0">
                <a:latin typeface="+mn-ea"/>
              </a:rPr>
              <a:t>Root Cause Analysis </a:t>
            </a:r>
            <a:r>
              <a:rPr lang="en-US" sz="1200" dirty="0">
                <a:latin typeface="+mn-ea"/>
              </a:rPr>
              <a:t>– understand what causes faults to occur</a:t>
            </a:r>
          </a:p>
          <a:p>
            <a:pPr marL="214313" indent="-214313"/>
            <a:r>
              <a:rPr lang="en-US" sz="1200" b="1" dirty="0">
                <a:latin typeface="+mn-ea"/>
              </a:rPr>
              <a:t>Deduced alarms and states </a:t>
            </a:r>
            <a:r>
              <a:rPr lang="en-US" sz="1200" dirty="0">
                <a:latin typeface="+mn-ea"/>
              </a:rPr>
              <a:t>– raising alarms and modifying states based on system insights </a:t>
            </a:r>
          </a:p>
          <a:p>
            <a:pPr marL="214313" indent="-214313"/>
            <a:r>
              <a:rPr lang="en-US" sz="1200" b="1" dirty="0">
                <a:latin typeface="+mn-ea"/>
              </a:rPr>
              <a:t>Holistic and complete view </a:t>
            </a:r>
            <a:r>
              <a:rPr lang="en-US" sz="1200" dirty="0">
                <a:latin typeface="+mn-ea"/>
              </a:rPr>
              <a:t>of the system</a:t>
            </a:r>
          </a:p>
          <a:p>
            <a:endParaRPr lang="en-US" dirty="0"/>
          </a:p>
        </p:txBody>
      </p:sp>
      <p:sp>
        <p:nvSpPr>
          <p:cNvPr id="4" name="Slide Number Placeholder 3"/>
          <p:cNvSpPr>
            <a:spLocks noGrp="1"/>
          </p:cNvSpPr>
          <p:nvPr>
            <p:ph type="sldNum" sz="quarter" idx="10"/>
          </p:nvPr>
        </p:nvSpPr>
        <p:spPr/>
        <p:txBody>
          <a:bodyPr/>
          <a:lstStyle/>
          <a:p>
            <a:pPr>
              <a:defRPr/>
            </a:pPr>
            <a:fld id="{26C2616F-011D-47B3-A2C1-4E16F11993E6}" type="slidenum">
              <a:rPr lang="en-US" smtClean="0"/>
              <a:pPr>
                <a:defRPr/>
              </a:pPr>
              <a:t>21</a:t>
            </a:fld>
            <a:endParaRPr lang="en-US"/>
          </a:p>
        </p:txBody>
      </p:sp>
    </p:spTree>
    <p:extLst>
      <p:ext uri="{BB962C8B-B14F-4D97-AF65-F5344CB8AC3E}">
        <p14:creationId xmlns:p14="http://schemas.microsoft.com/office/powerpoint/2010/main" val="2804568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Foliennummernplatzhalter 3"/>
          <p:cNvSpPr>
            <a:spLocks noGrp="1"/>
          </p:cNvSpPr>
          <p:nvPr>
            <p:ph type="sldNum" sz="quarter" idx="10"/>
          </p:nvPr>
        </p:nvSpPr>
        <p:spPr/>
        <p:txBody>
          <a:bodyPr/>
          <a:lstStyle/>
          <a:p>
            <a:pPr>
              <a:defRPr/>
            </a:pPr>
            <a:fld id="{26C2616F-011D-47B3-A2C1-4E16F11993E6}" type="slidenum">
              <a:rPr lang="en-US" smtClean="0"/>
              <a:pPr>
                <a:defRPr/>
              </a:pPr>
              <a:t>4</a:t>
            </a:fld>
            <a:endParaRPr lang="en-US"/>
          </a:p>
        </p:txBody>
      </p:sp>
    </p:spTree>
    <p:extLst>
      <p:ext uri="{BB962C8B-B14F-4D97-AF65-F5344CB8AC3E}">
        <p14:creationId xmlns:p14="http://schemas.microsoft.com/office/powerpoint/2010/main" val="16940846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Foliennummernplatzhalter 3"/>
          <p:cNvSpPr>
            <a:spLocks noGrp="1"/>
          </p:cNvSpPr>
          <p:nvPr>
            <p:ph type="sldNum" sz="quarter" idx="10"/>
          </p:nvPr>
        </p:nvSpPr>
        <p:spPr/>
        <p:txBody>
          <a:bodyPr/>
          <a:lstStyle/>
          <a:p>
            <a:pPr>
              <a:defRPr/>
            </a:pPr>
            <a:fld id="{26C2616F-011D-47B3-A2C1-4E16F11993E6}" type="slidenum">
              <a:rPr lang="en-US" smtClean="0"/>
              <a:pPr>
                <a:defRPr/>
              </a:pPr>
              <a:t>5</a:t>
            </a:fld>
            <a:endParaRPr lang="en-US"/>
          </a:p>
        </p:txBody>
      </p:sp>
    </p:spTree>
    <p:extLst>
      <p:ext uri="{BB962C8B-B14F-4D97-AF65-F5344CB8AC3E}">
        <p14:creationId xmlns:p14="http://schemas.microsoft.com/office/powerpoint/2010/main" val="3139390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Advantages of containers over VMs: Full isolation – better security</a:t>
            </a:r>
          </a:p>
          <a:p>
            <a:endParaRPr lang="hu-HU" dirty="0"/>
          </a:p>
          <a:p>
            <a:r>
              <a:rPr lang="en-US" sz="1200" kern="1200" dirty="0">
                <a:solidFill>
                  <a:schemeClr val="tx1"/>
                </a:solidFill>
                <a:effectLst/>
                <a:latin typeface="+mn-lt"/>
                <a:ea typeface="+mn-ea"/>
                <a:cs typeface="+mn-cs"/>
              </a:rPr>
              <a:t>Advantages of containers over bare metal: </a:t>
            </a:r>
          </a:p>
          <a:p>
            <a:pPr lvl="0"/>
            <a:r>
              <a:rPr lang="hu-H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Native performance</a:t>
            </a:r>
          </a:p>
          <a:p>
            <a:pPr lvl="0"/>
            <a:r>
              <a:rPr lang="hu-H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Light weight</a:t>
            </a:r>
          </a:p>
          <a:p>
            <a:pPr lvl="0"/>
            <a:r>
              <a:rPr lang="hu-H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Access to hardware functionality</a:t>
            </a:r>
          </a:p>
          <a:p>
            <a:pPr lvl="0"/>
            <a:r>
              <a:rPr lang="hu-H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Full portability </a:t>
            </a:r>
          </a:p>
          <a:p>
            <a:endParaRPr lang="en-US" dirty="0"/>
          </a:p>
        </p:txBody>
      </p:sp>
      <p:sp>
        <p:nvSpPr>
          <p:cNvPr id="4" name="Footer Placeholder 3"/>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9546000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C2616F-011D-47B3-A2C1-4E16F11993E6}" type="slidenum">
              <a:rPr lang="en-US" smtClean="0"/>
              <a:pPr>
                <a:defRPr/>
              </a:pPr>
              <a:t>8</a:t>
            </a:fld>
            <a:endParaRPr lang="en-US"/>
          </a:p>
        </p:txBody>
      </p:sp>
    </p:spTree>
    <p:extLst>
      <p:ext uri="{BB962C8B-B14F-4D97-AF65-F5344CB8AC3E}">
        <p14:creationId xmlns:p14="http://schemas.microsoft.com/office/powerpoint/2010/main" val="2681856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342900">
              <a:spcBef>
                <a:spcPts val="0"/>
              </a:spcBef>
              <a:buClr>
                <a:srgbClr val="001135"/>
              </a:buClr>
            </a:pPr>
            <a:r>
              <a:rPr lang="en-US" sz="1200" dirty="0">
                <a:solidFill>
                  <a:schemeClr val="tx2"/>
                </a:solidFill>
                <a:latin typeface="+mn-lt"/>
                <a:ea typeface="Nokia Pure Text" panose="020B0503020202020204" pitchFamily="34" charset="0"/>
                <a:cs typeface="Nokia Pure Headline Light"/>
              </a:rPr>
              <a:t> * Equal in both cases.  </a:t>
            </a:r>
          </a:p>
          <a:p>
            <a:pPr defTabSz="342900">
              <a:buClr>
                <a:srgbClr val="001135"/>
              </a:buClr>
            </a:pPr>
            <a:r>
              <a:rPr lang="en-US" sz="1200" dirty="0">
                <a:solidFill>
                  <a:schemeClr val="tx2"/>
                </a:solidFill>
                <a:ea typeface="Nokia Pure Text" panose="020B0503020202020204" pitchFamily="34" charset="0"/>
                <a:cs typeface="Nokia Pure Headline Light"/>
              </a:rPr>
              <a:t> * I</a:t>
            </a:r>
            <a:r>
              <a:rPr lang="en-US" sz="1200" dirty="0">
                <a:solidFill>
                  <a:schemeClr val="tx2"/>
                </a:solidFill>
                <a:ea typeface="Nokia Pure Text" panose="020B0503020202020204" pitchFamily="34" charset="0"/>
              </a:rPr>
              <a:t>f using  “host” network~ 0.99 % of the Throughput performance compering to No Docker containers And </a:t>
            </a:r>
            <a:r>
              <a:rPr lang="en-US" sz="1200" b="1" dirty="0">
                <a:solidFill>
                  <a:schemeClr val="tx2"/>
                </a:solidFill>
                <a:ea typeface="Nokia Pure Text" panose="020B0503020202020204" pitchFamily="34" charset="0"/>
              </a:rPr>
              <a:t>of ~ 0.87% </a:t>
            </a:r>
            <a:r>
              <a:rPr lang="en-US" sz="1200" dirty="0">
                <a:solidFill>
                  <a:schemeClr val="tx2"/>
                </a:solidFill>
                <a:ea typeface="Nokia Pure Text" panose="020B0503020202020204" pitchFamily="34" charset="0"/>
              </a:rPr>
              <a:t>employing  Calico overlay (client/server) *</a:t>
            </a:r>
          </a:p>
          <a:p>
            <a:endParaRPr lang="en-US" dirty="0"/>
          </a:p>
        </p:txBody>
      </p:sp>
      <p:sp>
        <p:nvSpPr>
          <p:cNvPr id="4" name="Slide Number Placeholder 3"/>
          <p:cNvSpPr>
            <a:spLocks noGrp="1"/>
          </p:cNvSpPr>
          <p:nvPr>
            <p:ph type="sldNum" sz="quarter" idx="10"/>
          </p:nvPr>
        </p:nvSpPr>
        <p:spPr/>
        <p:txBody>
          <a:bodyPr/>
          <a:lstStyle/>
          <a:p>
            <a:pPr>
              <a:defRPr/>
            </a:pPr>
            <a:fld id="{26C2616F-011D-47B3-A2C1-4E16F11993E6}" type="slidenum">
              <a:rPr lang="en-US" smtClean="0"/>
              <a:pPr>
                <a:defRPr/>
              </a:pPr>
              <a:t>9</a:t>
            </a:fld>
            <a:endParaRPr lang="en-US"/>
          </a:p>
        </p:txBody>
      </p:sp>
    </p:spTree>
    <p:extLst>
      <p:ext uri="{BB962C8B-B14F-4D97-AF65-F5344CB8AC3E}">
        <p14:creationId xmlns:p14="http://schemas.microsoft.com/office/powerpoint/2010/main" val="4116521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Driver that provides IP- connectivity between VMs based on standard IP routing and iptables. </a:t>
            </a:r>
          </a:p>
          <a:p>
            <a:r>
              <a:rPr lang="en-US" dirty="0"/>
              <a:t>Calico provides simple, scalable and secure virtual networking</a:t>
            </a:r>
          </a:p>
          <a:p>
            <a:r>
              <a:rPr lang="en-US" dirty="0"/>
              <a:t>Calico uses BGP to distribute routes for every container</a:t>
            </a:r>
          </a:p>
          <a:p>
            <a:r>
              <a:rPr lang="en-US" dirty="0"/>
              <a:t>Each host preform like Router </a:t>
            </a:r>
          </a:p>
          <a:p>
            <a:r>
              <a:rPr lang="en-US" dirty="0"/>
              <a:t>Calico is able to offer better performance and network isolation than a flannel-based network system</a:t>
            </a:r>
          </a:p>
          <a:p>
            <a:endParaRPr lang="he-IL" dirty="0"/>
          </a:p>
          <a:p>
            <a:endParaRPr lang="en-US" dirty="0"/>
          </a:p>
        </p:txBody>
      </p:sp>
      <p:sp>
        <p:nvSpPr>
          <p:cNvPr id="4" name="Slide Number Placeholder 3"/>
          <p:cNvSpPr>
            <a:spLocks noGrp="1"/>
          </p:cNvSpPr>
          <p:nvPr>
            <p:ph type="sldNum" sz="quarter" idx="10"/>
          </p:nvPr>
        </p:nvSpPr>
        <p:spPr/>
        <p:txBody>
          <a:bodyPr/>
          <a:lstStyle/>
          <a:p>
            <a:pPr>
              <a:defRPr/>
            </a:pPr>
            <a:fld id="{26C2616F-011D-47B3-A2C1-4E16F11993E6}" type="slidenum">
              <a:rPr lang="en-US" smtClean="0"/>
              <a:pPr>
                <a:defRPr/>
              </a:pPr>
              <a:t>14</a:t>
            </a:fld>
            <a:endParaRPr lang="en-US"/>
          </a:p>
        </p:txBody>
      </p:sp>
    </p:spTree>
    <p:extLst>
      <p:ext uri="{BB962C8B-B14F-4D97-AF65-F5344CB8AC3E}">
        <p14:creationId xmlns:p14="http://schemas.microsoft.com/office/powerpoint/2010/main" val="2543260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C2616F-011D-47B3-A2C1-4E16F11993E6}" type="slidenum">
              <a:rPr lang="en-US" smtClean="0"/>
              <a:pPr>
                <a:defRPr/>
              </a:pPr>
              <a:t>15</a:t>
            </a:fld>
            <a:endParaRPr lang="en-US"/>
          </a:p>
        </p:txBody>
      </p:sp>
    </p:spTree>
    <p:extLst>
      <p:ext uri="{BB962C8B-B14F-4D97-AF65-F5344CB8AC3E}">
        <p14:creationId xmlns:p14="http://schemas.microsoft.com/office/powerpoint/2010/main" val="2238315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Clr>
                <a:srgbClr val="001135"/>
              </a:buClr>
            </a:pPr>
            <a:r>
              <a:rPr lang="en-US" sz="1200" dirty="0"/>
              <a:t>Objectives: </a:t>
            </a:r>
            <a:r>
              <a:rPr lang="en-US" sz="1200" dirty="0">
                <a:solidFill>
                  <a:schemeClr val="tx2"/>
                </a:solidFill>
                <a:latin typeface="+mn-lt"/>
                <a:ea typeface="Nokia Pure Text" panose="020B0503020202020204" pitchFamily="34" charset="0"/>
                <a:cs typeface="Nokia Pure Headline Light"/>
              </a:rPr>
              <a:t>State of VM in OpenStack,</a:t>
            </a:r>
          </a:p>
          <a:p>
            <a:pPr marR="0" algn="l" defTabSz="457200" rtl="0" eaLnBrk="1" fontAlgn="base" latinLnBrk="0" hangingPunct="1">
              <a:lnSpc>
                <a:spcPct val="100000"/>
              </a:lnSpc>
              <a:spcBef>
                <a:spcPts val="0"/>
              </a:spcBef>
              <a:spcAft>
                <a:spcPct val="0"/>
              </a:spcAft>
              <a:buClr>
                <a:srgbClr val="001135"/>
              </a:buClr>
              <a:buSzTx/>
              <a:tabLst/>
            </a:pPr>
            <a:r>
              <a:rPr lang="en-US" sz="1200" dirty="0">
                <a:solidFill>
                  <a:schemeClr val="tx2"/>
                </a:solidFill>
                <a:latin typeface="+mn-lt"/>
                <a:ea typeface="Nokia Pure Text" panose="020B0503020202020204" pitchFamily="34" charset="0"/>
                <a:cs typeface="Nokia Pure Headline Light"/>
              </a:rPr>
              <a:t>%CPU, %</a:t>
            </a:r>
            <a:r>
              <a:rPr lang="en-US" sz="1200" dirty="0" err="1">
                <a:solidFill>
                  <a:schemeClr val="tx2"/>
                </a:solidFill>
                <a:latin typeface="+mn-lt"/>
                <a:ea typeface="Nokia Pure Text" panose="020B0503020202020204" pitchFamily="34" charset="0"/>
                <a:cs typeface="Nokia Pure Headline Light"/>
              </a:rPr>
              <a:t>Memory,%Disc</a:t>
            </a:r>
            <a:r>
              <a:rPr lang="en-US" sz="1200" dirty="0">
                <a:solidFill>
                  <a:schemeClr val="tx2"/>
                </a:solidFill>
                <a:latin typeface="+mn-lt"/>
                <a:ea typeface="Nokia Pure Text" panose="020B0503020202020204" pitchFamily="34" charset="0"/>
                <a:cs typeface="Nokia Pure Headline Light"/>
              </a:rPr>
              <a:t> </a:t>
            </a:r>
            <a:r>
              <a:rPr lang="en-US" sz="1200" dirty="0" err="1">
                <a:solidFill>
                  <a:schemeClr val="tx2"/>
                </a:solidFill>
                <a:latin typeface="+mn-lt"/>
                <a:ea typeface="Nokia Pure Text" panose="020B0503020202020204" pitchFamily="34" charset="0"/>
                <a:cs typeface="Nokia Pure Headline Light"/>
              </a:rPr>
              <a:t>useage</a:t>
            </a:r>
            <a:endParaRPr lang="en-US" sz="1200" dirty="0">
              <a:solidFill>
                <a:schemeClr val="tx2"/>
              </a:solidFill>
              <a:latin typeface="+mn-lt"/>
              <a:ea typeface="Nokia Pure Text" panose="020B0503020202020204" pitchFamily="34" charset="0"/>
              <a:cs typeface="Nokia Pure Headline Light"/>
            </a:endParaRPr>
          </a:p>
          <a:p>
            <a:pPr marR="0" algn="l" defTabSz="457200" rtl="0" eaLnBrk="1" fontAlgn="base" latinLnBrk="0" hangingPunct="1">
              <a:lnSpc>
                <a:spcPct val="100000"/>
              </a:lnSpc>
              <a:spcBef>
                <a:spcPts val="0"/>
              </a:spcBef>
              <a:spcAft>
                <a:spcPct val="0"/>
              </a:spcAft>
              <a:buClr>
                <a:srgbClr val="001135"/>
              </a:buClr>
              <a:buSzTx/>
              <a:tabLst/>
            </a:pPr>
            <a:r>
              <a:rPr lang="en-US" sz="1200" dirty="0">
                <a:solidFill>
                  <a:schemeClr val="tx2"/>
                </a:solidFill>
                <a:latin typeface="+mn-lt"/>
                <a:ea typeface="Nokia Pure Text" panose="020B0503020202020204" pitchFamily="34" charset="0"/>
                <a:cs typeface="Nokia Pure Headline Light"/>
              </a:rPr>
              <a:t> Network Traffic</a:t>
            </a:r>
          </a:p>
          <a:p>
            <a:pPr marR="0" algn="l" defTabSz="457200" rtl="0" eaLnBrk="1" fontAlgn="base" latinLnBrk="0" hangingPunct="1">
              <a:lnSpc>
                <a:spcPct val="100000"/>
              </a:lnSpc>
              <a:spcBef>
                <a:spcPts val="0"/>
              </a:spcBef>
              <a:spcAft>
                <a:spcPct val="0"/>
              </a:spcAft>
              <a:buClr>
                <a:srgbClr val="001135"/>
              </a:buClr>
              <a:buSzTx/>
              <a:tabLst/>
            </a:pPr>
            <a:r>
              <a:rPr lang="en-US" sz="1200" dirty="0">
                <a:solidFill>
                  <a:schemeClr val="tx2"/>
                </a:solidFill>
                <a:latin typeface="+mn-lt"/>
                <a:ea typeface="Nokia Pure Text" panose="020B0503020202020204" pitchFamily="34" charset="0"/>
                <a:cs typeface="Nokia Pure Headline Light"/>
              </a:rPr>
              <a:t>  </a:t>
            </a: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dirty="0"/>
              <a:t>Objectives: </a:t>
            </a:r>
            <a:r>
              <a:rPr lang="en-US" sz="1200" dirty="0">
                <a:solidFill>
                  <a:schemeClr val="tx2"/>
                </a:solidFill>
                <a:latin typeface="+mn-lt"/>
                <a:ea typeface="Nokia Pure Text" panose="020B0503020202020204" pitchFamily="34" charset="0"/>
                <a:cs typeface="Nokia Pure Headline Light"/>
              </a:rPr>
              <a:t>State of K8s and of OpenStack</a:t>
            </a: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dirty="0"/>
              <a:t>Objectives: </a:t>
            </a:r>
            <a:r>
              <a:rPr lang="en-US" sz="1200" dirty="0">
                <a:solidFill>
                  <a:schemeClr val="tx2"/>
                </a:solidFill>
                <a:latin typeface="+mn-lt"/>
                <a:ea typeface="Nokia Pure Text" panose="020B0503020202020204" pitchFamily="34" charset="0"/>
                <a:cs typeface="Nokia Pure Headline Light"/>
              </a:rPr>
              <a:t>CPU, Memory, Network, Storage</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dirty="0">
                <a:solidFill>
                  <a:schemeClr val="tx2"/>
                </a:solidFill>
                <a:latin typeface="+mn-lt"/>
                <a:ea typeface="Nokia Pure Text" panose="020B0503020202020204" pitchFamily="34" charset="0"/>
                <a:cs typeface="Nokia Pure Headline Light"/>
              </a:rPr>
              <a:t>+++++++++++++++++++++++++++++++++++++++++++++++++++++++++++++++</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dirty="0">
              <a:solidFill>
                <a:schemeClr val="tx2"/>
              </a:solidFill>
              <a:latin typeface="+mn-lt"/>
              <a:ea typeface="Nokia Pure Text" panose="020B0503020202020204" pitchFamily="34" charset="0"/>
              <a:cs typeface="Nokia Pure Headline Light"/>
            </a:endParaRPr>
          </a:p>
          <a:p>
            <a:r>
              <a:rPr lang="en-US" sz="1200" kern="1200" dirty="0" err="1">
                <a:solidFill>
                  <a:schemeClr val="tx1"/>
                </a:solidFill>
                <a:effectLst/>
                <a:latin typeface="+mn-lt"/>
                <a:ea typeface="ヒラギノ角ゴ Pro W3" charset="0"/>
                <a:cs typeface="ヒラギノ角ゴ Pro W3" charset="0"/>
              </a:rPr>
              <a:t>rx_bytes</a:t>
            </a:r>
            <a:r>
              <a:rPr lang="en-US" sz="1200" kern="1200" dirty="0">
                <a:solidFill>
                  <a:schemeClr val="tx1"/>
                </a:solidFill>
                <a:effectLst/>
                <a:latin typeface="+mn-lt"/>
                <a:ea typeface="ヒラギノ角ゴ Pro W3" charset="0"/>
                <a:cs typeface="ヒラギノ角ゴ Pro W3" charset="0"/>
              </a:rPr>
              <a:t>	B/s	Bytes received by the container</a:t>
            </a:r>
          </a:p>
          <a:p>
            <a:r>
              <a:rPr lang="en-US" sz="1200" kern="1200" dirty="0" err="1">
                <a:solidFill>
                  <a:schemeClr val="tx1"/>
                </a:solidFill>
                <a:effectLst/>
                <a:latin typeface="+mn-lt"/>
                <a:ea typeface="ヒラギノ角ゴ Pro W3" charset="0"/>
                <a:cs typeface="ヒラギノ角ゴ Pro W3" charset="0"/>
              </a:rPr>
              <a:t>rx_packets</a:t>
            </a:r>
            <a:r>
              <a:rPr lang="en-US" sz="1200" kern="1200" dirty="0">
                <a:solidFill>
                  <a:schemeClr val="tx1"/>
                </a:solidFill>
                <a:effectLst/>
                <a:latin typeface="+mn-lt"/>
                <a:ea typeface="ヒラギノ角ゴ Pro W3" charset="0"/>
                <a:cs typeface="ヒラギノ角ゴ Pro W3" charset="0"/>
              </a:rPr>
              <a:t>	</a:t>
            </a:r>
            <a:r>
              <a:rPr lang="en-US" sz="1200" kern="1200" dirty="0" err="1">
                <a:solidFill>
                  <a:schemeClr val="tx1"/>
                </a:solidFill>
                <a:effectLst/>
                <a:latin typeface="+mn-lt"/>
                <a:ea typeface="ヒラギノ角ゴ Pro W3" charset="0"/>
                <a:cs typeface="ヒラギノ角ゴ Pro W3" charset="0"/>
              </a:rPr>
              <a:t>Pckt</a:t>
            </a:r>
            <a:r>
              <a:rPr lang="en-US" sz="1200" kern="1200" dirty="0">
                <a:solidFill>
                  <a:schemeClr val="tx1"/>
                </a:solidFill>
                <a:effectLst/>
                <a:latin typeface="+mn-lt"/>
                <a:ea typeface="ヒラギノ角ゴ Pro W3" charset="0"/>
                <a:cs typeface="ヒラギノ角ゴ Pro W3" charset="0"/>
              </a:rPr>
              <a:t>/s	Packets received by the container</a:t>
            </a:r>
          </a:p>
          <a:p>
            <a:r>
              <a:rPr lang="en-US" sz="1200" kern="1200" dirty="0" err="1">
                <a:solidFill>
                  <a:schemeClr val="tx1"/>
                </a:solidFill>
                <a:effectLst/>
                <a:latin typeface="+mn-lt"/>
                <a:ea typeface="ヒラギノ角ゴ Pro W3" charset="0"/>
                <a:cs typeface="ヒラギノ角ゴ Pro W3" charset="0"/>
              </a:rPr>
              <a:t>tx_bytes</a:t>
            </a:r>
            <a:r>
              <a:rPr lang="en-US" sz="1200" kern="1200" dirty="0">
                <a:solidFill>
                  <a:schemeClr val="tx1"/>
                </a:solidFill>
                <a:effectLst/>
                <a:latin typeface="+mn-lt"/>
                <a:ea typeface="ヒラギノ角ゴ Pro W3" charset="0"/>
                <a:cs typeface="ヒラギノ角ゴ Pro W3" charset="0"/>
              </a:rPr>
              <a:t>	B/s	Bytes sent by the container</a:t>
            </a:r>
          </a:p>
          <a:p>
            <a:r>
              <a:rPr lang="en-US" sz="1200" kern="1200" dirty="0" err="1">
                <a:solidFill>
                  <a:schemeClr val="tx1"/>
                </a:solidFill>
                <a:effectLst/>
                <a:latin typeface="+mn-lt"/>
                <a:ea typeface="ヒラギノ角ゴ Pro W3" charset="0"/>
                <a:cs typeface="ヒラギノ角ゴ Pro W3" charset="0"/>
              </a:rPr>
              <a:t>tx_packets</a:t>
            </a:r>
            <a:r>
              <a:rPr lang="en-US" sz="1200" kern="1200" dirty="0">
                <a:solidFill>
                  <a:schemeClr val="tx1"/>
                </a:solidFill>
                <a:effectLst/>
                <a:latin typeface="+mn-lt"/>
                <a:ea typeface="ヒラギノ角ゴ Pro W3" charset="0"/>
                <a:cs typeface="ヒラギノ角ゴ Pro W3" charset="0"/>
              </a:rPr>
              <a:t>	</a:t>
            </a:r>
            <a:r>
              <a:rPr lang="en-US" sz="1200" kern="1200" dirty="0" err="1">
                <a:solidFill>
                  <a:schemeClr val="tx1"/>
                </a:solidFill>
                <a:effectLst/>
                <a:latin typeface="+mn-lt"/>
                <a:ea typeface="ヒラギノ角ゴ Pro W3" charset="0"/>
                <a:cs typeface="ヒラギノ角ゴ Pro W3" charset="0"/>
              </a:rPr>
              <a:t>Pckt</a:t>
            </a:r>
            <a:r>
              <a:rPr lang="en-US" sz="1200" kern="1200" dirty="0">
                <a:solidFill>
                  <a:schemeClr val="tx1"/>
                </a:solidFill>
                <a:effectLst/>
                <a:latin typeface="+mn-lt"/>
                <a:ea typeface="ヒラギノ角ゴ Pro W3" charset="0"/>
                <a:cs typeface="ヒラギノ角ゴ Pro W3" charset="0"/>
              </a:rPr>
              <a:t>/s	Packets sent by the container</a:t>
            </a:r>
          </a:p>
          <a:p>
            <a:r>
              <a:rPr lang="en-US" sz="1200" kern="1200" dirty="0" err="1">
                <a:solidFill>
                  <a:schemeClr val="tx1"/>
                </a:solidFill>
                <a:effectLst/>
                <a:latin typeface="+mn-lt"/>
                <a:ea typeface="ヒラギノ角ゴ Pro W3" charset="0"/>
                <a:cs typeface="ヒラギノ角ゴ Pro W3" charset="0"/>
              </a:rPr>
              <a:t>cpu_usage</a:t>
            </a:r>
            <a:r>
              <a:rPr lang="en-US" sz="1200" kern="1200" dirty="0">
                <a:solidFill>
                  <a:schemeClr val="tx1"/>
                </a:solidFill>
                <a:effectLst/>
                <a:latin typeface="+mn-lt"/>
                <a:ea typeface="ヒラギノ角ゴ Pro W3" charset="0"/>
                <a:cs typeface="ヒラギノ角ゴ Pro W3" charset="0"/>
              </a:rPr>
              <a:t>	Float	%CPU usage of the container</a:t>
            </a:r>
          </a:p>
          <a:p>
            <a:r>
              <a:rPr lang="en-US" sz="1200" kern="1200" dirty="0" err="1">
                <a:solidFill>
                  <a:schemeClr val="tx1"/>
                </a:solidFill>
                <a:effectLst/>
                <a:latin typeface="+mn-lt"/>
                <a:ea typeface="ヒラギノ角ゴ Pro W3" charset="0"/>
                <a:cs typeface="ヒラギノ角ゴ Pro W3" charset="0"/>
              </a:rPr>
              <a:t>memory_usage</a:t>
            </a:r>
            <a:r>
              <a:rPr lang="en-US" sz="1200" kern="1200" dirty="0">
                <a:solidFill>
                  <a:schemeClr val="tx1"/>
                </a:solidFill>
                <a:effectLst/>
                <a:latin typeface="+mn-lt"/>
                <a:ea typeface="ヒラギノ角ゴ Pro W3" charset="0"/>
                <a:cs typeface="ヒラギノ角ゴ Pro W3" charset="0"/>
              </a:rPr>
              <a:t>	KB	%memory usage of the container</a:t>
            </a:r>
          </a:p>
          <a:p>
            <a:r>
              <a:rPr lang="en-US" sz="1200" kern="1200" dirty="0" err="1">
                <a:solidFill>
                  <a:schemeClr val="tx1"/>
                </a:solidFill>
                <a:effectLst/>
                <a:latin typeface="+mn-lt"/>
                <a:ea typeface="ヒラギノ角ゴ Pro W3" charset="0"/>
                <a:cs typeface="ヒラギノ角ゴ Pro W3" charset="0"/>
              </a:rPr>
              <a:t>io_service_bytes_read</a:t>
            </a:r>
            <a:r>
              <a:rPr lang="en-US" sz="1200" kern="1200" dirty="0">
                <a:solidFill>
                  <a:schemeClr val="tx1"/>
                </a:solidFill>
                <a:effectLst/>
                <a:latin typeface="+mn-lt"/>
                <a:ea typeface="ヒラギノ角ゴ Pro W3" charset="0"/>
                <a:cs typeface="ヒラギノ角ゴ Pro W3" charset="0"/>
              </a:rPr>
              <a:t>	B/s	Bytes read from block device by the container</a:t>
            </a:r>
          </a:p>
          <a:p>
            <a:r>
              <a:rPr lang="en-US" sz="1200" kern="1200" dirty="0" err="1">
                <a:solidFill>
                  <a:schemeClr val="tx1"/>
                </a:solidFill>
                <a:effectLst/>
                <a:latin typeface="+mn-lt"/>
                <a:ea typeface="ヒラギノ角ゴ Pro W3" charset="0"/>
                <a:cs typeface="ヒラギノ角ゴ Pro W3" charset="0"/>
              </a:rPr>
              <a:t>io_service_bytes_write</a:t>
            </a:r>
            <a:r>
              <a:rPr lang="en-US" sz="1200" kern="1200" dirty="0">
                <a:solidFill>
                  <a:schemeClr val="tx1"/>
                </a:solidFill>
                <a:effectLst/>
                <a:latin typeface="+mn-lt"/>
                <a:ea typeface="ヒラギノ角ゴ Pro W3" charset="0"/>
                <a:cs typeface="ヒラギノ角ゴ Pro W3" charset="0"/>
              </a:rPr>
              <a:t>	B/s	Bytes written to block device by the container</a:t>
            </a:r>
          </a:p>
          <a:p>
            <a:endParaRPr lang="en-US" sz="1200" kern="1200" dirty="0">
              <a:solidFill>
                <a:schemeClr val="tx1"/>
              </a:solidFill>
              <a:effectLst/>
              <a:latin typeface="+mn-lt"/>
              <a:ea typeface="ヒラギノ角ゴ Pro W3" charset="0"/>
              <a:cs typeface="ヒラギノ角ゴ Pro W3" charset="0"/>
            </a:endParaRPr>
          </a:p>
          <a:p>
            <a:pPr marL="0" indent="0">
              <a:buNone/>
            </a:pPr>
            <a:r>
              <a:rPr lang="en-US" sz="1400" dirty="0"/>
              <a:t> +++++++++++++++++++++++++++++++++++++++++++++++++++++</a:t>
            </a:r>
          </a:p>
          <a:p>
            <a:pPr marL="0" indent="0">
              <a:buNone/>
            </a:pPr>
            <a:endParaRPr lang="en-US" sz="1400" dirty="0"/>
          </a:p>
          <a:p>
            <a:pPr marL="0" indent="0">
              <a:buNone/>
            </a:pPr>
            <a:r>
              <a:rPr lang="en-US" dirty="0"/>
              <a:t>Objectives: Response time, application </a:t>
            </a:r>
          </a:p>
          <a:p>
            <a:pPr marL="0" indent="0">
              <a:buNone/>
            </a:pPr>
            <a:r>
              <a:rPr lang="en-US" dirty="0"/>
              <a:t>throughput, dropped frames ,etc.</a:t>
            </a:r>
          </a:p>
          <a:p>
            <a:pPr marL="0" indent="0">
              <a:buNone/>
            </a:pPr>
            <a:endParaRPr lang="en-US" sz="1400" dirty="0"/>
          </a:p>
          <a:p>
            <a:pPr marL="0" indent="0">
              <a:buNone/>
            </a:pPr>
            <a:r>
              <a:rPr lang="en-US" sz="1600" dirty="0"/>
              <a:t>Academic works:</a:t>
            </a:r>
          </a:p>
          <a:p>
            <a:pPr marL="0" indent="0">
              <a:buNone/>
            </a:pPr>
            <a:r>
              <a:rPr lang="en-US" sz="1200" dirty="0">
                <a:hlinkClick r:id="rId3"/>
              </a:rPr>
              <a:t>Leitner et al. (2012</a:t>
            </a:r>
            <a:r>
              <a:rPr lang="en-US" sz="1200" dirty="0"/>
              <a:t>), </a:t>
            </a:r>
            <a:r>
              <a:rPr lang="en-US" sz="1200" dirty="0">
                <a:hlinkClick r:id="rId4"/>
              </a:rPr>
              <a:t>Evans et al. (2015</a:t>
            </a:r>
            <a:r>
              <a:rPr lang="en-US" sz="1200" dirty="0"/>
              <a:t>),</a:t>
            </a:r>
          </a:p>
          <a:p>
            <a:pPr marL="0" indent="0">
              <a:buNone/>
            </a:pPr>
            <a:r>
              <a:rPr lang="en-US" sz="1200" dirty="0" err="1">
                <a:hlinkClick r:id="rId5"/>
              </a:rPr>
              <a:t>Emeakaroha</a:t>
            </a:r>
            <a:r>
              <a:rPr lang="en-US" sz="1200" dirty="0">
                <a:hlinkClick r:id="rId5"/>
              </a:rPr>
              <a:t> et al. (2012</a:t>
            </a:r>
            <a:r>
              <a:rPr lang="en-US" sz="1200" dirty="0"/>
              <a:t>), </a:t>
            </a:r>
            <a:r>
              <a:rPr lang="en-US" sz="1200" dirty="0" err="1">
                <a:hlinkClick r:id="rId6"/>
              </a:rPr>
              <a:t>Farokhi</a:t>
            </a:r>
            <a:r>
              <a:rPr lang="en-US" sz="1200" dirty="0">
                <a:hlinkClick r:id="rId6"/>
              </a:rPr>
              <a:t> et al. (2015</a:t>
            </a:r>
            <a:r>
              <a:rPr lang="en-US" sz="1200" dirty="0"/>
              <a:t>)</a:t>
            </a:r>
            <a:endParaRPr lang="en-US" sz="1200" kern="1200" dirty="0">
              <a:solidFill>
                <a:schemeClr val="tx1"/>
              </a:solidFill>
              <a:effectLst/>
              <a:latin typeface="+mn-lt"/>
              <a:ea typeface="ヒラギノ角ゴ Pro W3" charset="0"/>
              <a:cs typeface="ヒラギノ角ゴ Pro W3" charset="0"/>
            </a:endParaRPr>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dirty="0">
              <a:solidFill>
                <a:schemeClr val="tx2"/>
              </a:solidFill>
              <a:latin typeface="+mn-lt"/>
              <a:ea typeface="Nokia Pure Text" panose="020B0503020202020204" pitchFamily="34" charset="0"/>
              <a:cs typeface="Nokia Pure Headline Light"/>
            </a:endParaRPr>
          </a:p>
          <a:p>
            <a:endParaRPr lang="en-US" dirty="0"/>
          </a:p>
        </p:txBody>
      </p:sp>
      <p:sp>
        <p:nvSpPr>
          <p:cNvPr id="4" name="Slide Number Placeholder 3"/>
          <p:cNvSpPr>
            <a:spLocks noGrp="1"/>
          </p:cNvSpPr>
          <p:nvPr>
            <p:ph type="sldNum" sz="quarter" idx="10"/>
          </p:nvPr>
        </p:nvSpPr>
        <p:spPr/>
        <p:txBody>
          <a:bodyPr/>
          <a:lstStyle/>
          <a:p>
            <a:pPr>
              <a:defRPr/>
            </a:pPr>
            <a:fld id="{26C2616F-011D-47B3-A2C1-4E16F11993E6}" type="slidenum">
              <a:rPr lang="en-US" smtClean="0"/>
              <a:pPr>
                <a:defRPr/>
              </a:pPr>
              <a:t>17</a:t>
            </a:fld>
            <a:endParaRPr lang="en-US"/>
          </a:p>
        </p:txBody>
      </p:sp>
    </p:spTree>
    <p:extLst>
      <p:ext uri="{BB962C8B-B14F-4D97-AF65-F5344CB8AC3E}">
        <p14:creationId xmlns:p14="http://schemas.microsoft.com/office/powerpoint/2010/main" val="2282834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7.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0.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1.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11.png"/><Relationship Id="rId5" Type="http://schemas.openxmlformats.org/officeDocument/2006/relationships/image" Target="../media/image10.emf"/><Relationship Id="rId4" Type="http://schemas.openxmlformats.org/officeDocument/2006/relationships/oleObject" Target="../embeddings/oleObject1.bin"/></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slide" Target="../slides/slide5.xml"/><Relationship Id="rId1" Type="http://schemas.openxmlformats.org/officeDocument/2006/relationships/slideMaster" Target="../slideMasters/slideMaster11.xml"/><Relationship Id="rId4" Type="http://schemas.openxmlformats.org/officeDocument/2006/relationships/slide" Target="../slides/slide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okia White 0">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17600" y="279249"/>
            <a:ext cx="8308800" cy="3702606"/>
          </a:xfrm>
        </p:spPr>
        <p:txBody>
          <a:bodyPr/>
          <a:lstStyle>
            <a:lvl1pPr>
              <a:defRPr sz="6600" b="0">
                <a:solidFill>
                  <a:schemeClr val="tx1"/>
                </a:solidFill>
                <a:latin typeface="Nokia Pure Headline Ultra Light" panose="020B0204020202020204" pitchFamily="34" charset="0"/>
              </a:defRPr>
            </a:lvl1pPr>
          </a:lstStyle>
          <a:p>
            <a:r>
              <a:rPr lang="en-GB"/>
              <a:t>Click to edit headline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Nokia White 4">
    <p:spTree>
      <p:nvGrpSpPr>
        <p:cNvPr id="1" name=""/>
        <p:cNvGrpSpPr/>
        <p:nvPr/>
      </p:nvGrpSpPr>
      <p:grpSpPr>
        <a:xfrm>
          <a:off x="0" y="0"/>
          <a:ext cx="0" cy="0"/>
          <a:chOff x="0" y="0"/>
          <a:chExt cx="0" cy="0"/>
        </a:xfrm>
      </p:grpSpPr>
      <p:sp>
        <p:nvSpPr>
          <p:cNvPr id="10" name="Content Placeholder 2"/>
          <p:cNvSpPr>
            <a:spLocks noGrp="1"/>
          </p:cNvSpPr>
          <p:nvPr>
            <p:ph sz="quarter" idx="15"/>
          </p:nvPr>
        </p:nvSpPr>
        <p:spPr>
          <a:xfrm>
            <a:off x="418119" y="1080000"/>
            <a:ext cx="1893600" cy="3560400"/>
          </a:xfrm>
          <a:prstGeom prst="rect">
            <a:avLst/>
          </a:prstGeom>
        </p:spPr>
        <p:txBody>
          <a:bodyPr lIns="0" tIns="0" rIns="0" bIns="0"/>
          <a:lstStyle>
            <a:lvl1pPr>
              <a:defRPr sz="1600">
                <a:solidFill>
                  <a:schemeClr val="tx2"/>
                </a:solidFill>
              </a:defRPr>
            </a:lvl1pPr>
            <a:lvl2pPr marL="460800">
              <a:defRPr sz="1400">
                <a:solidFill>
                  <a:schemeClr val="tx2"/>
                </a:solidFill>
              </a:defRPr>
            </a:lvl2pPr>
            <a:lvl3pPr marL="691200" indent="-230400">
              <a:defRPr sz="1200">
                <a:solidFill>
                  <a:schemeClr val="tx2"/>
                </a:solidFill>
              </a:defRPr>
            </a:lvl3pPr>
            <a:lvl4pPr marL="921600">
              <a:defRPr sz="1000">
                <a:solidFill>
                  <a:schemeClr val="tx2"/>
                </a:solidFill>
              </a:defRPr>
            </a:lvl4pPr>
            <a:lvl5pPr marL="1152000">
              <a:defRPr sz="8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p:cNvSpPr>
            <a:spLocks noGrp="1"/>
          </p:cNvSpPr>
          <p:nvPr>
            <p:ph sz="quarter" idx="19"/>
          </p:nvPr>
        </p:nvSpPr>
        <p:spPr>
          <a:xfrm>
            <a:off x="2556000" y="1080000"/>
            <a:ext cx="1893600" cy="3560400"/>
          </a:xfrm>
          <a:prstGeom prst="rect">
            <a:avLst/>
          </a:prstGeom>
        </p:spPr>
        <p:txBody>
          <a:bodyPr lIns="0" tIns="0" rIns="0" bIns="0"/>
          <a:lstStyle>
            <a:lvl1pPr>
              <a:defRPr sz="1600">
                <a:solidFill>
                  <a:schemeClr val="tx2"/>
                </a:solidFill>
              </a:defRPr>
            </a:lvl1pPr>
            <a:lvl2pPr marL="460800">
              <a:defRPr sz="1400">
                <a:solidFill>
                  <a:schemeClr val="tx2"/>
                </a:solidFill>
              </a:defRPr>
            </a:lvl2pPr>
            <a:lvl3pPr marL="691200" indent="-230400">
              <a:defRPr sz="1200">
                <a:solidFill>
                  <a:schemeClr val="tx2"/>
                </a:solidFill>
              </a:defRPr>
            </a:lvl3pPr>
            <a:lvl4pPr marL="921600">
              <a:defRPr sz="1000">
                <a:solidFill>
                  <a:schemeClr val="tx2"/>
                </a:solidFill>
              </a:defRPr>
            </a:lvl4pPr>
            <a:lvl5pPr marL="1152000">
              <a:defRPr sz="8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2"/>
          <p:cNvSpPr>
            <a:spLocks noGrp="1"/>
          </p:cNvSpPr>
          <p:nvPr>
            <p:ph sz="quarter" idx="20"/>
          </p:nvPr>
        </p:nvSpPr>
        <p:spPr>
          <a:xfrm>
            <a:off x="4694400" y="1080000"/>
            <a:ext cx="1893600" cy="3560400"/>
          </a:xfrm>
          <a:prstGeom prst="rect">
            <a:avLst/>
          </a:prstGeom>
        </p:spPr>
        <p:txBody>
          <a:bodyPr lIns="0" tIns="0" rIns="0" bIns="0"/>
          <a:lstStyle>
            <a:lvl1pPr>
              <a:defRPr sz="1600">
                <a:solidFill>
                  <a:schemeClr val="tx2"/>
                </a:solidFill>
              </a:defRPr>
            </a:lvl1pPr>
            <a:lvl2pPr marL="460800">
              <a:defRPr sz="1400">
                <a:solidFill>
                  <a:schemeClr val="tx2"/>
                </a:solidFill>
              </a:defRPr>
            </a:lvl2pPr>
            <a:lvl3pPr marL="691200" indent="-230400">
              <a:defRPr sz="1200">
                <a:solidFill>
                  <a:schemeClr val="tx2"/>
                </a:solidFill>
              </a:defRPr>
            </a:lvl3pPr>
            <a:lvl4pPr marL="921600">
              <a:defRPr sz="1000">
                <a:solidFill>
                  <a:schemeClr val="tx2"/>
                </a:solidFill>
              </a:defRPr>
            </a:lvl4pPr>
            <a:lvl5pPr marL="1152000">
              <a:defRPr sz="8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Content Placeholder 2"/>
          <p:cNvSpPr>
            <a:spLocks noGrp="1"/>
          </p:cNvSpPr>
          <p:nvPr>
            <p:ph sz="quarter" idx="21"/>
          </p:nvPr>
        </p:nvSpPr>
        <p:spPr>
          <a:xfrm>
            <a:off x="6832800" y="1080000"/>
            <a:ext cx="1893600" cy="3560400"/>
          </a:xfrm>
          <a:prstGeom prst="rect">
            <a:avLst/>
          </a:prstGeom>
        </p:spPr>
        <p:txBody>
          <a:bodyPr lIns="0" tIns="0" rIns="0" bIns="0"/>
          <a:lstStyle>
            <a:lvl1pPr>
              <a:defRPr sz="1600">
                <a:solidFill>
                  <a:schemeClr val="tx2"/>
                </a:solidFill>
              </a:defRPr>
            </a:lvl1pPr>
            <a:lvl2pPr marL="460800">
              <a:defRPr sz="1400">
                <a:solidFill>
                  <a:schemeClr val="tx2"/>
                </a:solidFill>
              </a:defRPr>
            </a:lvl2pPr>
            <a:lvl3pPr marL="691200" indent="-230400">
              <a:defRPr sz="1200">
                <a:solidFill>
                  <a:schemeClr val="tx2"/>
                </a:solidFill>
              </a:defRPr>
            </a:lvl3pPr>
            <a:lvl4pPr marL="921600">
              <a:defRPr sz="1000">
                <a:solidFill>
                  <a:schemeClr val="tx2"/>
                </a:solidFill>
              </a:defRPr>
            </a:lvl4pPr>
            <a:lvl5pPr marL="1152000">
              <a:defRPr sz="8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itle 1"/>
          <p:cNvSpPr>
            <a:spLocks noGrp="1"/>
          </p:cNvSpPr>
          <p:nvPr>
            <p:ph type="title" hasCustomPrompt="1"/>
          </p:nvPr>
        </p:nvSpPr>
        <p:spPr>
          <a:xfrm>
            <a:off x="417600" y="279249"/>
            <a:ext cx="8308800" cy="309600"/>
          </a:xfrm>
        </p:spPr>
        <p:txBody>
          <a:bodyPr/>
          <a:lstStyle>
            <a:lvl1pPr>
              <a:defRPr sz="2000" b="0">
                <a:solidFill>
                  <a:schemeClr val="tx1"/>
                </a:solidFill>
                <a:latin typeface="+mj-lt"/>
              </a:defRPr>
            </a:lvl1pPr>
          </a:lstStyle>
          <a:p>
            <a:r>
              <a:rPr lang="en-GB"/>
              <a:t>Click to edit headline</a:t>
            </a:r>
            <a:endParaRPr lang="en-US"/>
          </a:p>
        </p:txBody>
      </p:sp>
      <p:sp>
        <p:nvSpPr>
          <p:cNvPr id="17"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ext uri="{BB962C8B-B14F-4D97-AF65-F5344CB8AC3E}">
        <p14:creationId xmlns:p14="http://schemas.microsoft.com/office/powerpoint/2010/main" val="200599925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1 White - plain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a:t>Click to edit secondary headline</a:t>
            </a:r>
          </a:p>
        </p:txBody>
      </p:sp>
      <p:sp>
        <p:nvSpPr>
          <p:cNvPr id="68" name="Text Placeholder 42"/>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a:t>Click to edit headline</a:t>
            </a:r>
          </a:p>
        </p:txBody>
      </p:sp>
    </p:spTree>
    <p:extLst/>
  </p:cSld>
  <p:clrMapOvr>
    <a:masterClrMapping/>
  </p:clrMapOvr>
  <p:transition advClick="0">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2 White - one col tier text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a:t>Click to edit secondary headline</a:t>
            </a:r>
          </a:p>
        </p:txBody>
      </p:sp>
      <p:sp>
        <p:nvSpPr>
          <p:cNvPr id="43" name="Text Placeholder 42"/>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a:t>Click to edit headline</a:t>
            </a:r>
          </a:p>
        </p:txBody>
      </p:sp>
      <p:sp>
        <p:nvSpPr>
          <p:cNvPr id="4" name="Text Placeholder 3"/>
          <p:cNvSpPr>
            <a:spLocks noGrp="1"/>
          </p:cNvSpPr>
          <p:nvPr>
            <p:ph type="body" sz="quarter" idx="12"/>
          </p:nvPr>
        </p:nvSpPr>
        <p:spPr>
          <a:xfrm>
            <a:off x="417600" y="1080000"/>
            <a:ext cx="8308800" cy="3560400"/>
          </a:xfrm>
          <a:prstGeom prst="rect">
            <a:avLst/>
          </a:prstGeom>
        </p:spPr>
        <p:txBody>
          <a:bodyPr lIns="0" tIns="0" rIns="0" bIns="0"/>
          <a:lstStyle>
            <a:lvl1pPr marL="230400" indent="-230400">
              <a:spcBef>
                <a:spcPts val="0"/>
              </a:spcBef>
              <a:spcAft>
                <a:spcPts val="600"/>
              </a:spcAft>
              <a:defRPr sz="1600">
                <a:solidFill>
                  <a:schemeClr val="tx2"/>
                </a:solidFill>
                <a:latin typeface="Nokia Pure Text Light" panose="020B0403020202020204" pitchFamily="34" charset="0"/>
                <a:ea typeface="Nokia Pure Text Light" panose="020B0403020202020204" pitchFamily="34" charset="0"/>
              </a:defRPr>
            </a:lvl1pPr>
            <a:lvl2pPr marL="460800" indent="-230400">
              <a:spcBef>
                <a:spcPts val="0"/>
              </a:spcBef>
              <a:spcAft>
                <a:spcPts val="600"/>
              </a:spcAft>
              <a:defRPr sz="1400">
                <a:solidFill>
                  <a:schemeClr val="tx2"/>
                </a:solidFill>
                <a:latin typeface="Nokia Pure Text Light" panose="020B0403020202020204" pitchFamily="34" charset="0"/>
                <a:ea typeface="Nokia Pure Text Light" panose="020B0403020202020204" pitchFamily="34" charset="0"/>
              </a:defRPr>
            </a:lvl2pPr>
            <a:lvl3pPr marL="691200">
              <a:spcBef>
                <a:spcPts val="0"/>
              </a:spcBef>
              <a:spcAft>
                <a:spcPts val="600"/>
              </a:spcAft>
              <a:defRPr sz="1200">
                <a:solidFill>
                  <a:schemeClr val="tx2"/>
                </a:solidFill>
                <a:latin typeface="Nokia Pure Text Light" panose="020B0403020202020204" pitchFamily="34" charset="0"/>
                <a:ea typeface="Nokia Pure Text Light" panose="020B0403020202020204" pitchFamily="34" charset="0"/>
              </a:defRPr>
            </a:lvl3pPr>
            <a:lvl4pPr marL="921600">
              <a:spcBef>
                <a:spcPts val="0"/>
              </a:spcBef>
              <a:spcAft>
                <a:spcPts val="600"/>
              </a:spcAft>
              <a:defRPr sz="1000">
                <a:solidFill>
                  <a:schemeClr val="tx2"/>
                </a:solidFill>
                <a:latin typeface="Nokia Pure Text Light" panose="020B0403020202020204" pitchFamily="34" charset="0"/>
                <a:ea typeface="Nokia Pure Text Light" panose="020B0403020202020204" pitchFamily="34" charset="0"/>
              </a:defRPr>
            </a:lvl4pPr>
            <a:lvl5pPr marL="1152000" indent="-228600">
              <a:spcBef>
                <a:spcPts val="0"/>
              </a:spcBef>
              <a:spcAft>
                <a:spcPts val="600"/>
              </a:spcAft>
              <a:buFont typeface="Arial" panose="020B0604020202020204" pitchFamily="34" charset="0"/>
              <a:buChar char="•"/>
              <a:defRPr sz="900">
                <a:solidFill>
                  <a:schemeClr val="tx2"/>
                </a:solidFill>
                <a:latin typeface="Nokia Pure Text Light" panose="020B0403020202020204" pitchFamily="34" charset="0"/>
                <a:ea typeface="Nokia Pure Text Light" panose="020B0403020202020204" pitchFamily="34" charset="0"/>
              </a:defRPr>
            </a:lvl5pPr>
            <a:lvl6pPr marL="1382400" indent="-228600">
              <a:spcBef>
                <a:spcPts val="0"/>
              </a:spcBef>
              <a:spcAft>
                <a:spcPts val="600"/>
              </a:spcAft>
              <a:buFont typeface="Nokia Pure Text" panose="020B0503020202020204" pitchFamily="34" charset="0"/>
              <a:buChar char="‒"/>
              <a:defRPr sz="800" baseline="0">
                <a:solidFill>
                  <a:schemeClr val="tx2"/>
                </a:solidFill>
                <a:latin typeface="Nokia Pure Text Light" panose="020B0403020202020204" pitchFamily="34" charset="0"/>
                <a:ea typeface="Nokia Pure Text Light" panose="020B0403020202020204" pitchFamily="34" charset="0"/>
              </a:defRPr>
            </a:lvl6pPr>
            <a:lvl7pPr marL="1612800">
              <a:spcBef>
                <a:spcPts val="0"/>
              </a:spcBef>
              <a:spcAft>
                <a:spcPts val="600"/>
              </a:spcAft>
              <a:defRPr sz="700">
                <a:solidFill>
                  <a:schemeClr val="tx2"/>
                </a:solidFill>
                <a:latin typeface="Nokia Pure Text Light" panose="020B0403020202020204" pitchFamily="34" charset="0"/>
                <a:ea typeface="Nokia Pure Text Light" panose="020B0403020202020204" pitchFamily="34" charset="0"/>
              </a:defRPr>
            </a:lvl7pPr>
            <a:lvl8pPr marL="1843200">
              <a:spcBef>
                <a:spcPts val="0"/>
              </a:spcBef>
              <a:spcAft>
                <a:spcPts val="600"/>
              </a:spcAft>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sz="800"/>
              <a:t>Sixth level</a:t>
            </a:r>
          </a:p>
          <a:p>
            <a:pPr lvl="6"/>
            <a:r>
              <a:rPr lang="en-US"/>
              <a:t>Seventh level</a:t>
            </a:r>
          </a:p>
          <a:p>
            <a:pPr lvl="7"/>
            <a:r>
              <a:rPr lang="en-US" sz="600"/>
              <a:t>Eighth Level</a:t>
            </a:r>
            <a:endParaRPr lang="en-US"/>
          </a:p>
        </p:txBody>
      </p:sp>
    </p:spTree>
    <p:extLst/>
  </p:cSld>
  <p:clrMapOvr>
    <a:masterClrMapping/>
  </p:clrMapOvr>
  <p:transition advClick="0">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3 White - two col tier text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a:t>Click to edit secondary headline</a:t>
            </a:r>
          </a:p>
        </p:txBody>
      </p:sp>
      <p:sp>
        <p:nvSpPr>
          <p:cNvPr id="43" name="Text Placeholder 42"/>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a:t>Click to edit headline</a:t>
            </a:r>
          </a:p>
        </p:txBody>
      </p:sp>
      <p:sp>
        <p:nvSpPr>
          <p:cNvPr id="7" name="Text Placeholder 3"/>
          <p:cNvSpPr>
            <a:spLocks noGrp="1"/>
          </p:cNvSpPr>
          <p:nvPr>
            <p:ph type="body" sz="quarter" idx="12"/>
          </p:nvPr>
        </p:nvSpPr>
        <p:spPr>
          <a:xfrm>
            <a:off x="417600" y="1080000"/>
            <a:ext cx="4010400" cy="3560400"/>
          </a:xfrm>
          <a:prstGeom prst="rect">
            <a:avLst/>
          </a:prstGeom>
        </p:spPr>
        <p:txBody>
          <a:bodyPr lIns="0" tIns="0" rIns="0" bIns="0"/>
          <a:lstStyle>
            <a:lvl1pPr marL="230400" indent="-230400">
              <a:spcBef>
                <a:spcPts val="0"/>
              </a:spcBef>
              <a:spcAft>
                <a:spcPts val="600"/>
              </a:spcAft>
              <a:defRPr sz="1600">
                <a:solidFill>
                  <a:schemeClr val="tx2"/>
                </a:solidFill>
                <a:latin typeface="+mn-lt"/>
              </a:defRPr>
            </a:lvl1pPr>
            <a:lvl2pPr marL="460800" indent="-230400">
              <a:spcBef>
                <a:spcPts val="0"/>
              </a:spcBef>
              <a:spcAft>
                <a:spcPts val="600"/>
              </a:spcAft>
              <a:defRPr sz="1400">
                <a:solidFill>
                  <a:schemeClr val="tx2"/>
                </a:solidFill>
                <a:latin typeface="+mn-lt"/>
              </a:defRPr>
            </a:lvl2pPr>
            <a:lvl3pPr marL="691200">
              <a:spcBef>
                <a:spcPts val="0"/>
              </a:spcBef>
              <a:spcAft>
                <a:spcPts val="600"/>
              </a:spcAft>
              <a:defRPr sz="1200">
                <a:solidFill>
                  <a:schemeClr val="tx2"/>
                </a:solidFill>
                <a:latin typeface="+mn-lt"/>
              </a:defRPr>
            </a:lvl3pPr>
            <a:lvl4pPr marL="921600">
              <a:spcBef>
                <a:spcPts val="0"/>
              </a:spcBef>
              <a:spcAft>
                <a:spcPts val="600"/>
              </a:spcAft>
              <a:defRPr sz="1000">
                <a:solidFill>
                  <a:schemeClr val="tx2"/>
                </a:solidFill>
                <a:latin typeface="+mn-lt"/>
              </a:defRPr>
            </a:lvl4pPr>
            <a:lvl5pPr marL="1152000" indent="-228600">
              <a:spcBef>
                <a:spcPts val="0"/>
              </a:spcBef>
              <a:spcAft>
                <a:spcPts val="600"/>
              </a:spcAft>
              <a:buFont typeface="Arial" panose="020B0604020202020204" pitchFamily="34" charset="0"/>
              <a:buChar char="•"/>
              <a:defRPr sz="900">
                <a:solidFill>
                  <a:schemeClr val="tx2"/>
                </a:solidFill>
                <a:latin typeface="+mn-lt"/>
              </a:defRPr>
            </a:lvl5pPr>
            <a:lvl6pPr marL="1382400" indent="-228600">
              <a:spcBef>
                <a:spcPts val="0"/>
              </a:spcBef>
              <a:spcAft>
                <a:spcPts val="600"/>
              </a:spcAft>
              <a:buFont typeface="Nokia Pure Text" panose="020B0503020202020204" pitchFamily="34" charset="0"/>
              <a:buChar char="‒"/>
              <a:defRPr sz="800" baseline="0">
                <a:solidFill>
                  <a:schemeClr val="tx2"/>
                </a:solidFill>
              </a:defRPr>
            </a:lvl6pPr>
            <a:lvl7pPr marL="1612800">
              <a:spcBef>
                <a:spcPts val="0"/>
              </a:spcBef>
              <a:spcAft>
                <a:spcPts val="600"/>
              </a:spcAft>
              <a:defRPr sz="700">
                <a:solidFill>
                  <a:schemeClr val="tx2"/>
                </a:solidFill>
              </a:defRPr>
            </a:lvl7pPr>
            <a:lvl8pPr marL="1843200">
              <a:spcBef>
                <a:spcPts val="0"/>
              </a:spcBef>
              <a:spcAft>
                <a:spcPts val="600"/>
              </a:spcAft>
              <a:defRPr sz="600">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sz="800"/>
              <a:t>Sixth level</a:t>
            </a:r>
          </a:p>
          <a:p>
            <a:pPr lvl="6"/>
            <a:r>
              <a:rPr lang="en-US"/>
              <a:t>Seventh level</a:t>
            </a:r>
          </a:p>
          <a:p>
            <a:pPr lvl="7"/>
            <a:r>
              <a:rPr lang="en-US" sz="600"/>
              <a:t>Eighth Level</a:t>
            </a:r>
            <a:endParaRPr lang="en-US"/>
          </a:p>
        </p:txBody>
      </p:sp>
      <p:sp>
        <p:nvSpPr>
          <p:cNvPr id="9" name="Text Placeholder 3"/>
          <p:cNvSpPr>
            <a:spLocks noGrp="1"/>
          </p:cNvSpPr>
          <p:nvPr>
            <p:ph type="body" sz="quarter" idx="13"/>
          </p:nvPr>
        </p:nvSpPr>
        <p:spPr>
          <a:xfrm>
            <a:off x="4716000" y="1080000"/>
            <a:ext cx="4010400" cy="3560400"/>
          </a:xfrm>
          <a:prstGeom prst="rect">
            <a:avLst/>
          </a:prstGeom>
        </p:spPr>
        <p:txBody>
          <a:bodyPr lIns="0" tIns="0" rIns="0" bIns="0"/>
          <a:lstStyle>
            <a:lvl1pPr marL="230400" indent="-230400">
              <a:spcBef>
                <a:spcPts val="0"/>
              </a:spcBef>
              <a:spcAft>
                <a:spcPts val="600"/>
              </a:spcAft>
              <a:defRPr sz="1600">
                <a:solidFill>
                  <a:schemeClr val="tx2"/>
                </a:solidFill>
                <a:latin typeface="+mn-lt"/>
              </a:defRPr>
            </a:lvl1pPr>
            <a:lvl2pPr marL="460800" indent="-230400">
              <a:spcBef>
                <a:spcPts val="0"/>
              </a:spcBef>
              <a:spcAft>
                <a:spcPts val="600"/>
              </a:spcAft>
              <a:defRPr sz="1400">
                <a:solidFill>
                  <a:schemeClr val="tx2"/>
                </a:solidFill>
                <a:latin typeface="+mn-lt"/>
              </a:defRPr>
            </a:lvl2pPr>
            <a:lvl3pPr marL="691200">
              <a:spcBef>
                <a:spcPts val="0"/>
              </a:spcBef>
              <a:spcAft>
                <a:spcPts val="600"/>
              </a:spcAft>
              <a:defRPr sz="1200">
                <a:solidFill>
                  <a:schemeClr val="tx2"/>
                </a:solidFill>
                <a:latin typeface="+mn-lt"/>
              </a:defRPr>
            </a:lvl3pPr>
            <a:lvl4pPr marL="921600">
              <a:spcBef>
                <a:spcPts val="0"/>
              </a:spcBef>
              <a:spcAft>
                <a:spcPts val="600"/>
              </a:spcAft>
              <a:defRPr sz="1000">
                <a:solidFill>
                  <a:schemeClr val="tx2"/>
                </a:solidFill>
                <a:latin typeface="+mn-lt"/>
              </a:defRPr>
            </a:lvl4pPr>
            <a:lvl5pPr marL="1152000" indent="-228600">
              <a:spcBef>
                <a:spcPts val="0"/>
              </a:spcBef>
              <a:spcAft>
                <a:spcPts val="600"/>
              </a:spcAft>
              <a:buFont typeface="Arial" panose="020B0604020202020204" pitchFamily="34" charset="0"/>
              <a:buChar char="•"/>
              <a:defRPr sz="900">
                <a:solidFill>
                  <a:schemeClr val="tx2"/>
                </a:solidFill>
                <a:latin typeface="+mn-lt"/>
              </a:defRPr>
            </a:lvl5pPr>
            <a:lvl6pPr marL="1382400" indent="-228600">
              <a:spcBef>
                <a:spcPts val="0"/>
              </a:spcBef>
              <a:spcAft>
                <a:spcPts val="600"/>
              </a:spcAft>
              <a:buFont typeface="Nokia Pure Text" panose="020B0503020202020204" pitchFamily="34" charset="0"/>
              <a:buChar char="‒"/>
              <a:defRPr sz="800" baseline="0">
                <a:solidFill>
                  <a:schemeClr val="tx2"/>
                </a:solidFill>
              </a:defRPr>
            </a:lvl6pPr>
            <a:lvl7pPr marL="1612800">
              <a:spcBef>
                <a:spcPts val="0"/>
              </a:spcBef>
              <a:spcAft>
                <a:spcPts val="600"/>
              </a:spcAft>
              <a:defRPr sz="700">
                <a:solidFill>
                  <a:schemeClr val="tx2"/>
                </a:solidFill>
              </a:defRPr>
            </a:lvl7pPr>
            <a:lvl8pPr marL="1843200">
              <a:spcBef>
                <a:spcPts val="0"/>
              </a:spcBef>
              <a:spcAft>
                <a:spcPts val="600"/>
              </a:spcAft>
              <a:defRPr sz="600">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sz="800"/>
              <a:t>Sixth level</a:t>
            </a:r>
          </a:p>
          <a:p>
            <a:pPr lvl="6"/>
            <a:r>
              <a:rPr lang="en-US"/>
              <a:t>Seventh level</a:t>
            </a:r>
          </a:p>
          <a:p>
            <a:pPr lvl="7"/>
            <a:r>
              <a:rPr lang="en-US" sz="600"/>
              <a:t>Eighth Level</a:t>
            </a:r>
            <a:endParaRPr lang="en-US"/>
          </a:p>
        </p:txBody>
      </p:sp>
    </p:spTree>
    <p:extLst/>
  </p:cSld>
  <p:clrMapOvr>
    <a:masterClrMapping/>
  </p:clrMapOvr>
  <p:transition advClick="0">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4 White - three col tier text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a:t>Click to edit secondary headline</a:t>
            </a:r>
          </a:p>
        </p:txBody>
      </p:sp>
      <p:sp>
        <p:nvSpPr>
          <p:cNvPr id="43" name="Text Placeholder 42"/>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a:t>Click to edit headline</a:t>
            </a:r>
          </a:p>
        </p:txBody>
      </p:sp>
      <p:sp>
        <p:nvSpPr>
          <p:cNvPr id="7" name="Text Placeholder 3"/>
          <p:cNvSpPr>
            <a:spLocks noGrp="1"/>
          </p:cNvSpPr>
          <p:nvPr>
            <p:ph type="body" sz="quarter" idx="12"/>
          </p:nvPr>
        </p:nvSpPr>
        <p:spPr>
          <a:xfrm>
            <a:off x="417600" y="1080000"/>
            <a:ext cx="2592000" cy="3560400"/>
          </a:xfrm>
          <a:prstGeom prst="rect">
            <a:avLst/>
          </a:prstGeom>
        </p:spPr>
        <p:txBody>
          <a:bodyPr lIns="0" tIns="0" rIns="0" bIns="0"/>
          <a:lstStyle>
            <a:lvl1pPr marL="230400" indent="-230400">
              <a:spcBef>
                <a:spcPts val="0"/>
              </a:spcBef>
              <a:spcAft>
                <a:spcPts val="600"/>
              </a:spcAft>
              <a:defRPr sz="1600">
                <a:solidFill>
                  <a:schemeClr val="tx2"/>
                </a:solidFill>
                <a:latin typeface="+mn-lt"/>
              </a:defRPr>
            </a:lvl1pPr>
            <a:lvl2pPr marL="460800" indent="-230400">
              <a:spcBef>
                <a:spcPts val="0"/>
              </a:spcBef>
              <a:spcAft>
                <a:spcPts val="600"/>
              </a:spcAft>
              <a:defRPr sz="1400">
                <a:solidFill>
                  <a:schemeClr val="tx2"/>
                </a:solidFill>
                <a:latin typeface="+mn-lt"/>
              </a:defRPr>
            </a:lvl2pPr>
            <a:lvl3pPr marL="691200">
              <a:spcBef>
                <a:spcPts val="0"/>
              </a:spcBef>
              <a:spcAft>
                <a:spcPts val="600"/>
              </a:spcAft>
              <a:defRPr sz="1200">
                <a:solidFill>
                  <a:schemeClr val="tx2"/>
                </a:solidFill>
                <a:latin typeface="+mn-lt"/>
              </a:defRPr>
            </a:lvl3pPr>
            <a:lvl4pPr marL="921600">
              <a:spcBef>
                <a:spcPts val="0"/>
              </a:spcBef>
              <a:spcAft>
                <a:spcPts val="600"/>
              </a:spcAft>
              <a:defRPr sz="1000">
                <a:solidFill>
                  <a:schemeClr val="tx2"/>
                </a:solidFill>
                <a:latin typeface="+mn-lt"/>
              </a:defRPr>
            </a:lvl4pPr>
            <a:lvl5pPr marL="1152000" indent="-228600">
              <a:spcBef>
                <a:spcPts val="0"/>
              </a:spcBef>
              <a:spcAft>
                <a:spcPts val="600"/>
              </a:spcAft>
              <a:buFont typeface="Arial" panose="020B0604020202020204" pitchFamily="34" charset="0"/>
              <a:buChar char="•"/>
              <a:defRPr sz="900">
                <a:solidFill>
                  <a:schemeClr val="tx2"/>
                </a:solidFill>
                <a:latin typeface="+mn-lt"/>
              </a:defRPr>
            </a:lvl5pPr>
            <a:lvl6pPr marL="1382400" indent="-228600">
              <a:spcBef>
                <a:spcPts val="0"/>
              </a:spcBef>
              <a:spcAft>
                <a:spcPts val="600"/>
              </a:spcAft>
              <a:buFont typeface="Nokia Pure Text" panose="020B0503020202020204" pitchFamily="34" charset="0"/>
              <a:buChar char="‒"/>
              <a:defRPr sz="800" baseline="0">
                <a:solidFill>
                  <a:schemeClr val="tx2"/>
                </a:solidFill>
              </a:defRPr>
            </a:lvl6pPr>
            <a:lvl7pPr marL="1612800">
              <a:spcBef>
                <a:spcPts val="0"/>
              </a:spcBef>
              <a:spcAft>
                <a:spcPts val="600"/>
              </a:spcAft>
              <a:defRPr sz="700">
                <a:solidFill>
                  <a:schemeClr val="tx2"/>
                </a:solidFill>
              </a:defRPr>
            </a:lvl7pPr>
            <a:lvl8pPr marL="1843200">
              <a:spcBef>
                <a:spcPts val="0"/>
              </a:spcBef>
              <a:spcAft>
                <a:spcPts val="600"/>
              </a:spcAft>
              <a:defRPr sz="600">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sz="800"/>
              <a:t>Sixth level</a:t>
            </a:r>
          </a:p>
          <a:p>
            <a:pPr lvl="6"/>
            <a:r>
              <a:rPr lang="en-US"/>
              <a:t>Seventh level</a:t>
            </a:r>
          </a:p>
          <a:p>
            <a:pPr lvl="7"/>
            <a:r>
              <a:rPr lang="en-US" sz="600"/>
              <a:t>Eighth Level</a:t>
            </a:r>
            <a:endParaRPr lang="en-US"/>
          </a:p>
        </p:txBody>
      </p:sp>
      <p:sp>
        <p:nvSpPr>
          <p:cNvPr id="10" name="Text Placeholder 3"/>
          <p:cNvSpPr>
            <a:spLocks noGrp="1"/>
          </p:cNvSpPr>
          <p:nvPr>
            <p:ph type="body" sz="quarter" idx="13"/>
          </p:nvPr>
        </p:nvSpPr>
        <p:spPr>
          <a:xfrm>
            <a:off x="3275856" y="1080000"/>
            <a:ext cx="2592000" cy="3560400"/>
          </a:xfrm>
          <a:prstGeom prst="rect">
            <a:avLst/>
          </a:prstGeom>
        </p:spPr>
        <p:txBody>
          <a:bodyPr lIns="0" tIns="0" rIns="0" bIns="0"/>
          <a:lstStyle>
            <a:lvl1pPr marL="230400" indent="-230400">
              <a:spcBef>
                <a:spcPts val="0"/>
              </a:spcBef>
              <a:spcAft>
                <a:spcPts val="600"/>
              </a:spcAft>
              <a:defRPr sz="1600">
                <a:solidFill>
                  <a:schemeClr val="tx2"/>
                </a:solidFill>
                <a:latin typeface="+mn-lt"/>
              </a:defRPr>
            </a:lvl1pPr>
            <a:lvl2pPr marL="460800" indent="-230400">
              <a:spcBef>
                <a:spcPts val="0"/>
              </a:spcBef>
              <a:spcAft>
                <a:spcPts val="600"/>
              </a:spcAft>
              <a:defRPr sz="1400">
                <a:solidFill>
                  <a:schemeClr val="tx2"/>
                </a:solidFill>
                <a:latin typeface="+mn-lt"/>
              </a:defRPr>
            </a:lvl2pPr>
            <a:lvl3pPr marL="691200">
              <a:spcBef>
                <a:spcPts val="0"/>
              </a:spcBef>
              <a:spcAft>
                <a:spcPts val="600"/>
              </a:spcAft>
              <a:defRPr sz="1200">
                <a:solidFill>
                  <a:schemeClr val="tx2"/>
                </a:solidFill>
                <a:latin typeface="+mn-lt"/>
              </a:defRPr>
            </a:lvl3pPr>
            <a:lvl4pPr marL="921600">
              <a:spcBef>
                <a:spcPts val="0"/>
              </a:spcBef>
              <a:spcAft>
                <a:spcPts val="600"/>
              </a:spcAft>
              <a:defRPr sz="1000">
                <a:solidFill>
                  <a:schemeClr val="tx2"/>
                </a:solidFill>
                <a:latin typeface="+mn-lt"/>
              </a:defRPr>
            </a:lvl4pPr>
            <a:lvl5pPr marL="1152000" indent="-228600">
              <a:spcBef>
                <a:spcPts val="0"/>
              </a:spcBef>
              <a:spcAft>
                <a:spcPts val="600"/>
              </a:spcAft>
              <a:buFont typeface="Arial" panose="020B0604020202020204" pitchFamily="34" charset="0"/>
              <a:buChar char="•"/>
              <a:defRPr sz="900">
                <a:solidFill>
                  <a:schemeClr val="tx2"/>
                </a:solidFill>
                <a:latin typeface="+mn-lt"/>
              </a:defRPr>
            </a:lvl5pPr>
            <a:lvl6pPr marL="1382400" indent="-228600">
              <a:spcBef>
                <a:spcPts val="0"/>
              </a:spcBef>
              <a:spcAft>
                <a:spcPts val="600"/>
              </a:spcAft>
              <a:buFont typeface="Nokia Pure Text" panose="020B0503020202020204" pitchFamily="34" charset="0"/>
              <a:buChar char="‒"/>
              <a:defRPr sz="800" baseline="0">
                <a:solidFill>
                  <a:schemeClr val="tx2"/>
                </a:solidFill>
              </a:defRPr>
            </a:lvl6pPr>
            <a:lvl7pPr marL="1612800">
              <a:spcBef>
                <a:spcPts val="0"/>
              </a:spcBef>
              <a:spcAft>
                <a:spcPts val="600"/>
              </a:spcAft>
              <a:defRPr sz="700">
                <a:solidFill>
                  <a:schemeClr val="tx2"/>
                </a:solidFill>
              </a:defRPr>
            </a:lvl7pPr>
            <a:lvl8pPr marL="1843200">
              <a:spcBef>
                <a:spcPts val="0"/>
              </a:spcBef>
              <a:spcAft>
                <a:spcPts val="600"/>
              </a:spcAft>
              <a:defRPr sz="600">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sz="800"/>
              <a:t>Sixth level</a:t>
            </a:r>
          </a:p>
          <a:p>
            <a:pPr lvl="6"/>
            <a:r>
              <a:rPr lang="en-US"/>
              <a:t>Seventh level</a:t>
            </a:r>
          </a:p>
          <a:p>
            <a:pPr lvl="7"/>
            <a:r>
              <a:rPr lang="en-US" sz="600"/>
              <a:t>Eighth Level</a:t>
            </a:r>
            <a:endParaRPr lang="en-US"/>
          </a:p>
        </p:txBody>
      </p:sp>
      <p:sp>
        <p:nvSpPr>
          <p:cNvPr id="11" name="Text Placeholder 3"/>
          <p:cNvSpPr>
            <a:spLocks noGrp="1"/>
          </p:cNvSpPr>
          <p:nvPr>
            <p:ph type="body" sz="quarter" idx="14"/>
          </p:nvPr>
        </p:nvSpPr>
        <p:spPr>
          <a:xfrm>
            <a:off x="6134400" y="1080000"/>
            <a:ext cx="2592000" cy="3560400"/>
          </a:xfrm>
          <a:prstGeom prst="rect">
            <a:avLst/>
          </a:prstGeom>
        </p:spPr>
        <p:txBody>
          <a:bodyPr lIns="0" tIns="0" rIns="0" bIns="0"/>
          <a:lstStyle>
            <a:lvl1pPr marL="230400" indent="-230400">
              <a:spcBef>
                <a:spcPts val="0"/>
              </a:spcBef>
              <a:spcAft>
                <a:spcPts val="600"/>
              </a:spcAft>
              <a:defRPr sz="1600">
                <a:solidFill>
                  <a:schemeClr val="tx2"/>
                </a:solidFill>
                <a:latin typeface="+mn-lt"/>
              </a:defRPr>
            </a:lvl1pPr>
            <a:lvl2pPr marL="460800" indent="-230400">
              <a:spcBef>
                <a:spcPts val="0"/>
              </a:spcBef>
              <a:spcAft>
                <a:spcPts val="600"/>
              </a:spcAft>
              <a:defRPr sz="1400">
                <a:solidFill>
                  <a:schemeClr val="tx2"/>
                </a:solidFill>
                <a:latin typeface="+mn-lt"/>
              </a:defRPr>
            </a:lvl2pPr>
            <a:lvl3pPr marL="691200">
              <a:spcBef>
                <a:spcPts val="0"/>
              </a:spcBef>
              <a:spcAft>
                <a:spcPts val="600"/>
              </a:spcAft>
              <a:defRPr sz="1200">
                <a:solidFill>
                  <a:schemeClr val="tx2"/>
                </a:solidFill>
                <a:latin typeface="+mn-lt"/>
              </a:defRPr>
            </a:lvl3pPr>
            <a:lvl4pPr marL="921600">
              <a:spcBef>
                <a:spcPts val="0"/>
              </a:spcBef>
              <a:spcAft>
                <a:spcPts val="600"/>
              </a:spcAft>
              <a:defRPr sz="1000">
                <a:solidFill>
                  <a:schemeClr val="tx2"/>
                </a:solidFill>
                <a:latin typeface="+mn-lt"/>
              </a:defRPr>
            </a:lvl4pPr>
            <a:lvl5pPr marL="1152000" indent="-228600">
              <a:spcBef>
                <a:spcPts val="0"/>
              </a:spcBef>
              <a:spcAft>
                <a:spcPts val="600"/>
              </a:spcAft>
              <a:buFont typeface="Arial" panose="020B0604020202020204" pitchFamily="34" charset="0"/>
              <a:buChar char="•"/>
              <a:defRPr sz="900">
                <a:solidFill>
                  <a:schemeClr val="tx2"/>
                </a:solidFill>
                <a:latin typeface="+mn-lt"/>
              </a:defRPr>
            </a:lvl5pPr>
            <a:lvl6pPr marL="1382400" indent="-228600">
              <a:spcBef>
                <a:spcPts val="0"/>
              </a:spcBef>
              <a:spcAft>
                <a:spcPts val="600"/>
              </a:spcAft>
              <a:buFont typeface="Nokia Pure Text" panose="020B0503020202020204" pitchFamily="34" charset="0"/>
              <a:buChar char="‒"/>
              <a:defRPr sz="800" baseline="0">
                <a:solidFill>
                  <a:schemeClr val="tx2"/>
                </a:solidFill>
              </a:defRPr>
            </a:lvl6pPr>
            <a:lvl7pPr marL="1612800">
              <a:spcBef>
                <a:spcPts val="0"/>
              </a:spcBef>
              <a:spcAft>
                <a:spcPts val="600"/>
              </a:spcAft>
              <a:defRPr sz="700">
                <a:solidFill>
                  <a:schemeClr val="tx2"/>
                </a:solidFill>
              </a:defRPr>
            </a:lvl7pPr>
            <a:lvl8pPr marL="1843200">
              <a:spcBef>
                <a:spcPts val="0"/>
              </a:spcBef>
              <a:spcAft>
                <a:spcPts val="600"/>
              </a:spcAft>
              <a:defRPr sz="600">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sz="800"/>
              <a:t>Sixth level</a:t>
            </a:r>
          </a:p>
          <a:p>
            <a:pPr lvl="6"/>
            <a:r>
              <a:rPr lang="en-US"/>
              <a:t>Seventh level</a:t>
            </a:r>
          </a:p>
          <a:p>
            <a:pPr lvl="7"/>
            <a:r>
              <a:rPr lang="en-US" sz="600"/>
              <a:t>Eighth Level</a:t>
            </a:r>
            <a:endParaRPr lang="en-US"/>
          </a:p>
        </p:txBody>
      </p:sp>
    </p:spTree>
    <p:extLst/>
  </p:cSld>
  <p:clrMapOvr>
    <a:masterClrMapping/>
  </p:clrMapOvr>
  <p:transition advClick="0">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5 White - four col tier text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a:t>Click to edit secondary headline</a:t>
            </a:r>
          </a:p>
        </p:txBody>
      </p:sp>
      <p:sp>
        <p:nvSpPr>
          <p:cNvPr id="43" name="Text Placeholder 42"/>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a:t>Click to edit headline</a:t>
            </a:r>
          </a:p>
        </p:txBody>
      </p:sp>
      <p:sp>
        <p:nvSpPr>
          <p:cNvPr id="7" name="Text Placeholder 3"/>
          <p:cNvSpPr>
            <a:spLocks noGrp="1"/>
          </p:cNvSpPr>
          <p:nvPr>
            <p:ph type="body" sz="quarter" idx="12"/>
          </p:nvPr>
        </p:nvSpPr>
        <p:spPr>
          <a:xfrm>
            <a:off x="417600" y="1080000"/>
            <a:ext cx="1893600" cy="3560400"/>
          </a:xfrm>
          <a:prstGeom prst="rect">
            <a:avLst/>
          </a:prstGeom>
        </p:spPr>
        <p:txBody>
          <a:bodyPr lIns="0" tIns="0" rIns="0" bIns="0"/>
          <a:lstStyle>
            <a:lvl1pPr marL="230400" indent="-230400">
              <a:spcBef>
                <a:spcPts val="0"/>
              </a:spcBef>
              <a:spcAft>
                <a:spcPts val="600"/>
              </a:spcAft>
              <a:defRPr sz="1600">
                <a:solidFill>
                  <a:schemeClr val="tx2"/>
                </a:solidFill>
                <a:latin typeface="+mn-lt"/>
              </a:defRPr>
            </a:lvl1pPr>
            <a:lvl2pPr marL="460800" indent="-230400">
              <a:spcBef>
                <a:spcPts val="0"/>
              </a:spcBef>
              <a:spcAft>
                <a:spcPts val="600"/>
              </a:spcAft>
              <a:defRPr sz="1400">
                <a:solidFill>
                  <a:schemeClr val="tx2"/>
                </a:solidFill>
                <a:latin typeface="+mn-lt"/>
              </a:defRPr>
            </a:lvl2pPr>
            <a:lvl3pPr marL="691200">
              <a:spcBef>
                <a:spcPts val="0"/>
              </a:spcBef>
              <a:spcAft>
                <a:spcPts val="600"/>
              </a:spcAft>
              <a:defRPr sz="1200">
                <a:solidFill>
                  <a:schemeClr val="tx2"/>
                </a:solidFill>
                <a:latin typeface="+mn-lt"/>
              </a:defRPr>
            </a:lvl3pPr>
            <a:lvl4pPr marL="921600">
              <a:spcBef>
                <a:spcPts val="0"/>
              </a:spcBef>
              <a:spcAft>
                <a:spcPts val="600"/>
              </a:spcAft>
              <a:defRPr sz="1000">
                <a:solidFill>
                  <a:schemeClr val="tx2"/>
                </a:solidFill>
                <a:latin typeface="+mn-lt"/>
              </a:defRPr>
            </a:lvl4pPr>
            <a:lvl5pPr marL="1152000" indent="-228600">
              <a:spcBef>
                <a:spcPts val="0"/>
              </a:spcBef>
              <a:spcAft>
                <a:spcPts val="600"/>
              </a:spcAft>
              <a:buFont typeface="Arial" panose="020B0604020202020204" pitchFamily="34" charset="0"/>
              <a:buChar char="•"/>
              <a:defRPr sz="900">
                <a:solidFill>
                  <a:schemeClr val="tx2"/>
                </a:solidFill>
                <a:latin typeface="+mn-lt"/>
              </a:defRPr>
            </a:lvl5pPr>
            <a:lvl6pPr marL="1382400" indent="-228600">
              <a:spcBef>
                <a:spcPts val="0"/>
              </a:spcBef>
              <a:spcAft>
                <a:spcPts val="600"/>
              </a:spcAft>
              <a:buFont typeface="Nokia Pure Text" panose="020B0503020202020204" pitchFamily="34" charset="0"/>
              <a:buChar char="‒"/>
              <a:defRPr sz="800" baseline="0">
                <a:solidFill>
                  <a:schemeClr val="tx2"/>
                </a:solidFill>
              </a:defRPr>
            </a:lvl6pPr>
            <a:lvl7pPr marL="1612800">
              <a:spcBef>
                <a:spcPts val="0"/>
              </a:spcBef>
              <a:spcAft>
                <a:spcPts val="600"/>
              </a:spcAft>
              <a:defRPr sz="700">
                <a:solidFill>
                  <a:schemeClr val="tx2"/>
                </a:solidFill>
              </a:defRPr>
            </a:lvl7pPr>
            <a:lvl8pPr marL="1843200">
              <a:spcBef>
                <a:spcPts val="0"/>
              </a:spcBef>
              <a:spcAft>
                <a:spcPts val="600"/>
              </a:spcAft>
              <a:defRPr sz="600">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sz="800"/>
              <a:t>Sixth level</a:t>
            </a:r>
            <a:endParaRPr lang="en-US"/>
          </a:p>
        </p:txBody>
      </p:sp>
      <p:sp>
        <p:nvSpPr>
          <p:cNvPr id="10" name="Text Placeholder 3"/>
          <p:cNvSpPr>
            <a:spLocks noGrp="1"/>
          </p:cNvSpPr>
          <p:nvPr>
            <p:ph type="body" sz="quarter" idx="13"/>
          </p:nvPr>
        </p:nvSpPr>
        <p:spPr>
          <a:xfrm>
            <a:off x="2556000" y="1080000"/>
            <a:ext cx="1893600" cy="3560400"/>
          </a:xfrm>
          <a:prstGeom prst="rect">
            <a:avLst/>
          </a:prstGeom>
        </p:spPr>
        <p:txBody>
          <a:bodyPr lIns="0" tIns="0" rIns="0" bIns="0"/>
          <a:lstStyle>
            <a:lvl1pPr marL="230400" indent="-230400">
              <a:spcBef>
                <a:spcPts val="0"/>
              </a:spcBef>
              <a:spcAft>
                <a:spcPts val="600"/>
              </a:spcAft>
              <a:defRPr sz="1600">
                <a:solidFill>
                  <a:schemeClr val="tx2"/>
                </a:solidFill>
                <a:latin typeface="+mn-lt"/>
              </a:defRPr>
            </a:lvl1pPr>
            <a:lvl2pPr marL="460800" indent="-230400">
              <a:spcBef>
                <a:spcPts val="0"/>
              </a:spcBef>
              <a:spcAft>
                <a:spcPts val="600"/>
              </a:spcAft>
              <a:defRPr sz="1400">
                <a:solidFill>
                  <a:schemeClr val="tx2"/>
                </a:solidFill>
                <a:latin typeface="+mn-lt"/>
              </a:defRPr>
            </a:lvl2pPr>
            <a:lvl3pPr marL="691200">
              <a:spcBef>
                <a:spcPts val="0"/>
              </a:spcBef>
              <a:spcAft>
                <a:spcPts val="600"/>
              </a:spcAft>
              <a:defRPr sz="1200">
                <a:solidFill>
                  <a:schemeClr val="tx2"/>
                </a:solidFill>
                <a:latin typeface="+mn-lt"/>
              </a:defRPr>
            </a:lvl3pPr>
            <a:lvl4pPr marL="921600">
              <a:spcBef>
                <a:spcPts val="0"/>
              </a:spcBef>
              <a:spcAft>
                <a:spcPts val="600"/>
              </a:spcAft>
              <a:defRPr sz="1000">
                <a:solidFill>
                  <a:schemeClr val="tx2"/>
                </a:solidFill>
                <a:latin typeface="+mn-lt"/>
              </a:defRPr>
            </a:lvl4pPr>
            <a:lvl5pPr marL="1152000" indent="-228600">
              <a:spcBef>
                <a:spcPts val="0"/>
              </a:spcBef>
              <a:spcAft>
                <a:spcPts val="600"/>
              </a:spcAft>
              <a:buFont typeface="Arial" panose="020B0604020202020204" pitchFamily="34" charset="0"/>
              <a:buChar char="•"/>
              <a:defRPr sz="900">
                <a:solidFill>
                  <a:schemeClr val="tx2"/>
                </a:solidFill>
                <a:latin typeface="+mn-lt"/>
              </a:defRPr>
            </a:lvl5pPr>
            <a:lvl6pPr marL="1382400" indent="-228600">
              <a:spcBef>
                <a:spcPts val="0"/>
              </a:spcBef>
              <a:spcAft>
                <a:spcPts val="600"/>
              </a:spcAft>
              <a:buFont typeface="Nokia Pure Text" panose="020B0503020202020204" pitchFamily="34" charset="0"/>
              <a:buChar char="‒"/>
              <a:defRPr sz="800" baseline="0">
                <a:solidFill>
                  <a:schemeClr val="tx2"/>
                </a:solidFill>
              </a:defRPr>
            </a:lvl6pPr>
            <a:lvl7pPr marL="1612800">
              <a:spcBef>
                <a:spcPts val="0"/>
              </a:spcBef>
              <a:spcAft>
                <a:spcPts val="600"/>
              </a:spcAft>
              <a:defRPr sz="700">
                <a:solidFill>
                  <a:schemeClr val="tx2"/>
                </a:solidFill>
              </a:defRPr>
            </a:lvl7pPr>
            <a:lvl8pPr marL="1843200">
              <a:spcBef>
                <a:spcPts val="0"/>
              </a:spcBef>
              <a:spcAft>
                <a:spcPts val="600"/>
              </a:spcAft>
              <a:defRPr sz="600">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sz="800"/>
              <a:t>Sixth level</a:t>
            </a:r>
            <a:endParaRPr lang="en-US"/>
          </a:p>
        </p:txBody>
      </p:sp>
      <p:sp>
        <p:nvSpPr>
          <p:cNvPr id="11" name="Text Placeholder 3"/>
          <p:cNvSpPr>
            <a:spLocks noGrp="1"/>
          </p:cNvSpPr>
          <p:nvPr>
            <p:ph type="body" sz="quarter" idx="14"/>
          </p:nvPr>
        </p:nvSpPr>
        <p:spPr>
          <a:xfrm>
            <a:off x="4694400" y="1080000"/>
            <a:ext cx="1893600" cy="3560400"/>
          </a:xfrm>
          <a:prstGeom prst="rect">
            <a:avLst/>
          </a:prstGeom>
        </p:spPr>
        <p:txBody>
          <a:bodyPr lIns="0" tIns="0" rIns="0" bIns="0"/>
          <a:lstStyle>
            <a:lvl1pPr marL="230400" indent="-230400">
              <a:spcBef>
                <a:spcPts val="0"/>
              </a:spcBef>
              <a:spcAft>
                <a:spcPts val="600"/>
              </a:spcAft>
              <a:defRPr sz="1600">
                <a:solidFill>
                  <a:schemeClr val="tx2"/>
                </a:solidFill>
                <a:latin typeface="+mn-lt"/>
              </a:defRPr>
            </a:lvl1pPr>
            <a:lvl2pPr marL="460800" indent="-230400">
              <a:spcBef>
                <a:spcPts val="0"/>
              </a:spcBef>
              <a:spcAft>
                <a:spcPts val="600"/>
              </a:spcAft>
              <a:defRPr sz="1400">
                <a:solidFill>
                  <a:schemeClr val="tx2"/>
                </a:solidFill>
                <a:latin typeface="+mn-lt"/>
              </a:defRPr>
            </a:lvl2pPr>
            <a:lvl3pPr marL="691200">
              <a:spcBef>
                <a:spcPts val="0"/>
              </a:spcBef>
              <a:spcAft>
                <a:spcPts val="600"/>
              </a:spcAft>
              <a:defRPr sz="1200">
                <a:solidFill>
                  <a:schemeClr val="tx2"/>
                </a:solidFill>
                <a:latin typeface="+mn-lt"/>
              </a:defRPr>
            </a:lvl3pPr>
            <a:lvl4pPr marL="921600">
              <a:spcBef>
                <a:spcPts val="0"/>
              </a:spcBef>
              <a:spcAft>
                <a:spcPts val="600"/>
              </a:spcAft>
              <a:defRPr sz="1000">
                <a:solidFill>
                  <a:schemeClr val="tx2"/>
                </a:solidFill>
                <a:latin typeface="+mn-lt"/>
              </a:defRPr>
            </a:lvl4pPr>
            <a:lvl5pPr marL="1152000" indent="-228600">
              <a:spcBef>
                <a:spcPts val="0"/>
              </a:spcBef>
              <a:spcAft>
                <a:spcPts val="600"/>
              </a:spcAft>
              <a:buFont typeface="Arial" panose="020B0604020202020204" pitchFamily="34" charset="0"/>
              <a:buChar char="•"/>
              <a:defRPr sz="900">
                <a:solidFill>
                  <a:schemeClr val="tx2"/>
                </a:solidFill>
                <a:latin typeface="+mn-lt"/>
              </a:defRPr>
            </a:lvl5pPr>
            <a:lvl6pPr marL="1382400" indent="-228600">
              <a:spcBef>
                <a:spcPts val="0"/>
              </a:spcBef>
              <a:spcAft>
                <a:spcPts val="600"/>
              </a:spcAft>
              <a:buFont typeface="Nokia Pure Text" panose="020B0503020202020204" pitchFamily="34" charset="0"/>
              <a:buChar char="‒"/>
              <a:defRPr sz="800" baseline="0">
                <a:solidFill>
                  <a:schemeClr val="tx2"/>
                </a:solidFill>
              </a:defRPr>
            </a:lvl6pPr>
            <a:lvl7pPr marL="1612800">
              <a:spcBef>
                <a:spcPts val="0"/>
              </a:spcBef>
              <a:spcAft>
                <a:spcPts val="600"/>
              </a:spcAft>
              <a:defRPr sz="700">
                <a:solidFill>
                  <a:schemeClr val="tx2"/>
                </a:solidFill>
              </a:defRPr>
            </a:lvl7pPr>
            <a:lvl8pPr marL="1843200">
              <a:spcBef>
                <a:spcPts val="0"/>
              </a:spcBef>
              <a:spcAft>
                <a:spcPts val="600"/>
              </a:spcAft>
              <a:defRPr sz="600">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sz="800"/>
              <a:t>Sixth level</a:t>
            </a:r>
            <a:endParaRPr lang="en-US"/>
          </a:p>
        </p:txBody>
      </p:sp>
      <p:sp>
        <p:nvSpPr>
          <p:cNvPr id="12" name="Text Placeholder 3"/>
          <p:cNvSpPr>
            <a:spLocks noGrp="1"/>
          </p:cNvSpPr>
          <p:nvPr>
            <p:ph type="body" sz="quarter" idx="15"/>
          </p:nvPr>
        </p:nvSpPr>
        <p:spPr>
          <a:xfrm>
            <a:off x="6832800" y="1080000"/>
            <a:ext cx="1893600" cy="3560400"/>
          </a:xfrm>
          <a:prstGeom prst="rect">
            <a:avLst/>
          </a:prstGeom>
        </p:spPr>
        <p:txBody>
          <a:bodyPr lIns="0" tIns="0" rIns="0" bIns="0"/>
          <a:lstStyle>
            <a:lvl1pPr marL="230400" indent="-230400">
              <a:spcBef>
                <a:spcPts val="0"/>
              </a:spcBef>
              <a:spcAft>
                <a:spcPts val="600"/>
              </a:spcAft>
              <a:defRPr sz="1600">
                <a:solidFill>
                  <a:schemeClr val="tx2"/>
                </a:solidFill>
                <a:latin typeface="+mn-lt"/>
              </a:defRPr>
            </a:lvl1pPr>
            <a:lvl2pPr marL="460800" indent="-230400">
              <a:spcBef>
                <a:spcPts val="0"/>
              </a:spcBef>
              <a:spcAft>
                <a:spcPts val="600"/>
              </a:spcAft>
              <a:defRPr sz="1400">
                <a:solidFill>
                  <a:schemeClr val="tx2"/>
                </a:solidFill>
                <a:latin typeface="+mn-lt"/>
              </a:defRPr>
            </a:lvl2pPr>
            <a:lvl3pPr marL="691200">
              <a:spcBef>
                <a:spcPts val="0"/>
              </a:spcBef>
              <a:spcAft>
                <a:spcPts val="600"/>
              </a:spcAft>
              <a:defRPr sz="1200">
                <a:solidFill>
                  <a:schemeClr val="tx2"/>
                </a:solidFill>
                <a:latin typeface="+mn-lt"/>
              </a:defRPr>
            </a:lvl3pPr>
            <a:lvl4pPr marL="921600">
              <a:spcBef>
                <a:spcPts val="0"/>
              </a:spcBef>
              <a:spcAft>
                <a:spcPts val="600"/>
              </a:spcAft>
              <a:defRPr sz="1000">
                <a:solidFill>
                  <a:schemeClr val="tx2"/>
                </a:solidFill>
                <a:latin typeface="+mn-lt"/>
              </a:defRPr>
            </a:lvl4pPr>
            <a:lvl5pPr marL="1152000" indent="-228600">
              <a:spcBef>
                <a:spcPts val="0"/>
              </a:spcBef>
              <a:spcAft>
                <a:spcPts val="600"/>
              </a:spcAft>
              <a:buFont typeface="Arial" panose="020B0604020202020204" pitchFamily="34" charset="0"/>
              <a:buChar char="•"/>
              <a:defRPr sz="900">
                <a:solidFill>
                  <a:schemeClr val="tx2"/>
                </a:solidFill>
                <a:latin typeface="+mn-lt"/>
              </a:defRPr>
            </a:lvl5pPr>
            <a:lvl6pPr marL="1382400" indent="-228600">
              <a:spcBef>
                <a:spcPts val="0"/>
              </a:spcBef>
              <a:spcAft>
                <a:spcPts val="600"/>
              </a:spcAft>
              <a:buFont typeface="Nokia Pure Text" panose="020B0503020202020204" pitchFamily="34" charset="0"/>
              <a:buChar char="‒"/>
              <a:defRPr sz="800" baseline="0">
                <a:solidFill>
                  <a:schemeClr val="tx2"/>
                </a:solidFill>
              </a:defRPr>
            </a:lvl6pPr>
            <a:lvl7pPr marL="1612800">
              <a:spcBef>
                <a:spcPts val="0"/>
              </a:spcBef>
              <a:spcAft>
                <a:spcPts val="600"/>
              </a:spcAft>
              <a:defRPr sz="700">
                <a:solidFill>
                  <a:schemeClr val="tx2"/>
                </a:solidFill>
              </a:defRPr>
            </a:lvl7pPr>
            <a:lvl8pPr marL="1843200">
              <a:spcBef>
                <a:spcPts val="0"/>
              </a:spcBef>
              <a:spcAft>
                <a:spcPts val="600"/>
              </a:spcAft>
              <a:defRPr sz="600">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sz="800"/>
              <a:t>Sixth level</a:t>
            </a:r>
            <a:endParaRPr lang="en-US"/>
          </a:p>
        </p:txBody>
      </p:sp>
    </p:spTree>
    <p:extLst/>
  </p:cSld>
  <p:clrMapOvr>
    <a:masterClrMapping/>
  </p:clrMapOvr>
  <p:transition advClick="0">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3-1 Blue - EXTERNAL title slide">
    <p:spTree>
      <p:nvGrpSpPr>
        <p:cNvPr id="1" name=""/>
        <p:cNvGrpSpPr/>
        <p:nvPr/>
      </p:nvGrpSpPr>
      <p:grpSpPr>
        <a:xfrm>
          <a:off x="0" y="0"/>
          <a:ext cx="0" cy="0"/>
          <a:chOff x="0" y="0"/>
          <a:chExt cx="0" cy="0"/>
        </a:xfrm>
      </p:grpSpPr>
      <p:sp>
        <p:nvSpPr>
          <p:cNvPr id="84"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bg1"/>
                </a:solidFill>
                <a:latin typeface="Nokia Pure Text" panose="020B0503020202020204" pitchFamily="34" charset="0"/>
                <a:ea typeface="Nokia Pure Text" panose="020B0503020202020204" pitchFamily="34" charset="0"/>
              </a:defRPr>
            </a:lvl1pPr>
          </a:lstStyle>
          <a:p>
            <a:r>
              <a:rPr lang="en-US">
                <a:solidFill>
                  <a:srgbClr val="FFFFFF"/>
                </a:solidFill>
                <a:cs typeface="Arial" panose="020B0604020202020204" pitchFamily="34" charset="0"/>
              </a:rPr>
              <a:t>Confidential</a:t>
            </a:r>
          </a:p>
        </p:txBody>
      </p:sp>
      <p:sp>
        <p:nvSpPr>
          <p:cNvPr id="6" name="Text Placeholder 42"/>
          <p:cNvSpPr>
            <a:spLocks noGrp="1"/>
          </p:cNvSpPr>
          <p:nvPr>
            <p:ph type="body" sz="quarter" idx="11" hasCustomPrompt="1"/>
          </p:nvPr>
        </p:nvSpPr>
        <p:spPr>
          <a:xfrm>
            <a:off x="367200" y="900000"/>
            <a:ext cx="8359200" cy="1980000"/>
          </a:xfrm>
          <a:prstGeom prst="rect">
            <a:avLst/>
          </a:prstGeom>
        </p:spPr>
        <p:txBody>
          <a:bodyPr lIns="0" tIns="0" rIns="0" bIns="0"/>
          <a:lstStyle>
            <a:lvl1pPr marL="0" indent="0">
              <a:spcBef>
                <a:spcPts val="0"/>
              </a:spcBef>
              <a:spcAft>
                <a:spcPts val="600"/>
              </a:spcAft>
              <a:buNone/>
              <a:defRPr sz="6600" baseline="0">
                <a:solidFill>
                  <a:schemeClr val="bg1"/>
                </a:solidFill>
                <a:latin typeface="Nokia Pure Headline Ultra Light" panose="020B0204020202020204" pitchFamily="34" charset="0"/>
              </a:defRPr>
            </a:lvl1pPr>
          </a:lstStyle>
          <a:p>
            <a:pPr lvl="0"/>
            <a:r>
              <a:rPr lang="en-US"/>
              <a:t>Main headline in sentence case here</a:t>
            </a:r>
          </a:p>
        </p:txBody>
      </p:sp>
      <p:sp>
        <p:nvSpPr>
          <p:cNvPr id="8" name="Text Placeholder 3"/>
          <p:cNvSpPr>
            <a:spLocks noGrp="1"/>
          </p:cNvSpPr>
          <p:nvPr>
            <p:ph type="body" sz="quarter" idx="12"/>
          </p:nvPr>
        </p:nvSpPr>
        <p:spPr>
          <a:xfrm>
            <a:off x="417600" y="3060000"/>
            <a:ext cx="8308800" cy="1576800"/>
          </a:xfrm>
          <a:prstGeom prst="rect">
            <a:avLst/>
          </a:prstGeom>
        </p:spPr>
        <p:txBody>
          <a:bodyPr lIns="0" tIns="0" rIns="0" bIns="0"/>
          <a:lstStyle>
            <a:lvl1pPr marL="230400" indent="-230400">
              <a:spcBef>
                <a:spcPts val="0"/>
              </a:spcBef>
              <a:spcAft>
                <a:spcPts val="600"/>
              </a:spcAft>
              <a:defRPr sz="1600">
                <a:solidFill>
                  <a:schemeClr val="bg1"/>
                </a:solidFill>
                <a:latin typeface="Nokia Pure Text Light" panose="020B0403020202020204" pitchFamily="34" charset="0"/>
                <a:ea typeface="Nokia Pure Text Light" panose="020B0403020202020204" pitchFamily="34" charset="0"/>
              </a:defRPr>
            </a:lvl1pPr>
            <a:lvl2pPr marL="460800" indent="-230400">
              <a:spcBef>
                <a:spcPts val="0"/>
              </a:spcBef>
              <a:spcAft>
                <a:spcPts val="600"/>
              </a:spcAft>
              <a:defRPr sz="1400">
                <a:solidFill>
                  <a:schemeClr val="bg1"/>
                </a:solidFill>
                <a:latin typeface="Nokia Pure Text Light" panose="020B0403020202020204" pitchFamily="34" charset="0"/>
                <a:ea typeface="Nokia Pure Text Light" panose="020B0403020202020204" pitchFamily="34" charset="0"/>
              </a:defRPr>
            </a:lvl2pPr>
            <a:lvl3pPr marL="691200">
              <a:spcBef>
                <a:spcPts val="0"/>
              </a:spcBef>
              <a:spcAft>
                <a:spcPts val="600"/>
              </a:spcAft>
              <a:defRPr sz="1200">
                <a:solidFill>
                  <a:schemeClr val="bg1"/>
                </a:solidFill>
                <a:latin typeface="Nokia Pure Text Light" panose="020B0403020202020204" pitchFamily="34" charset="0"/>
                <a:ea typeface="Nokia Pure Text Light" panose="020B0403020202020204" pitchFamily="34" charset="0"/>
              </a:defRPr>
            </a:lvl3pPr>
            <a:lvl4pPr marL="921600">
              <a:spcBef>
                <a:spcPts val="0"/>
              </a:spcBef>
              <a:spcAft>
                <a:spcPts val="600"/>
              </a:spcAft>
              <a:defRPr sz="1000">
                <a:solidFill>
                  <a:schemeClr val="bg1"/>
                </a:solidFill>
                <a:latin typeface="Nokia Pure Text Light" panose="020B0403020202020204" pitchFamily="34" charset="0"/>
                <a:ea typeface="Nokia Pure Text Light" panose="020B0403020202020204" pitchFamily="34" charset="0"/>
              </a:defRPr>
            </a:lvl4pPr>
            <a:lvl5pPr marL="1152000" indent="-228600">
              <a:spcBef>
                <a:spcPts val="0"/>
              </a:spcBef>
              <a:spcAft>
                <a:spcPts val="600"/>
              </a:spcAft>
              <a:buFont typeface="Arial" panose="020B0604020202020204" pitchFamily="34" charset="0"/>
              <a:buChar char="•"/>
              <a:defRPr sz="900">
                <a:solidFill>
                  <a:schemeClr val="bg1"/>
                </a:solidFill>
                <a:latin typeface="Nokia Pure Text Light" panose="020B0403020202020204" pitchFamily="34" charset="0"/>
                <a:ea typeface="Nokia Pure Text Light" panose="020B0403020202020204" pitchFamily="34" charset="0"/>
              </a:defRPr>
            </a:lvl5pPr>
            <a:lvl6pPr marL="1382400" indent="-228600">
              <a:spcBef>
                <a:spcPts val="0"/>
              </a:spcBef>
              <a:spcAft>
                <a:spcPts val="600"/>
              </a:spcAft>
              <a:buFont typeface="Nokia Pure Text" panose="020B0503020202020204" pitchFamily="34" charset="0"/>
              <a:buChar char="‒"/>
              <a:defRPr sz="800" baseline="0">
                <a:solidFill>
                  <a:schemeClr val="bg1"/>
                </a:solidFill>
                <a:latin typeface="Nokia Pure Text Light" panose="020B0403020202020204" pitchFamily="34" charset="0"/>
                <a:ea typeface="Nokia Pure Text Light" panose="020B0403020202020204" pitchFamily="34" charset="0"/>
              </a:defRPr>
            </a:lvl6pPr>
            <a:lvl7pPr marL="1612800">
              <a:spcBef>
                <a:spcPts val="0"/>
              </a:spcBef>
              <a:spcAft>
                <a:spcPts val="600"/>
              </a:spcAft>
              <a:defRPr sz="700">
                <a:solidFill>
                  <a:schemeClr val="bg1"/>
                </a:solidFill>
                <a:latin typeface="Nokia Pure Text Light" panose="020B0403020202020204" pitchFamily="34" charset="0"/>
                <a:ea typeface="Nokia Pure Text Light" panose="020B0403020202020204" pitchFamily="34" charset="0"/>
              </a:defRPr>
            </a:lvl7pPr>
            <a:lvl8pPr marL="1843200">
              <a:spcBef>
                <a:spcPts val="0"/>
              </a:spcBef>
              <a:spcAft>
                <a:spcPts val="600"/>
              </a:spcAft>
              <a:defRPr sz="600">
                <a:solidFill>
                  <a:schemeClr val="bg1"/>
                </a:solidFill>
                <a:latin typeface="Nokia Pure Text Light" panose="020B0403020202020204" pitchFamily="34" charset="0"/>
                <a:ea typeface="Nokia Pure Text Light" panose="020B0403020202020204" pitchFamily="34" charset="0"/>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sz="800"/>
              <a:t>Sixth level</a:t>
            </a:r>
          </a:p>
          <a:p>
            <a:pPr lvl="6"/>
            <a:r>
              <a:rPr lang="en-US"/>
              <a:t>Seventh level</a:t>
            </a:r>
          </a:p>
          <a:p>
            <a:pPr lvl="7"/>
            <a:r>
              <a:rPr lang="en-US" sz="600"/>
              <a:t>Eighth Level</a:t>
            </a:r>
            <a:endParaRPr lang="en-US"/>
          </a:p>
        </p:txBody>
      </p:sp>
    </p:spTree>
    <p:extLst/>
  </p:cSld>
  <p:clrMapOvr>
    <a:masterClrMapping/>
  </p:clrMapOvr>
  <p:transition advClick="0">
    <p:fade/>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Nokia White 0">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17600" y="279249"/>
            <a:ext cx="8308800" cy="309600"/>
          </a:xfrm>
        </p:spPr>
        <p:txBody>
          <a:bodyPr/>
          <a:lstStyle>
            <a:lvl1pPr>
              <a:defRPr sz="2000" b="0">
                <a:solidFill>
                  <a:schemeClr val="tx1"/>
                </a:solidFill>
                <a:latin typeface="+mj-lt"/>
              </a:defRPr>
            </a:lvl1pPr>
          </a:lstStyle>
          <a:p>
            <a:r>
              <a:rPr lang="en-GB"/>
              <a:t>Click to edit headline</a:t>
            </a:r>
            <a:endParaRPr lang="en-US"/>
          </a:p>
        </p:txBody>
      </p:sp>
      <p:sp>
        <p:nvSpPr>
          <p:cNvPr id="3"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Nokia White 1">
    <p:spTree>
      <p:nvGrpSpPr>
        <p:cNvPr id="1" name=""/>
        <p:cNvGrpSpPr/>
        <p:nvPr/>
      </p:nvGrpSpPr>
      <p:grpSpPr>
        <a:xfrm>
          <a:off x="0" y="0"/>
          <a:ext cx="0" cy="0"/>
          <a:chOff x="0" y="0"/>
          <a:chExt cx="0" cy="0"/>
        </a:xfrm>
      </p:grpSpPr>
      <p:sp>
        <p:nvSpPr>
          <p:cNvPr id="8" name="Text Placeholder 10"/>
          <p:cNvSpPr>
            <a:spLocks noGrp="1"/>
          </p:cNvSpPr>
          <p:nvPr>
            <p:ph type="body" sz="quarter" idx="16"/>
          </p:nvPr>
        </p:nvSpPr>
        <p:spPr>
          <a:xfrm>
            <a:off x="417598" y="1080000"/>
            <a:ext cx="8308800" cy="3560400"/>
          </a:xfrm>
          <a:prstGeom prst="rect">
            <a:avLst/>
          </a:prstGeom>
        </p:spPr>
        <p:txBody>
          <a:bodyPr lIns="0" tIns="0" rIns="0" bIns="0"/>
          <a:lstStyle>
            <a:lvl1pPr marL="0" indent="0">
              <a:spcAft>
                <a:spcPts val="600"/>
              </a:spcAft>
              <a:buFont typeface="Arial" pitchFamily="34" charset="0"/>
              <a:buNone/>
              <a:defRPr sz="1400" baseline="0">
                <a:solidFill>
                  <a:schemeClr val="tx2"/>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10" name="Title 1"/>
          <p:cNvSpPr>
            <a:spLocks noGrp="1"/>
          </p:cNvSpPr>
          <p:nvPr>
            <p:ph type="title" hasCustomPrompt="1"/>
          </p:nvPr>
        </p:nvSpPr>
        <p:spPr>
          <a:xfrm>
            <a:off x="417600" y="279249"/>
            <a:ext cx="8308800" cy="309600"/>
          </a:xfrm>
        </p:spPr>
        <p:txBody>
          <a:bodyPr/>
          <a:lstStyle>
            <a:lvl1pPr>
              <a:defRPr sz="2000" b="0">
                <a:solidFill>
                  <a:schemeClr val="tx1"/>
                </a:solidFill>
                <a:latin typeface="+mj-lt"/>
              </a:defRPr>
            </a:lvl1pPr>
          </a:lstStyle>
          <a:p>
            <a:r>
              <a:rPr lang="en-GB"/>
              <a:t>Click to edit headline</a:t>
            </a:r>
            <a:endParaRPr lang="en-US"/>
          </a:p>
        </p:txBody>
      </p:sp>
      <p:sp>
        <p:nvSpPr>
          <p:cNvPr id="11"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Nokia White 1">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418118" y="1080000"/>
            <a:ext cx="8308800" cy="3560400"/>
          </a:xfrm>
          <a:prstGeom prst="rect">
            <a:avLst/>
          </a:prstGeom>
        </p:spPr>
        <p:txBody>
          <a:bodyPr lIns="0" tIns="0" rIns="0" bIns="0"/>
          <a:lstStyle>
            <a:lvl1pPr algn="l">
              <a:defRPr sz="1600">
                <a:solidFill>
                  <a:schemeClr val="tx2"/>
                </a:solidFill>
              </a:defRPr>
            </a:lvl1pPr>
            <a:lvl2pPr marL="460800" algn="l">
              <a:defRPr sz="1400">
                <a:solidFill>
                  <a:schemeClr val="tx2"/>
                </a:solidFill>
              </a:defRPr>
            </a:lvl2pPr>
            <a:lvl3pPr marL="691200" indent="-230400" algn="l">
              <a:defRPr sz="1200">
                <a:solidFill>
                  <a:schemeClr val="tx2"/>
                </a:solidFill>
              </a:defRPr>
            </a:lvl3pPr>
            <a:lvl4pPr marL="921600" algn="l">
              <a:defRPr sz="1000">
                <a:solidFill>
                  <a:schemeClr val="tx2"/>
                </a:solidFill>
              </a:defRPr>
            </a:lvl4pPr>
            <a:lvl5pPr marL="1152000" algn="l">
              <a:defRPr sz="8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9" name="Title 1"/>
          <p:cNvSpPr>
            <a:spLocks noGrp="1"/>
          </p:cNvSpPr>
          <p:nvPr>
            <p:ph type="title" hasCustomPrompt="1"/>
          </p:nvPr>
        </p:nvSpPr>
        <p:spPr>
          <a:xfrm>
            <a:off x="417600" y="279249"/>
            <a:ext cx="8308800" cy="309600"/>
          </a:xfrm>
        </p:spPr>
        <p:txBody>
          <a:bodyPr/>
          <a:lstStyle>
            <a:lvl1pPr>
              <a:defRPr sz="2000" b="0">
                <a:solidFill>
                  <a:schemeClr val="tx1"/>
                </a:solidFill>
                <a:latin typeface="+mj-lt"/>
              </a:defRPr>
            </a:lvl1pPr>
          </a:lstStyle>
          <a:p>
            <a:r>
              <a:rPr lang="en-GB"/>
              <a:t>Click to edit headline</a:t>
            </a:r>
            <a:endParaRPr lang="en-US"/>
          </a:p>
        </p:txBody>
      </p:sp>
      <p:sp>
        <p:nvSpPr>
          <p:cNvPr id="10"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Nokia White 2">
    <p:spTree>
      <p:nvGrpSpPr>
        <p:cNvPr id="1" name=""/>
        <p:cNvGrpSpPr/>
        <p:nvPr/>
      </p:nvGrpSpPr>
      <p:grpSpPr>
        <a:xfrm>
          <a:off x="0" y="0"/>
          <a:ext cx="0" cy="0"/>
          <a:chOff x="0" y="0"/>
          <a:chExt cx="0" cy="0"/>
        </a:xfrm>
      </p:grpSpPr>
      <p:sp>
        <p:nvSpPr>
          <p:cNvPr id="12" name="Text Placeholder 10"/>
          <p:cNvSpPr>
            <a:spLocks noGrp="1"/>
          </p:cNvSpPr>
          <p:nvPr>
            <p:ph type="body" sz="quarter" idx="16"/>
          </p:nvPr>
        </p:nvSpPr>
        <p:spPr>
          <a:xfrm>
            <a:off x="417600" y="1080000"/>
            <a:ext cx="4010400" cy="3560400"/>
          </a:xfrm>
          <a:prstGeom prst="rect">
            <a:avLst/>
          </a:prstGeom>
        </p:spPr>
        <p:txBody>
          <a:bodyPr lIns="0" tIns="0" rIns="0" bIns="0"/>
          <a:lstStyle>
            <a:lvl1pPr marL="0" indent="0">
              <a:spcAft>
                <a:spcPts val="600"/>
              </a:spcAft>
              <a:buFont typeface="Arial" pitchFamily="34" charset="0"/>
              <a:buNone/>
              <a:defRPr sz="1400" baseline="0">
                <a:solidFill>
                  <a:schemeClr val="tx2"/>
                </a:solidFill>
              </a:defRPr>
            </a:lvl1pPr>
            <a:lvl2pPr>
              <a:buNone/>
              <a:defRPr/>
            </a:lvl2pPr>
            <a:lvl3pPr>
              <a:buNone/>
              <a:defRPr/>
            </a:lvl3pPr>
            <a:lvl4pPr>
              <a:buNone/>
              <a:defRPr/>
            </a:lvl4pPr>
            <a:lvl5pPr>
              <a:buNone/>
              <a:defRPr/>
            </a:lvl5pPr>
          </a:lstStyle>
          <a:p>
            <a:pPr lvl="0"/>
            <a:r>
              <a:rPr lang="en-US" noProof="0"/>
              <a:t>Click to edit Master text styles</a:t>
            </a:r>
          </a:p>
        </p:txBody>
      </p:sp>
      <p:sp>
        <p:nvSpPr>
          <p:cNvPr id="14" name="Text Placeholder 10"/>
          <p:cNvSpPr>
            <a:spLocks noGrp="1"/>
          </p:cNvSpPr>
          <p:nvPr>
            <p:ph type="body" sz="quarter" idx="17"/>
          </p:nvPr>
        </p:nvSpPr>
        <p:spPr>
          <a:xfrm>
            <a:off x="4716000" y="1080000"/>
            <a:ext cx="4010400" cy="3560400"/>
          </a:xfrm>
          <a:prstGeom prst="rect">
            <a:avLst/>
          </a:prstGeom>
        </p:spPr>
        <p:txBody>
          <a:bodyPr lIns="0" tIns="0" rIns="0" bIns="0"/>
          <a:lstStyle>
            <a:lvl1pPr marL="0" indent="0">
              <a:spcAft>
                <a:spcPts val="600"/>
              </a:spcAft>
              <a:buNone/>
              <a:defRPr sz="1400" baseline="0">
                <a:solidFill>
                  <a:schemeClr val="tx2"/>
                </a:solidFill>
              </a:defRPr>
            </a:lvl1pPr>
            <a:lvl2pPr marL="0" indent="0">
              <a:spcAft>
                <a:spcPts val="600"/>
              </a:spcAft>
              <a:buNone/>
              <a:defRPr sz="1400">
                <a:solidFill>
                  <a:schemeClr val="tx2"/>
                </a:solidFill>
              </a:defRPr>
            </a:lvl2pPr>
            <a:lvl3pPr>
              <a:buNone/>
              <a:defRPr/>
            </a:lvl3pPr>
            <a:lvl4pPr>
              <a:buNone/>
              <a:defRPr/>
            </a:lvl4pPr>
            <a:lvl5pPr>
              <a:buNone/>
              <a:defRPr/>
            </a:lvl5pPr>
          </a:lstStyle>
          <a:p>
            <a:pPr lvl="0"/>
            <a:r>
              <a:rPr lang="en-US" noProof="0"/>
              <a:t>Click to edit Master text styles</a:t>
            </a:r>
          </a:p>
        </p:txBody>
      </p:sp>
      <p:sp>
        <p:nvSpPr>
          <p:cNvPr id="10" name="Title 1"/>
          <p:cNvSpPr>
            <a:spLocks noGrp="1"/>
          </p:cNvSpPr>
          <p:nvPr>
            <p:ph type="title" hasCustomPrompt="1"/>
          </p:nvPr>
        </p:nvSpPr>
        <p:spPr>
          <a:xfrm>
            <a:off x="417600" y="279249"/>
            <a:ext cx="8308800" cy="309600"/>
          </a:xfrm>
        </p:spPr>
        <p:txBody>
          <a:bodyPr/>
          <a:lstStyle>
            <a:lvl1pPr>
              <a:defRPr sz="2000" b="0">
                <a:solidFill>
                  <a:schemeClr val="tx1"/>
                </a:solidFill>
                <a:latin typeface="+mj-lt"/>
              </a:defRPr>
            </a:lvl1pPr>
          </a:lstStyle>
          <a:p>
            <a:r>
              <a:rPr lang="en-GB"/>
              <a:t>Click to edit headline</a:t>
            </a:r>
            <a:endParaRPr lang="en-US"/>
          </a:p>
        </p:txBody>
      </p:sp>
      <p:sp>
        <p:nvSpPr>
          <p:cNvPr id="11"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Nokia White 0">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819415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Nokia White 2">
    <p:spTree>
      <p:nvGrpSpPr>
        <p:cNvPr id="1" name=""/>
        <p:cNvGrpSpPr/>
        <p:nvPr/>
      </p:nvGrpSpPr>
      <p:grpSpPr>
        <a:xfrm>
          <a:off x="0" y="0"/>
          <a:ext cx="0" cy="0"/>
          <a:chOff x="0" y="0"/>
          <a:chExt cx="0" cy="0"/>
        </a:xfrm>
      </p:grpSpPr>
      <p:sp>
        <p:nvSpPr>
          <p:cNvPr id="8" name="Content Placeholder 2"/>
          <p:cNvSpPr>
            <a:spLocks noGrp="1"/>
          </p:cNvSpPr>
          <p:nvPr>
            <p:ph sz="quarter" idx="15"/>
          </p:nvPr>
        </p:nvSpPr>
        <p:spPr>
          <a:xfrm>
            <a:off x="418119" y="1080000"/>
            <a:ext cx="4010400" cy="3560400"/>
          </a:xfrm>
          <a:prstGeom prst="rect">
            <a:avLst/>
          </a:prstGeom>
        </p:spPr>
        <p:txBody>
          <a:bodyPr lIns="0" tIns="0" rIns="0" bIns="0"/>
          <a:lstStyle>
            <a:lvl1pPr>
              <a:defRPr sz="1600">
                <a:solidFill>
                  <a:schemeClr val="tx2"/>
                </a:solidFill>
              </a:defRPr>
            </a:lvl1pPr>
            <a:lvl2pPr marL="460800">
              <a:defRPr sz="1400">
                <a:solidFill>
                  <a:schemeClr val="tx2"/>
                </a:solidFill>
              </a:defRPr>
            </a:lvl2pPr>
            <a:lvl3pPr marL="691200" indent="-230400">
              <a:defRPr sz="1200">
                <a:solidFill>
                  <a:schemeClr val="tx2"/>
                </a:solidFill>
              </a:defRPr>
            </a:lvl3pPr>
            <a:lvl4pPr marL="921600">
              <a:defRPr sz="1000">
                <a:solidFill>
                  <a:schemeClr val="tx2"/>
                </a:solidFill>
              </a:defRPr>
            </a:lvl4pPr>
            <a:lvl5pPr marL="1152000">
              <a:defRPr sz="8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2"/>
          <p:cNvSpPr>
            <a:spLocks noGrp="1"/>
          </p:cNvSpPr>
          <p:nvPr>
            <p:ph sz="quarter" idx="19"/>
          </p:nvPr>
        </p:nvSpPr>
        <p:spPr>
          <a:xfrm>
            <a:off x="4716000" y="1080000"/>
            <a:ext cx="4010400" cy="3560400"/>
          </a:xfrm>
          <a:prstGeom prst="rect">
            <a:avLst/>
          </a:prstGeom>
        </p:spPr>
        <p:txBody>
          <a:bodyPr lIns="0" tIns="0" rIns="0" bIns="0"/>
          <a:lstStyle>
            <a:lvl1pPr>
              <a:defRPr sz="1600">
                <a:solidFill>
                  <a:schemeClr val="tx2"/>
                </a:solidFill>
              </a:defRPr>
            </a:lvl1pPr>
            <a:lvl2pPr marL="460800">
              <a:defRPr sz="1400"/>
            </a:lvl2pPr>
            <a:lvl3pPr marL="691200" indent="-230400">
              <a:defRPr sz="1200"/>
            </a:lvl3pPr>
            <a:lvl4pPr marL="921600">
              <a:defRPr sz="1000"/>
            </a:lvl4pPr>
            <a:lvl5pPr marL="1152000">
              <a:defRPr sz="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itle 1"/>
          <p:cNvSpPr>
            <a:spLocks noGrp="1"/>
          </p:cNvSpPr>
          <p:nvPr>
            <p:ph type="title" hasCustomPrompt="1"/>
          </p:nvPr>
        </p:nvSpPr>
        <p:spPr>
          <a:xfrm>
            <a:off x="417600" y="279249"/>
            <a:ext cx="8308800" cy="309600"/>
          </a:xfrm>
        </p:spPr>
        <p:txBody>
          <a:bodyPr/>
          <a:lstStyle>
            <a:lvl1pPr>
              <a:defRPr sz="2000" b="0">
                <a:solidFill>
                  <a:schemeClr val="tx1"/>
                </a:solidFill>
                <a:latin typeface="+mj-lt"/>
              </a:defRPr>
            </a:lvl1pPr>
          </a:lstStyle>
          <a:p>
            <a:r>
              <a:rPr lang="en-GB"/>
              <a:t>Click to edit headline</a:t>
            </a:r>
            <a:endParaRPr lang="en-US"/>
          </a:p>
        </p:txBody>
      </p:sp>
      <p:sp>
        <p:nvSpPr>
          <p:cNvPr id="13"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Nokia White 3">
    <p:spTree>
      <p:nvGrpSpPr>
        <p:cNvPr id="1" name=""/>
        <p:cNvGrpSpPr/>
        <p:nvPr/>
      </p:nvGrpSpPr>
      <p:grpSpPr>
        <a:xfrm>
          <a:off x="0" y="0"/>
          <a:ext cx="0" cy="0"/>
          <a:chOff x="0" y="0"/>
          <a:chExt cx="0" cy="0"/>
        </a:xfrm>
      </p:grpSpPr>
      <p:sp>
        <p:nvSpPr>
          <p:cNvPr id="12" name="Text Placeholder 10"/>
          <p:cNvSpPr>
            <a:spLocks noGrp="1"/>
          </p:cNvSpPr>
          <p:nvPr>
            <p:ph type="body" sz="quarter" idx="16"/>
          </p:nvPr>
        </p:nvSpPr>
        <p:spPr>
          <a:xfrm>
            <a:off x="417600" y="1080000"/>
            <a:ext cx="2592000" cy="3560400"/>
          </a:xfrm>
          <a:prstGeom prst="rect">
            <a:avLst/>
          </a:prstGeom>
        </p:spPr>
        <p:txBody>
          <a:bodyPr lIns="0" tIns="0" rIns="0" bIns="0"/>
          <a:lstStyle>
            <a:lvl1pPr marL="0" indent="0">
              <a:spcAft>
                <a:spcPts val="600"/>
              </a:spcAft>
              <a:buFont typeface="Arial" pitchFamily="34" charset="0"/>
              <a:buNone/>
              <a:defRPr sz="1400" baseline="0">
                <a:solidFill>
                  <a:schemeClr val="tx2"/>
                </a:solidFill>
              </a:defRPr>
            </a:lvl1pPr>
            <a:lvl2pPr>
              <a:buNone/>
              <a:defRPr/>
            </a:lvl2pPr>
            <a:lvl3pPr>
              <a:buNone/>
              <a:defRPr/>
            </a:lvl3pPr>
            <a:lvl4pPr>
              <a:buNone/>
              <a:defRPr/>
            </a:lvl4pPr>
            <a:lvl5pPr>
              <a:buNone/>
              <a:defRPr/>
            </a:lvl5pPr>
          </a:lstStyle>
          <a:p>
            <a:pPr lvl="0"/>
            <a:r>
              <a:rPr lang="en-US" noProof="0"/>
              <a:t>Click to edit Master text styles</a:t>
            </a:r>
          </a:p>
        </p:txBody>
      </p:sp>
      <p:sp>
        <p:nvSpPr>
          <p:cNvPr id="14" name="Text Placeholder 10"/>
          <p:cNvSpPr>
            <a:spLocks noGrp="1"/>
          </p:cNvSpPr>
          <p:nvPr>
            <p:ph type="body" sz="quarter" idx="17"/>
          </p:nvPr>
        </p:nvSpPr>
        <p:spPr>
          <a:xfrm>
            <a:off x="6120000" y="1080000"/>
            <a:ext cx="2592000" cy="3560400"/>
          </a:xfrm>
          <a:prstGeom prst="rect">
            <a:avLst/>
          </a:prstGeom>
        </p:spPr>
        <p:txBody>
          <a:bodyPr lIns="0" tIns="0" rIns="0" bIns="0"/>
          <a:lstStyle>
            <a:lvl1pPr marL="0" indent="0">
              <a:spcAft>
                <a:spcPts val="600"/>
              </a:spcAft>
              <a:buNone/>
              <a:defRPr sz="1400" baseline="0">
                <a:solidFill>
                  <a:schemeClr val="tx2"/>
                </a:solidFill>
              </a:defRPr>
            </a:lvl1pPr>
            <a:lvl2pPr marL="0" indent="0">
              <a:spcAft>
                <a:spcPts val="600"/>
              </a:spcAft>
              <a:buNone/>
              <a:defRPr sz="1400">
                <a:solidFill>
                  <a:schemeClr val="tx2"/>
                </a:solidFill>
              </a:defRPr>
            </a:lvl2pPr>
            <a:lvl3pPr>
              <a:buNone/>
              <a:defRPr/>
            </a:lvl3pPr>
            <a:lvl4pPr>
              <a:buNone/>
              <a:defRPr/>
            </a:lvl4pPr>
            <a:lvl5pPr>
              <a:buNone/>
              <a:defRPr/>
            </a:lvl5pPr>
          </a:lstStyle>
          <a:p>
            <a:pPr lvl="0"/>
            <a:r>
              <a:rPr lang="en-US" noProof="0"/>
              <a:t>Click to edit Master text styles</a:t>
            </a:r>
          </a:p>
        </p:txBody>
      </p:sp>
      <p:sp>
        <p:nvSpPr>
          <p:cNvPr id="8" name="Text Placeholder 10"/>
          <p:cNvSpPr>
            <a:spLocks noGrp="1"/>
          </p:cNvSpPr>
          <p:nvPr>
            <p:ph type="body" sz="quarter" idx="19"/>
          </p:nvPr>
        </p:nvSpPr>
        <p:spPr>
          <a:xfrm>
            <a:off x="3261600" y="1080000"/>
            <a:ext cx="2592000" cy="3560400"/>
          </a:xfrm>
          <a:prstGeom prst="rect">
            <a:avLst/>
          </a:prstGeom>
        </p:spPr>
        <p:txBody>
          <a:bodyPr lIns="0" tIns="0" rIns="0" bIns="0"/>
          <a:lstStyle>
            <a:lvl1pPr marL="0" indent="0">
              <a:spcAft>
                <a:spcPts val="600"/>
              </a:spcAft>
              <a:buFont typeface="Arial" pitchFamily="34" charset="0"/>
              <a:buNone/>
              <a:defRPr sz="1400" baseline="0">
                <a:solidFill>
                  <a:schemeClr val="tx2"/>
                </a:solidFill>
              </a:defRPr>
            </a:lvl1pPr>
            <a:lvl2pPr>
              <a:buNone/>
              <a:defRPr/>
            </a:lvl2pPr>
            <a:lvl3pPr>
              <a:buNone/>
              <a:defRPr/>
            </a:lvl3pPr>
            <a:lvl4pPr>
              <a:buNone/>
              <a:defRPr/>
            </a:lvl4pPr>
            <a:lvl5pPr>
              <a:buNone/>
              <a:defRPr/>
            </a:lvl5pPr>
          </a:lstStyle>
          <a:p>
            <a:pPr lvl="0"/>
            <a:r>
              <a:rPr lang="en-US" noProof="0"/>
              <a:t>Click to edit Master text styles</a:t>
            </a:r>
          </a:p>
        </p:txBody>
      </p:sp>
      <p:sp>
        <p:nvSpPr>
          <p:cNvPr id="13" name="Title 1"/>
          <p:cNvSpPr>
            <a:spLocks noGrp="1"/>
          </p:cNvSpPr>
          <p:nvPr>
            <p:ph type="title" hasCustomPrompt="1"/>
          </p:nvPr>
        </p:nvSpPr>
        <p:spPr>
          <a:xfrm>
            <a:off x="417600" y="279249"/>
            <a:ext cx="8308800" cy="309600"/>
          </a:xfrm>
        </p:spPr>
        <p:txBody>
          <a:bodyPr/>
          <a:lstStyle>
            <a:lvl1pPr>
              <a:defRPr sz="2000" b="0">
                <a:solidFill>
                  <a:schemeClr val="tx1"/>
                </a:solidFill>
                <a:latin typeface="+mj-lt"/>
              </a:defRPr>
            </a:lvl1pPr>
          </a:lstStyle>
          <a:p>
            <a:r>
              <a:rPr lang="en-GB"/>
              <a:t>Click to edit headline</a:t>
            </a:r>
            <a:endParaRPr lang="en-US"/>
          </a:p>
        </p:txBody>
      </p:sp>
      <p:sp>
        <p:nvSpPr>
          <p:cNvPr id="15"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Nokia White 3">
    <p:spTree>
      <p:nvGrpSpPr>
        <p:cNvPr id="1" name=""/>
        <p:cNvGrpSpPr/>
        <p:nvPr/>
      </p:nvGrpSpPr>
      <p:grpSpPr>
        <a:xfrm>
          <a:off x="0" y="0"/>
          <a:ext cx="0" cy="0"/>
          <a:chOff x="0" y="0"/>
          <a:chExt cx="0" cy="0"/>
        </a:xfrm>
      </p:grpSpPr>
      <p:sp>
        <p:nvSpPr>
          <p:cNvPr id="10" name="Content Placeholder 2"/>
          <p:cNvSpPr>
            <a:spLocks noGrp="1"/>
          </p:cNvSpPr>
          <p:nvPr>
            <p:ph sz="quarter" idx="15"/>
          </p:nvPr>
        </p:nvSpPr>
        <p:spPr>
          <a:xfrm>
            <a:off x="418119" y="1080000"/>
            <a:ext cx="2592000" cy="3560400"/>
          </a:xfrm>
          <a:prstGeom prst="rect">
            <a:avLst/>
          </a:prstGeom>
        </p:spPr>
        <p:txBody>
          <a:bodyPr lIns="0" tIns="0" rIns="0" bIns="0"/>
          <a:lstStyle>
            <a:lvl1pPr>
              <a:defRPr sz="1600">
                <a:solidFill>
                  <a:schemeClr val="tx2"/>
                </a:solidFill>
              </a:defRPr>
            </a:lvl1pPr>
            <a:lvl2pPr marL="460800">
              <a:defRPr sz="1400"/>
            </a:lvl2pPr>
            <a:lvl3pPr marL="691200" indent="-230400">
              <a:defRPr sz="1200"/>
            </a:lvl3pPr>
            <a:lvl4pPr marL="921600">
              <a:defRPr sz="1000"/>
            </a:lvl4pPr>
            <a:lvl5pPr marL="1152000">
              <a:defRPr sz="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p:cNvSpPr>
            <a:spLocks noGrp="1"/>
          </p:cNvSpPr>
          <p:nvPr>
            <p:ph sz="quarter" idx="19"/>
          </p:nvPr>
        </p:nvSpPr>
        <p:spPr>
          <a:xfrm>
            <a:off x="3261600" y="1080000"/>
            <a:ext cx="2592000" cy="3560400"/>
          </a:xfrm>
          <a:prstGeom prst="rect">
            <a:avLst/>
          </a:prstGeom>
        </p:spPr>
        <p:txBody>
          <a:bodyPr lIns="0" tIns="0" rIns="0" bIns="0"/>
          <a:lstStyle>
            <a:lvl1pPr>
              <a:defRPr sz="1600">
                <a:solidFill>
                  <a:schemeClr val="tx2"/>
                </a:solidFill>
              </a:defRPr>
            </a:lvl1pPr>
            <a:lvl2pPr marL="460800">
              <a:defRPr sz="1400"/>
            </a:lvl2pPr>
            <a:lvl3pPr marL="691200" indent="-230400">
              <a:defRPr sz="1200"/>
            </a:lvl3pPr>
            <a:lvl4pPr marL="921600">
              <a:defRPr sz="1000"/>
            </a:lvl4pPr>
            <a:lvl5pPr marL="1152000">
              <a:defRPr sz="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2"/>
          <p:cNvSpPr>
            <a:spLocks noGrp="1"/>
          </p:cNvSpPr>
          <p:nvPr>
            <p:ph sz="quarter" idx="20"/>
          </p:nvPr>
        </p:nvSpPr>
        <p:spPr>
          <a:xfrm>
            <a:off x="6120000" y="1080000"/>
            <a:ext cx="2592000" cy="3560400"/>
          </a:xfrm>
          <a:prstGeom prst="rect">
            <a:avLst/>
          </a:prstGeom>
        </p:spPr>
        <p:txBody>
          <a:bodyPr lIns="0" tIns="0" rIns="0" bIns="0"/>
          <a:lstStyle>
            <a:lvl1pPr>
              <a:defRPr sz="1600">
                <a:solidFill>
                  <a:schemeClr val="tx2"/>
                </a:solidFill>
              </a:defRPr>
            </a:lvl1pPr>
            <a:lvl2pPr marL="460800">
              <a:defRPr sz="1400"/>
            </a:lvl2pPr>
            <a:lvl3pPr marL="691200" indent="-230400">
              <a:defRPr sz="1200"/>
            </a:lvl3pPr>
            <a:lvl4pPr marL="921600">
              <a:defRPr sz="1000"/>
            </a:lvl4pPr>
            <a:lvl5pPr marL="1152000">
              <a:defRPr sz="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itle 1"/>
          <p:cNvSpPr>
            <a:spLocks noGrp="1"/>
          </p:cNvSpPr>
          <p:nvPr>
            <p:ph type="title" hasCustomPrompt="1"/>
          </p:nvPr>
        </p:nvSpPr>
        <p:spPr>
          <a:xfrm>
            <a:off x="417600" y="279249"/>
            <a:ext cx="8308800" cy="309600"/>
          </a:xfrm>
        </p:spPr>
        <p:txBody>
          <a:bodyPr/>
          <a:lstStyle>
            <a:lvl1pPr>
              <a:defRPr sz="2000" b="0">
                <a:solidFill>
                  <a:schemeClr val="tx1"/>
                </a:solidFill>
                <a:latin typeface="+mj-lt"/>
              </a:defRPr>
            </a:lvl1pPr>
          </a:lstStyle>
          <a:p>
            <a:r>
              <a:rPr lang="en-GB"/>
              <a:t>Click to edit headline</a:t>
            </a:r>
            <a:endParaRPr lang="en-US"/>
          </a:p>
        </p:txBody>
      </p:sp>
      <p:sp>
        <p:nvSpPr>
          <p:cNvPr id="15"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Nokia White 4">
    <p:spTree>
      <p:nvGrpSpPr>
        <p:cNvPr id="1" name=""/>
        <p:cNvGrpSpPr/>
        <p:nvPr/>
      </p:nvGrpSpPr>
      <p:grpSpPr>
        <a:xfrm>
          <a:off x="0" y="0"/>
          <a:ext cx="0" cy="0"/>
          <a:chOff x="0" y="0"/>
          <a:chExt cx="0" cy="0"/>
        </a:xfrm>
      </p:grpSpPr>
      <p:sp>
        <p:nvSpPr>
          <p:cNvPr id="12" name="Text Placeholder 10"/>
          <p:cNvSpPr>
            <a:spLocks noGrp="1"/>
          </p:cNvSpPr>
          <p:nvPr>
            <p:ph type="body" sz="quarter" idx="16"/>
          </p:nvPr>
        </p:nvSpPr>
        <p:spPr>
          <a:xfrm>
            <a:off x="417600" y="1080000"/>
            <a:ext cx="1893600" cy="3560400"/>
          </a:xfrm>
          <a:prstGeom prst="rect">
            <a:avLst/>
          </a:prstGeom>
        </p:spPr>
        <p:txBody>
          <a:bodyPr lIns="0" tIns="0" rIns="0" bIns="0"/>
          <a:lstStyle>
            <a:lvl1pPr marL="0" indent="0">
              <a:spcAft>
                <a:spcPts val="600"/>
              </a:spcAft>
              <a:buFont typeface="Arial" pitchFamily="34" charset="0"/>
              <a:buNone/>
              <a:defRPr sz="1400" baseline="0">
                <a:solidFill>
                  <a:schemeClr val="tx2"/>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14" name="Text Placeholder 10"/>
          <p:cNvSpPr>
            <a:spLocks noGrp="1"/>
          </p:cNvSpPr>
          <p:nvPr>
            <p:ph type="body" sz="quarter" idx="17"/>
          </p:nvPr>
        </p:nvSpPr>
        <p:spPr>
          <a:xfrm>
            <a:off x="4694400" y="1080000"/>
            <a:ext cx="1893600" cy="3560400"/>
          </a:xfrm>
          <a:prstGeom prst="rect">
            <a:avLst/>
          </a:prstGeom>
        </p:spPr>
        <p:txBody>
          <a:bodyPr lIns="0" tIns="0" rIns="0" bIns="0"/>
          <a:lstStyle>
            <a:lvl1pPr marL="0" indent="0">
              <a:spcAft>
                <a:spcPts val="600"/>
              </a:spcAft>
              <a:buNone/>
              <a:defRPr sz="1400" baseline="0">
                <a:solidFill>
                  <a:schemeClr val="tx2"/>
                </a:solidFill>
              </a:defRPr>
            </a:lvl1pPr>
            <a:lvl2pPr marL="0" indent="0">
              <a:spcAft>
                <a:spcPts val="600"/>
              </a:spcAft>
              <a:buNone/>
              <a:defRPr sz="1400">
                <a:solidFill>
                  <a:schemeClr val="tx2"/>
                </a:solidFill>
              </a:defRPr>
            </a:lvl2pPr>
            <a:lvl3pPr>
              <a:buNone/>
              <a:defRPr/>
            </a:lvl3pPr>
            <a:lvl4pPr>
              <a:buNone/>
              <a:defRPr/>
            </a:lvl4pPr>
            <a:lvl5pPr>
              <a:buNone/>
              <a:defRPr/>
            </a:lvl5pPr>
          </a:lstStyle>
          <a:p>
            <a:pPr lvl="0"/>
            <a:r>
              <a:rPr lang="en-US"/>
              <a:t>Click to edit Master text styles</a:t>
            </a:r>
          </a:p>
        </p:txBody>
      </p:sp>
      <p:sp>
        <p:nvSpPr>
          <p:cNvPr id="8" name="Text Placeholder 10"/>
          <p:cNvSpPr>
            <a:spLocks noGrp="1"/>
          </p:cNvSpPr>
          <p:nvPr>
            <p:ph type="body" sz="quarter" idx="19"/>
          </p:nvPr>
        </p:nvSpPr>
        <p:spPr>
          <a:xfrm>
            <a:off x="2556000" y="1080000"/>
            <a:ext cx="1893600" cy="3560400"/>
          </a:xfrm>
          <a:prstGeom prst="rect">
            <a:avLst/>
          </a:prstGeom>
        </p:spPr>
        <p:txBody>
          <a:bodyPr lIns="0" tIns="0" rIns="0" bIns="0"/>
          <a:lstStyle>
            <a:lvl1pPr marL="0" indent="0">
              <a:spcAft>
                <a:spcPts val="600"/>
              </a:spcAft>
              <a:buFont typeface="Arial" pitchFamily="34" charset="0"/>
              <a:buNone/>
              <a:defRPr sz="1400" baseline="0">
                <a:solidFill>
                  <a:schemeClr val="tx2"/>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15" name="Text Placeholder 10"/>
          <p:cNvSpPr>
            <a:spLocks noGrp="1"/>
          </p:cNvSpPr>
          <p:nvPr>
            <p:ph type="body" sz="quarter" idx="20"/>
          </p:nvPr>
        </p:nvSpPr>
        <p:spPr>
          <a:xfrm>
            <a:off x="6832800" y="1080000"/>
            <a:ext cx="1893600" cy="3560400"/>
          </a:xfrm>
          <a:prstGeom prst="rect">
            <a:avLst/>
          </a:prstGeom>
        </p:spPr>
        <p:txBody>
          <a:bodyPr lIns="0" tIns="0" rIns="0" bIns="0"/>
          <a:lstStyle>
            <a:lvl1pPr marL="0" indent="0">
              <a:spcAft>
                <a:spcPts val="600"/>
              </a:spcAft>
              <a:buNone/>
              <a:defRPr sz="1400" baseline="0">
                <a:solidFill>
                  <a:schemeClr val="tx2"/>
                </a:solidFill>
              </a:defRPr>
            </a:lvl1pPr>
            <a:lvl2pPr marL="0" indent="0">
              <a:spcAft>
                <a:spcPts val="600"/>
              </a:spcAft>
              <a:buNone/>
              <a:defRPr sz="1400">
                <a:solidFill>
                  <a:schemeClr val="tx2"/>
                </a:solidFill>
              </a:defRPr>
            </a:lvl2pPr>
            <a:lvl3pPr>
              <a:buNone/>
              <a:defRPr/>
            </a:lvl3pPr>
            <a:lvl4pPr>
              <a:buNone/>
              <a:defRPr/>
            </a:lvl4pPr>
            <a:lvl5pPr>
              <a:buNone/>
              <a:defRPr/>
            </a:lvl5pPr>
          </a:lstStyle>
          <a:p>
            <a:pPr lvl="0"/>
            <a:r>
              <a:rPr lang="en-US"/>
              <a:t>Click to edit Master text styles</a:t>
            </a:r>
          </a:p>
        </p:txBody>
      </p:sp>
      <p:sp>
        <p:nvSpPr>
          <p:cNvPr id="11" name="Title 1"/>
          <p:cNvSpPr>
            <a:spLocks noGrp="1"/>
          </p:cNvSpPr>
          <p:nvPr>
            <p:ph type="title" hasCustomPrompt="1"/>
          </p:nvPr>
        </p:nvSpPr>
        <p:spPr>
          <a:xfrm>
            <a:off x="417600" y="279249"/>
            <a:ext cx="8308800" cy="309600"/>
          </a:xfrm>
        </p:spPr>
        <p:txBody>
          <a:bodyPr/>
          <a:lstStyle>
            <a:lvl1pPr>
              <a:defRPr sz="2000" b="0">
                <a:solidFill>
                  <a:schemeClr val="tx1"/>
                </a:solidFill>
                <a:latin typeface="+mj-lt"/>
              </a:defRPr>
            </a:lvl1pPr>
          </a:lstStyle>
          <a:p>
            <a:r>
              <a:rPr lang="en-GB"/>
              <a:t>Click to edit headline</a:t>
            </a:r>
            <a:endParaRPr lang="en-US"/>
          </a:p>
        </p:txBody>
      </p:sp>
      <p:sp>
        <p:nvSpPr>
          <p:cNvPr id="16"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Nokia White 4">
    <p:spTree>
      <p:nvGrpSpPr>
        <p:cNvPr id="1" name=""/>
        <p:cNvGrpSpPr/>
        <p:nvPr/>
      </p:nvGrpSpPr>
      <p:grpSpPr>
        <a:xfrm>
          <a:off x="0" y="0"/>
          <a:ext cx="0" cy="0"/>
          <a:chOff x="0" y="0"/>
          <a:chExt cx="0" cy="0"/>
        </a:xfrm>
      </p:grpSpPr>
      <p:sp>
        <p:nvSpPr>
          <p:cNvPr id="10" name="Content Placeholder 2"/>
          <p:cNvSpPr>
            <a:spLocks noGrp="1"/>
          </p:cNvSpPr>
          <p:nvPr>
            <p:ph sz="quarter" idx="15"/>
          </p:nvPr>
        </p:nvSpPr>
        <p:spPr>
          <a:xfrm>
            <a:off x="418119" y="1080000"/>
            <a:ext cx="1893600" cy="3560400"/>
          </a:xfrm>
          <a:prstGeom prst="rect">
            <a:avLst/>
          </a:prstGeom>
        </p:spPr>
        <p:txBody>
          <a:bodyPr lIns="0" tIns="0" rIns="0" bIns="0"/>
          <a:lstStyle>
            <a:lvl1pPr>
              <a:defRPr sz="1600">
                <a:solidFill>
                  <a:schemeClr val="tx2"/>
                </a:solidFill>
              </a:defRPr>
            </a:lvl1pPr>
            <a:lvl2pPr marL="460800">
              <a:defRPr sz="1400">
                <a:solidFill>
                  <a:schemeClr val="tx2"/>
                </a:solidFill>
              </a:defRPr>
            </a:lvl2pPr>
            <a:lvl3pPr marL="691200" indent="-230400">
              <a:defRPr sz="1200">
                <a:solidFill>
                  <a:schemeClr val="tx2"/>
                </a:solidFill>
              </a:defRPr>
            </a:lvl3pPr>
            <a:lvl4pPr marL="921600">
              <a:defRPr sz="1000">
                <a:solidFill>
                  <a:schemeClr val="tx2"/>
                </a:solidFill>
              </a:defRPr>
            </a:lvl4pPr>
            <a:lvl5pPr marL="1152000">
              <a:defRPr sz="8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p:cNvSpPr>
            <a:spLocks noGrp="1"/>
          </p:cNvSpPr>
          <p:nvPr>
            <p:ph sz="quarter" idx="19"/>
          </p:nvPr>
        </p:nvSpPr>
        <p:spPr>
          <a:xfrm>
            <a:off x="2556000" y="1080000"/>
            <a:ext cx="1893600" cy="3560400"/>
          </a:xfrm>
          <a:prstGeom prst="rect">
            <a:avLst/>
          </a:prstGeom>
        </p:spPr>
        <p:txBody>
          <a:bodyPr lIns="0" tIns="0" rIns="0" bIns="0"/>
          <a:lstStyle>
            <a:lvl1pPr>
              <a:defRPr sz="1600">
                <a:solidFill>
                  <a:schemeClr val="tx2"/>
                </a:solidFill>
              </a:defRPr>
            </a:lvl1pPr>
            <a:lvl2pPr marL="460800">
              <a:defRPr sz="1400">
                <a:solidFill>
                  <a:schemeClr val="tx2"/>
                </a:solidFill>
              </a:defRPr>
            </a:lvl2pPr>
            <a:lvl3pPr marL="691200" indent="-230400">
              <a:defRPr sz="1200">
                <a:solidFill>
                  <a:schemeClr val="tx2"/>
                </a:solidFill>
              </a:defRPr>
            </a:lvl3pPr>
            <a:lvl4pPr marL="921600">
              <a:defRPr sz="1000">
                <a:solidFill>
                  <a:schemeClr val="tx2"/>
                </a:solidFill>
              </a:defRPr>
            </a:lvl4pPr>
            <a:lvl5pPr marL="1152000">
              <a:defRPr sz="8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2"/>
          <p:cNvSpPr>
            <a:spLocks noGrp="1"/>
          </p:cNvSpPr>
          <p:nvPr>
            <p:ph sz="quarter" idx="20"/>
          </p:nvPr>
        </p:nvSpPr>
        <p:spPr>
          <a:xfrm>
            <a:off x="4694400" y="1080000"/>
            <a:ext cx="1893600" cy="3560400"/>
          </a:xfrm>
          <a:prstGeom prst="rect">
            <a:avLst/>
          </a:prstGeom>
        </p:spPr>
        <p:txBody>
          <a:bodyPr lIns="0" tIns="0" rIns="0" bIns="0"/>
          <a:lstStyle>
            <a:lvl1pPr>
              <a:defRPr sz="1600">
                <a:solidFill>
                  <a:schemeClr val="tx2"/>
                </a:solidFill>
              </a:defRPr>
            </a:lvl1pPr>
            <a:lvl2pPr marL="460800">
              <a:defRPr sz="1400">
                <a:solidFill>
                  <a:schemeClr val="tx2"/>
                </a:solidFill>
              </a:defRPr>
            </a:lvl2pPr>
            <a:lvl3pPr marL="691200" indent="-230400">
              <a:defRPr sz="1200">
                <a:solidFill>
                  <a:schemeClr val="tx2"/>
                </a:solidFill>
              </a:defRPr>
            </a:lvl3pPr>
            <a:lvl4pPr marL="921600">
              <a:defRPr sz="1000">
                <a:solidFill>
                  <a:schemeClr val="tx2"/>
                </a:solidFill>
              </a:defRPr>
            </a:lvl4pPr>
            <a:lvl5pPr marL="1152000">
              <a:defRPr sz="8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Content Placeholder 2"/>
          <p:cNvSpPr>
            <a:spLocks noGrp="1"/>
          </p:cNvSpPr>
          <p:nvPr>
            <p:ph sz="quarter" idx="21"/>
          </p:nvPr>
        </p:nvSpPr>
        <p:spPr>
          <a:xfrm>
            <a:off x="6832800" y="1080000"/>
            <a:ext cx="1893600" cy="3560400"/>
          </a:xfrm>
          <a:prstGeom prst="rect">
            <a:avLst/>
          </a:prstGeom>
        </p:spPr>
        <p:txBody>
          <a:bodyPr lIns="0" tIns="0" rIns="0" bIns="0"/>
          <a:lstStyle>
            <a:lvl1pPr>
              <a:defRPr sz="1600">
                <a:solidFill>
                  <a:schemeClr val="tx2"/>
                </a:solidFill>
              </a:defRPr>
            </a:lvl1pPr>
            <a:lvl2pPr marL="460800">
              <a:defRPr sz="1400">
                <a:solidFill>
                  <a:schemeClr val="tx2"/>
                </a:solidFill>
              </a:defRPr>
            </a:lvl2pPr>
            <a:lvl3pPr marL="691200" indent="-230400">
              <a:defRPr sz="1200">
                <a:solidFill>
                  <a:schemeClr val="tx2"/>
                </a:solidFill>
              </a:defRPr>
            </a:lvl3pPr>
            <a:lvl4pPr marL="921600">
              <a:defRPr sz="1000">
                <a:solidFill>
                  <a:schemeClr val="tx2"/>
                </a:solidFill>
              </a:defRPr>
            </a:lvl4pPr>
            <a:lvl5pPr marL="1152000">
              <a:defRPr sz="8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itle 1"/>
          <p:cNvSpPr>
            <a:spLocks noGrp="1"/>
          </p:cNvSpPr>
          <p:nvPr>
            <p:ph type="title" hasCustomPrompt="1"/>
          </p:nvPr>
        </p:nvSpPr>
        <p:spPr>
          <a:xfrm>
            <a:off x="417600" y="279249"/>
            <a:ext cx="8308800" cy="309600"/>
          </a:xfrm>
        </p:spPr>
        <p:txBody>
          <a:bodyPr/>
          <a:lstStyle>
            <a:lvl1pPr>
              <a:defRPr sz="2000" b="0">
                <a:solidFill>
                  <a:schemeClr val="tx1"/>
                </a:solidFill>
                <a:latin typeface="+mj-lt"/>
              </a:defRPr>
            </a:lvl1pPr>
          </a:lstStyle>
          <a:p>
            <a:r>
              <a:rPr lang="en-GB"/>
              <a:t>Click to edit headline</a:t>
            </a:r>
            <a:endParaRPr lang="en-US"/>
          </a:p>
        </p:txBody>
      </p:sp>
      <p:sp>
        <p:nvSpPr>
          <p:cNvPr id="17"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2-1 White - INTERNAL title slide">
    <p:spTree>
      <p:nvGrpSpPr>
        <p:cNvPr id="1" name=""/>
        <p:cNvGrpSpPr/>
        <p:nvPr/>
      </p:nvGrpSpPr>
      <p:grpSpPr>
        <a:xfrm>
          <a:off x="0" y="0"/>
          <a:ext cx="0" cy="0"/>
          <a:chOff x="0" y="0"/>
          <a:chExt cx="0" cy="0"/>
        </a:xfrm>
      </p:grpSpPr>
      <p:sp>
        <p:nvSpPr>
          <p:cNvPr id="68" name="Text Placeholder 42"/>
          <p:cNvSpPr>
            <a:spLocks noGrp="1"/>
          </p:cNvSpPr>
          <p:nvPr>
            <p:ph type="body" sz="quarter" idx="11" hasCustomPrompt="1"/>
          </p:nvPr>
        </p:nvSpPr>
        <p:spPr>
          <a:xfrm>
            <a:off x="367200" y="900000"/>
            <a:ext cx="8359200" cy="1980000"/>
          </a:xfrm>
          <a:prstGeom prst="rect">
            <a:avLst/>
          </a:prstGeom>
        </p:spPr>
        <p:txBody>
          <a:bodyPr lIns="0" tIns="0" rIns="0" bIns="0"/>
          <a:lstStyle>
            <a:lvl1pPr marL="0" indent="0">
              <a:spcBef>
                <a:spcPts val="0"/>
              </a:spcBef>
              <a:spcAft>
                <a:spcPts val="600"/>
              </a:spcAft>
              <a:buNone/>
              <a:defRPr sz="6600" baseline="0">
                <a:solidFill>
                  <a:schemeClr val="tx2"/>
                </a:solidFill>
                <a:latin typeface="Nokia Pure Headline Ultra Light" panose="020B0204020202020204" pitchFamily="34" charset="0"/>
              </a:defRPr>
            </a:lvl1pPr>
          </a:lstStyle>
          <a:p>
            <a:pPr lvl="0"/>
            <a:r>
              <a:rPr lang="en-US"/>
              <a:t>Main headline in sentence case here</a:t>
            </a:r>
          </a:p>
        </p:txBody>
      </p:sp>
      <p:sp>
        <p:nvSpPr>
          <p:cNvPr id="6" name="Text Placeholder 3"/>
          <p:cNvSpPr>
            <a:spLocks noGrp="1"/>
          </p:cNvSpPr>
          <p:nvPr>
            <p:ph type="body" sz="quarter" idx="12"/>
          </p:nvPr>
        </p:nvSpPr>
        <p:spPr>
          <a:xfrm>
            <a:off x="417600" y="3060000"/>
            <a:ext cx="8308800" cy="1576800"/>
          </a:xfrm>
          <a:prstGeom prst="rect">
            <a:avLst/>
          </a:prstGeom>
        </p:spPr>
        <p:txBody>
          <a:bodyPr lIns="0" tIns="0" rIns="0" bIns="0"/>
          <a:lstStyle>
            <a:lvl1pPr marL="230400" indent="-230400">
              <a:spcBef>
                <a:spcPts val="0"/>
              </a:spcBef>
              <a:spcAft>
                <a:spcPts val="600"/>
              </a:spcAft>
              <a:defRPr sz="1600">
                <a:solidFill>
                  <a:schemeClr val="tx2"/>
                </a:solidFill>
                <a:latin typeface="Nokia Pure Text Light" panose="020B0403020202020204" pitchFamily="34" charset="0"/>
                <a:ea typeface="Nokia Pure Text Light" panose="020B0403020202020204" pitchFamily="34" charset="0"/>
              </a:defRPr>
            </a:lvl1pPr>
            <a:lvl2pPr marL="460800" indent="-230400">
              <a:spcBef>
                <a:spcPts val="0"/>
              </a:spcBef>
              <a:spcAft>
                <a:spcPts val="600"/>
              </a:spcAft>
              <a:defRPr sz="1400">
                <a:solidFill>
                  <a:schemeClr val="tx2"/>
                </a:solidFill>
                <a:latin typeface="Nokia Pure Text Light" panose="020B0403020202020204" pitchFamily="34" charset="0"/>
                <a:ea typeface="Nokia Pure Text Light" panose="020B0403020202020204" pitchFamily="34" charset="0"/>
              </a:defRPr>
            </a:lvl2pPr>
            <a:lvl3pPr marL="691200">
              <a:spcBef>
                <a:spcPts val="0"/>
              </a:spcBef>
              <a:spcAft>
                <a:spcPts val="600"/>
              </a:spcAft>
              <a:defRPr sz="1200">
                <a:solidFill>
                  <a:schemeClr val="tx2"/>
                </a:solidFill>
                <a:latin typeface="Nokia Pure Text Light" panose="020B0403020202020204" pitchFamily="34" charset="0"/>
                <a:ea typeface="Nokia Pure Text Light" panose="020B0403020202020204" pitchFamily="34" charset="0"/>
              </a:defRPr>
            </a:lvl3pPr>
            <a:lvl4pPr marL="921600">
              <a:spcBef>
                <a:spcPts val="0"/>
              </a:spcBef>
              <a:spcAft>
                <a:spcPts val="600"/>
              </a:spcAft>
              <a:defRPr sz="1000">
                <a:solidFill>
                  <a:schemeClr val="tx2"/>
                </a:solidFill>
                <a:latin typeface="Nokia Pure Text Light" panose="020B0403020202020204" pitchFamily="34" charset="0"/>
                <a:ea typeface="Nokia Pure Text Light" panose="020B0403020202020204" pitchFamily="34" charset="0"/>
              </a:defRPr>
            </a:lvl4pPr>
            <a:lvl5pPr marL="1152000" indent="-228600">
              <a:spcBef>
                <a:spcPts val="0"/>
              </a:spcBef>
              <a:spcAft>
                <a:spcPts val="600"/>
              </a:spcAft>
              <a:buFont typeface="Arial" panose="020B0604020202020204" pitchFamily="34" charset="0"/>
              <a:buChar char="•"/>
              <a:defRPr sz="900">
                <a:solidFill>
                  <a:schemeClr val="tx2"/>
                </a:solidFill>
                <a:latin typeface="Nokia Pure Text Light" panose="020B0403020202020204" pitchFamily="34" charset="0"/>
                <a:ea typeface="Nokia Pure Text Light" panose="020B0403020202020204" pitchFamily="34" charset="0"/>
              </a:defRPr>
            </a:lvl5pPr>
            <a:lvl6pPr marL="1382400" indent="-228600">
              <a:spcBef>
                <a:spcPts val="0"/>
              </a:spcBef>
              <a:spcAft>
                <a:spcPts val="600"/>
              </a:spcAft>
              <a:buFont typeface="Nokia Pure Text" panose="020B0503020202020204" pitchFamily="34" charset="0"/>
              <a:buChar char="‒"/>
              <a:defRPr sz="800" baseline="0">
                <a:solidFill>
                  <a:schemeClr val="tx2"/>
                </a:solidFill>
                <a:latin typeface="Nokia Pure Text Light" panose="020B0403020202020204" pitchFamily="34" charset="0"/>
                <a:ea typeface="Nokia Pure Text Light" panose="020B0403020202020204" pitchFamily="34" charset="0"/>
              </a:defRPr>
            </a:lvl6pPr>
            <a:lvl7pPr marL="1612800">
              <a:spcBef>
                <a:spcPts val="0"/>
              </a:spcBef>
              <a:spcAft>
                <a:spcPts val="600"/>
              </a:spcAft>
              <a:defRPr sz="700">
                <a:solidFill>
                  <a:schemeClr val="tx2"/>
                </a:solidFill>
                <a:latin typeface="Nokia Pure Text Light" panose="020B0403020202020204" pitchFamily="34" charset="0"/>
                <a:ea typeface="Nokia Pure Text Light" panose="020B0403020202020204" pitchFamily="34" charset="0"/>
              </a:defRPr>
            </a:lvl7pPr>
            <a:lvl8pPr marL="1843200">
              <a:spcBef>
                <a:spcPts val="0"/>
              </a:spcBef>
              <a:spcAft>
                <a:spcPts val="600"/>
              </a:spcAft>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sz="800" dirty="0"/>
              <a:t>Sixth level</a:t>
            </a:r>
          </a:p>
          <a:p>
            <a:pPr lvl="6"/>
            <a:r>
              <a:rPr lang="en-US" dirty="0"/>
              <a:t>Seventh level</a:t>
            </a:r>
          </a:p>
          <a:p>
            <a:pPr lvl="7"/>
            <a:r>
              <a:rPr lang="en-US" sz="600" dirty="0"/>
              <a:t>Eighth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9200" y="36000"/>
            <a:ext cx="1599250" cy="673200"/>
          </a:xfrm>
          <a:prstGeom prst="rect">
            <a:avLst/>
          </a:prstGeom>
        </p:spPr>
      </p:pic>
    </p:spTree>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2_Nokia White 1">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418118" y="1080000"/>
            <a:ext cx="8308800" cy="3560400"/>
          </a:xfrm>
          <a:prstGeom prst="rect">
            <a:avLst/>
          </a:prstGeom>
        </p:spPr>
        <p:txBody>
          <a:bodyPr lIns="0" tIns="0" rIns="0" bIns="0"/>
          <a:lstStyle>
            <a:lvl1pPr>
              <a:defRPr sz="1600">
                <a:solidFill>
                  <a:schemeClr val="bg1"/>
                </a:solidFill>
              </a:defRPr>
            </a:lvl1pPr>
            <a:lvl2pPr marL="460800">
              <a:defRPr sz="1400"/>
            </a:lvl2pPr>
            <a:lvl3pPr marL="691200" indent="-230400">
              <a:defRPr sz="1200"/>
            </a:lvl3pPr>
            <a:lvl4pPr marL="921600">
              <a:defRPr sz="1000"/>
            </a:lvl4pPr>
            <a:lvl5pPr marL="1152000">
              <a:defRPr sz="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Title 1"/>
          <p:cNvSpPr>
            <a:spLocks noGrp="1"/>
          </p:cNvSpPr>
          <p:nvPr>
            <p:ph type="title" hasCustomPrompt="1"/>
          </p:nvPr>
        </p:nvSpPr>
        <p:spPr>
          <a:xfrm>
            <a:off x="418120" y="279249"/>
            <a:ext cx="8308800" cy="309600"/>
          </a:xfrm>
        </p:spPr>
        <p:txBody>
          <a:bodyPr/>
          <a:lstStyle>
            <a:lvl1pPr>
              <a:defRPr sz="2000" b="0">
                <a:solidFill>
                  <a:schemeClr val="bg1"/>
                </a:solidFill>
                <a:latin typeface="+mj-lt"/>
              </a:defRPr>
            </a:lvl1pPr>
          </a:lstStyle>
          <a:p>
            <a:r>
              <a:rPr lang="en-GB" noProof="0"/>
              <a:t>Click to edit headline</a:t>
            </a:r>
          </a:p>
        </p:txBody>
      </p:sp>
      <p:sp>
        <p:nvSpPr>
          <p:cNvPr id="6"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bg1"/>
                </a:solidFill>
                <a:latin typeface="+mn-lt"/>
              </a:defRPr>
            </a:lvl1pPr>
          </a:lstStyle>
          <a:p>
            <a:r>
              <a:rPr lang="en-GB">
                <a:solidFill>
                  <a:srgbClr val="FFFFFF"/>
                </a:solidFill>
                <a:cs typeface="Arial" panose="020B0604020202020204" pitchFamily="34" charset="0"/>
              </a:rPr>
              <a:t>Customer Confidential</a:t>
            </a:r>
          </a:p>
        </p:txBody>
      </p:sp>
      <p:sp>
        <p:nvSpPr>
          <p:cNvPr id="7"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1"/>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cSld name="1_Nokia Blue Plain">
    <p:spTree>
      <p:nvGrpSpPr>
        <p:cNvPr id="1" name=""/>
        <p:cNvGrpSpPr/>
        <p:nvPr/>
      </p:nvGrpSpPr>
      <p:grpSpPr>
        <a:xfrm>
          <a:off x="0" y="0"/>
          <a:ext cx="0" cy="0"/>
          <a:chOff x="0" y="0"/>
          <a:chExt cx="0" cy="0"/>
        </a:xfrm>
      </p:grpSpPr>
      <p:sp>
        <p:nvSpPr>
          <p:cNvPr id="5"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bg1"/>
                </a:solidFill>
                <a:latin typeface="+mn-lt"/>
              </a:defRPr>
            </a:lvl1pPr>
          </a:lstStyle>
          <a:p>
            <a:r>
              <a:rPr lang="en-US">
                <a:solidFill>
                  <a:srgbClr val="FFFFFF"/>
                </a:solidFill>
                <a:cs typeface="Arial" panose="020B0604020202020204" pitchFamily="34" charset="0"/>
              </a:rPr>
              <a:t>Customer Confidential</a:t>
            </a:r>
          </a:p>
        </p:txBody>
      </p:sp>
    </p:spTree>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1 White - plain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noProof="0"/>
              <a:t>Click to edit secondary headline</a:t>
            </a:r>
          </a:p>
        </p:txBody>
      </p:sp>
      <p:sp>
        <p:nvSpPr>
          <p:cNvPr id="68" name="Text Placeholder 42"/>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noProof="0"/>
              <a:t>Click to edit headline</a:t>
            </a:r>
          </a:p>
        </p:txBody>
      </p:sp>
    </p:spTree>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2 White - one col tier text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noProof="0"/>
              <a:t>Click to edit secondary headline</a:t>
            </a:r>
          </a:p>
        </p:txBody>
      </p:sp>
      <p:sp>
        <p:nvSpPr>
          <p:cNvPr id="43" name="Text Placeholder 42"/>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noProof="0"/>
              <a:t>Click to edit headline</a:t>
            </a:r>
          </a:p>
        </p:txBody>
      </p:sp>
      <p:sp>
        <p:nvSpPr>
          <p:cNvPr id="4" name="Text Placeholder 3"/>
          <p:cNvSpPr>
            <a:spLocks noGrp="1"/>
          </p:cNvSpPr>
          <p:nvPr>
            <p:ph type="body" sz="quarter" idx="12"/>
          </p:nvPr>
        </p:nvSpPr>
        <p:spPr>
          <a:xfrm>
            <a:off x="417600" y="1080000"/>
            <a:ext cx="8308800" cy="3560400"/>
          </a:xfrm>
          <a:prstGeom prst="rect">
            <a:avLst/>
          </a:prstGeom>
        </p:spPr>
        <p:txBody>
          <a:bodyPr lIns="0" tIns="0" rIns="0" bIns="0">
            <a:normAutofit/>
          </a:bodyPr>
          <a:lstStyle>
            <a:lvl1pPr marL="0" indent="0">
              <a:spcBef>
                <a:spcPts val="0"/>
              </a:spcBef>
              <a:spcAft>
                <a:spcPts val="600"/>
              </a:spcAft>
              <a:buNone/>
              <a:defRPr sz="1600">
                <a:solidFill>
                  <a:schemeClr val="tx2"/>
                </a:solidFill>
                <a:latin typeface="Nokia Pure Text Light" panose="020B0403020202020204" pitchFamily="34" charset="0"/>
                <a:ea typeface="Nokia Pure Text Light" panose="020B0403020202020204" pitchFamily="34" charset="0"/>
              </a:defRPr>
            </a:lvl1pPr>
            <a:lvl2pPr marL="230400" indent="0">
              <a:spcBef>
                <a:spcPts val="0"/>
              </a:spcBef>
              <a:spcAft>
                <a:spcPts val="600"/>
              </a:spcAft>
              <a:buNone/>
              <a:defRPr sz="1400">
                <a:solidFill>
                  <a:schemeClr val="tx2"/>
                </a:solidFill>
                <a:latin typeface="Nokia Pure Text Light" panose="020B0403020202020204" pitchFamily="34" charset="0"/>
                <a:ea typeface="Nokia Pure Text Light" panose="020B0403020202020204" pitchFamily="34" charset="0"/>
              </a:defRPr>
            </a:lvl2pPr>
            <a:lvl3pPr marL="462600" indent="0">
              <a:spcBef>
                <a:spcPts val="0"/>
              </a:spcBef>
              <a:spcAft>
                <a:spcPts val="600"/>
              </a:spcAft>
              <a:buNone/>
              <a:defRPr sz="1200">
                <a:solidFill>
                  <a:schemeClr val="tx2"/>
                </a:solidFill>
                <a:latin typeface="Nokia Pure Text Light" panose="020B0403020202020204" pitchFamily="34" charset="0"/>
                <a:ea typeface="Nokia Pure Text Light" panose="020B0403020202020204" pitchFamily="34" charset="0"/>
              </a:defRPr>
            </a:lvl3pPr>
            <a:lvl4pPr marL="693000" indent="0">
              <a:spcBef>
                <a:spcPts val="0"/>
              </a:spcBef>
              <a:spcAft>
                <a:spcPts val="600"/>
              </a:spcAft>
              <a:buNone/>
              <a:defRPr sz="1000">
                <a:solidFill>
                  <a:schemeClr val="tx2"/>
                </a:solidFill>
                <a:latin typeface="Nokia Pure Text Light" panose="020B0403020202020204" pitchFamily="34" charset="0"/>
                <a:ea typeface="Nokia Pure Text Light" panose="020B0403020202020204" pitchFamily="34" charset="0"/>
              </a:defRPr>
            </a:lvl4pPr>
            <a:lvl5pPr marL="923400" indent="0">
              <a:spcBef>
                <a:spcPts val="0"/>
              </a:spcBef>
              <a:spcAft>
                <a:spcPts val="600"/>
              </a:spcAft>
              <a:buFont typeface="Arial" panose="020B0604020202020204" pitchFamily="34" charset="0"/>
              <a:buNone/>
              <a:defRPr sz="800">
                <a:solidFill>
                  <a:schemeClr val="tx2"/>
                </a:solidFill>
                <a:latin typeface="Nokia Pure Text Light" panose="020B0403020202020204" pitchFamily="34" charset="0"/>
                <a:ea typeface="Nokia Pure Text Light" panose="020B0403020202020204" pitchFamily="34" charset="0"/>
              </a:defRPr>
            </a:lvl5pPr>
            <a:lvl6pPr marL="1382400" indent="-228600">
              <a:spcBef>
                <a:spcPts val="0"/>
              </a:spcBef>
              <a:spcAft>
                <a:spcPts val="600"/>
              </a:spcAft>
              <a:buFont typeface="Nokia Pure Text" panose="020B0503020202020204" pitchFamily="34" charset="0"/>
              <a:buChar char="‒"/>
              <a:defRPr sz="800" baseline="0">
                <a:solidFill>
                  <a:schemeClr val="tx2"/>
                </a:solidFill>
                <a:latin typeface="Nokia Pure Text Light" panose="020B0403020202020204" pitchFamily="34" charset="0"/>
                <a:ea typeface="Nokia Pure Text Light" panose="020B0403020202020204" pitchFamily="34" charset="0"/>
              </a:defRPr>
            </a:lvl6pPr>
            <a:lvl7pPr marL="1612800">
              <a:spcBef>
                <a:spcPts val="0"/>
              </a:spcBef>
              <a:spcAft>
                <a:spcPts val="600"/>
              </a:spcAft>
              <a:defRPr sz="700">
                <a:solidFill>
                  <a:schemeClr val="tx2"/>
                </a:solidFill>
                <a:latin typeface="Nokia Pure Text Light" panose="020B0403020202020204" pitchFamily="34" charset="0"/>
                <a:ea typeface="Nokia Pure Text Light" panose="020B0403020202020204" pitchFamily="34" charset="0"/>
              </a:defRPr>
            </a:lvl7pPr>
            <a:lvl8pPr marL="1843200">
              <a:spcBef>
                <a:spcPts val="0"/>
              </a:spcBef>
              <a:spcAft>
                <a:spcPts val="600"/>
              </a:spcAft>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Nokia White 0">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17600" y="279249"/>
            <a:ext cx="8308800" cy="309600"/>
          </a:xfrm>
        </p:spPr>
        <p:txBody>
          <a:bodyPr/>
          <a:lstStyle>
            <a:lvl1pPr>
              <a:defRPr sz="2000" b="0">
                <a:solidFill>
                  <a:schemeClr val="bg1"/>
                </a:solidFill>
                <a:latin typeface="+mj-lt"/>
              </a:defRPr>
            </a:lvl1pPr>
          </a:lstStyle>
          <a:p>
            <a:r>
              <a:rPr lang="en-GB"/>
              <a:t>Click to edit headline</a:t>
            </a:r>
            <a:endParaRPr lang="en-US"/>
          </a:p>
        </p:txBody>
      </p:sp>
      <p:sp>
        <p:nvSpPr>
          <p:cNvPr id="8"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bg1"/>
                </a:solidFill>
                <a:latin typeface="+mn-lt"/>
              </a:defRPr>
            </a:lvl1pPr>
          </a:lstStyle>
          <a:p>
            <a:r>
              <a:rPr lang="en-US">
                <a:cs typeface="Arial" panose="020B0604020202020204" pitchFamily="34" charset="0"/>
              </a:rPr>
              <a:t>&lt;Document ID: change ID in footer or remove&gt; &lt;Change information classification in footer&gt;</a:t>
            </a:r>
          </a:p>
        </p:txBody>
      </p:sp>
      <p:sp>
        <p:nvSpPr>
          <p:cNvPr id="3"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1"/>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ext uri="{BB962C8B-B14F-4D97-AF65-F5344CB8AC3E}">
        <p14:creationId xmlns:p14="http://schemas.microsoft.com/office/powerpoint/2010/main" val="29963385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1-2 White - one col tier text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noProof="0"/>
              <a:t>Click to edit secondary headline</a:t>
            </a:r>
          </a:p>
        </p:txBody>
      </p:sp>
      <p:sp>
        <p:nvSpPr>
          <p:cNvPr id="43" name="Text Placeholder 42"/>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noProof="0"/>
              <a:t>Click to edit headline</a:t>
            </a:r>
          </a:p>
        </p:txBody>
      </p:sp>
      <p:sp>
        <p:nvSpPr>
          <p:cNvPr id="9" name="Table Placeholder 2"/>
          <p:cNvSpPr>
            <a:spLocks noGrp="1"/>
          </p:cNvSpPr>
          <p:nvPr>
            <p:ph type="tbl" sz="quarter" idx="13"/>
          </p:nvPr>
        </p:nvSpPr>
        <p:spPr>
          <a:xfrm>
            <a:off x="417600" y="1076400"/>
            <a:ext cx="8308800" cy="3564000"/>
          </a:xfrm>
          <a:prstGeom prst="rect">
            <a:avLst/>
          </a:prstGeom>
        </p:spPr>
        <p:txBody>
          <a:bodyPr/>
          <a:lstStyle>
            <a:lvl1pPr marL="0" indent="0">
              <a:buNone/>
              <a:defRPr sz="1600">
                <a:solidFill>
                  <a:schemeClr val="tx2"/>
                </a:solidFill>
                <a:latin typeface="+mn-lt"/>
              </a:defRPr>
            </a:lvl1pPr>
          </a:lstStyle>
          <a:p>
            <a:r>
              <a:rPr lang="en-US"/>
              <a:t>Click icon to add table</a:t>
            </a:r>
          </a:p>
        </p:txBody>
      </p:sp>
    </p:spTree>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_1-2 White - one col tier text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noProof="0"/>
              <a:t>Click to edit secondary headline</a:t>
            </a:r>
          </a:p>
        </p:txBody>
      </p:sp>
      <p:sp>
        <p:nvSpPr>
          <p:cNvPr id="43" name="Text Placeholder 42"/>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noProof="0"/>
              <a:t>Click to edit headline</a:t>
            </a:r>
          </a:p>
        </p:txBody>
      </p:sp>
      <p:sp>
        <p:nvSpPr>
          <p:cNvPr id="10" name="SmartArt Placeholder 2"/>
          <p:cNvSpPr>
            <a:spLocks noGrp="1"/>
          </p:cNvSpPr>
          <p:nvPr>
            <p:ph type="dgm" sz="quarter" idx="14"/>
          </p:nvPr>
        </p:nvSpPr>
        <p:spPr>
          <a:xfrm>
            <a:off x="417600" y="1076400"/>
            <a:ext cx="8308800" cy="3564000"/>
          </a:xfrm>
          <a:prstGeom prst="rect">
            <a:avLst/>
          </a:prstGeom>
        </p:spPr>
        <p:txBody>
          <a:bodyPr/>
          <a:lstStyle>
            <a:lvl1pPr marL="0" indent="0">
              <a:buNone/>
              <a:defRPr sz="1000">
                <a:solidFill>
                  <a:schemeClr val="tx2"/>
                </a:solidFill>
              </a:defRPr>
            </a:lvl1pPr>
          </a:lstStyle>
          <a:p>
            <a:r>
              <a:rPr lang="en-US"/>
              <a:t>Click icon to add SmartArt graphic</a:t>
            </a:r>
          </a:p>
        </p:txBody>
      </p:sp>
    </p:spTree>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3 White - two col tier text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noProof="0"/>
              <a:t>Click to edit secondary headline</a:t>
            </a:r>
          </a:p>
        </p:txBody>
      </p:sp>
      <p:sp>
        <p:nvSpPr>
          <p:cNvPr id="43" name="Text Placeholder 42"/>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noProof="0"/>
              <a:t>Click to edit headline</a:t>
            </a:r>
          </a:p>
        </p:txBody>
      </p:sp>
      <p:sp>
        <p:nvSpPr>
          <p:cNvPr id="7" name="Text Placeholder 3"/>
          <p:cNvSpPr>
            <a:spLocks noGrp="1"/>
          </p:cNvSpPr>
          <p:nvPr>
            <p:ph type="body" sz="quarter" idx="12"/>
          </p:nvPr>
        </p:nvSpPr>
        <p:spPr>
          <a:xfrm>
            <a:off x="417600" y="1080000"/>
            <a:ext cx="4010400" cy="3560400"/>
          </a:xfrm>
          <a:prstGeom prst="rect">
            <a:avLst/>
          </a:prstGeom>
        </p:spPr>
        <p:txBody>
          <a:bodyPr lIns="0" tIns="0" rIns="0" bIns="0">
            <a:normAutofit/>
          </a:bodyPr>
          <a:lstStyle>
            <a:lvl1pPr marL="0" indent="0">
              <a:spcBef>
                <a:spcPts val="0"/>
              </a:spcBef>
              <a:spcAft>
                <a:spcPts val="600"/>
              </a:spcAft>
              <a:buNone/>
              <a:defRPr sz="1600">
                <a:solidFill>
                  <a:schemeClr val="tx2"/>
                </a:solidFill>
                <a:latin typeface="+mn-lt"/>
              </a:defRPr>
            </a:lvl1pPr>
            <a:lvl2pPr marL="230400" indent="0">
              <a:spcBef>
                <a:spcPts val="0"/>
              </a:spcBef>
              <a:spcAft>
                <a:spcPts val="600"/>
              </a:spcAft>
              <a:buNone/>
              <a:defRPr sz="1400">
                <a:solidFill>
                  <a:schemeClr val="tx2"/>
                </a:solidFill>
                <a:latin typeface="+mn-lt"/>
              </a:defRPr>
            </a:lvl2pPr>
            <a:lvl3pPr marL="462600" indent="0">
              <a:spcBef>
                <a:spcPts val="0"/>
              </a:spcBef>
              <a:spcAft>
                <a:spcPts val="600"/>
              </a:spcAft>
              <a:buNone/>
              <a:defRPr sz="1200">
                <a:solidFill>
                  <a:schemeClr val="tx2"/>
                </a:solidFill>
                <a:latin typeface="+mn-lt"/>
              </a:defRPr>
            </a:lvl3pPr>
            <a:lvl4pPr marL="693000" indent="0">
              <a:spcBef>
                <a:spcPts val="0"/>
              </a:spcBef>
              <a:spcAft>
                <a:spcPts val="600"/>
              </a:spcAft>
              <a:buNone/>
              <a:defRPr sz="1000">
                <a:solidFill>
                  <a:schemeClr val="tx2"/>
                </a:solidFill>
                <a:latin typeface="+mn-lt"/>
              </a:defRPr>
            </a:lvl4pPr>
            <a:lvl5pPr marL="923400" indent="0">
              <a:spcBef>
                <a:spcPts val="0"/>
              </a:spcBef>
              <a:spcAft>
                <a:spcPts val="600"/>
              </a:spcAft>
              <a:buFont typeface="Arial" panose="020B0604020202020204" pitchFamily="34" charset="0"/>
              <a:buNone/>
              <a:defRPr sz="800">
                <a:solidFill>
                  <a:schemeClr val="tx2"/>
                </a:solidFill>
                <a:latin typeface="+mn-lt"/>
              </a:defRPr>
            </a:lvl5pPr>
            <a:lvl6pPr marL="1382400" indent="-228600">
              <a:spcBef>
                <a:spcPts val="0"/>
              </a:spcBef>
              <a:spcAft>
                <a:spcPts val="600"/>
              </a:spcAft>
              <a:buFont typeface="Nokia Pure Text" panose="020B0503020202020204" pitchFamily="34" charset="0"/>
              <a:buChar char="‒"/>
              <a:defRPr sz="800" baseline="0">
                <a:solidFill>
                  <a:schemeClr val="tx2"/>
                </a:solidFill>
              </a:defRPr>
            </a:lvl6pPr>
            <a:lvl7pPr marL="1612800">
              <a:spcBef>
                <a:spcPts val="0"/>
              </a:spcBef>
              <a:spcAft>
                <a:spcPts val="600"/>
              </a:spcAft>
              <a:defRPr sz="700">
                <a:solidFill>
                  <a:schemeClr val="tx2"/>
                </a:solidFill>
              </a:defRPr>
            </a:lvl7pPr>
            <a:lvl8pPr marL="1843200">
              <a:spcBef>
                <a:spcPts val="0"/>
              </a:spcBef>
              <a:spcAft>
                <a:spcPts val="600"/>
              </a:spcAft>
              <a:defRPr sz="600">
                <a:solidFill>
                  <a:schemeClr val="tx2"/>
                </a:solidFill>
              </a:defRPr>
            </a:lvl8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3"/>
          <p:cNvSpPr>
            <a:spLocks noGrp="1"/>
          </p:cNvSpPr>
          <p:nvPr>
            <p:ph type="body" sz="quarter" idx="13"/>
          </p:nvPr>
        </p:nvSpPr>
        <p:spPr>
          <a:xfrm>
            <a:off x="4716000" y="1080000"/>
            <a:ext cx="4010400" cy="3560400"/>
          </a:xfrm>
          <a:prstGeom prst="rect">
            <a:avLst/>
          </a:prstGeom>
        </p:spPr>
        <p:txBody>
          <a:bodyPr lIns="0" tIns="0" rIns="0" bIns="0">
            <a:normAutofit/>
          </a:bodyPr>
          <a:lstStyle>
            <a:lvl1pPr marL="0" indent="0">
              <a:spcBef>
                <a:spcPts val="0"/>
              </a:spcBef>
              <a:spcAft>
                <a:spcPts val="600"/>
              </a:spcAft>
              <a:buNone/>
              <a:defRPr sz="1600">
                <a:solidFill>
                  <a:schemeClr val="tx2"/>
                </a:solidFill>
                <a:latin typeface="+mn-lt"/>
              </a:defRPr>
            </a:lvl1pPr>
            <a:lvl2pPr marL="230400" indent="0">
              <a:spcBef>
                <a:spcPts val="0"/>
              </a:spcBef>
              <a:spcAft>
                <a:spcPts val="600"/>
              </a:spcAft>
              <a:buNone/>
              <a:defRPr sz="1400">
                <a:solidFill>
                  <a:schemeClr val="tx2"/>
                </a:solidFill>
                <a:latin typeface="+mn-lt"/>
              </a:defRPr>
            </a:lvl2pPr>
            <a:lvl3pPr marL="462600" indent="0">
              <a:spcBef>
                <a:spcPts val="0"/>
              </a:spcBef>
              <a:spcAft>
                <a:spcPts val="600"/>
              </a:spcAft>
              <a:buNone/>
              <a:defRPr sz="1200">
                <a:solidFill>
                  <a:schemeClr val="tx2"/>
                </a:solidFill>
                <a:latin typeface="+mn-lt"/>
              </a:defRPr>
            </a:lvl3pPr>
            <a:lvl4pPr marL="693000" indent="0">
              <a:spcBef>
                <a:spcPts val="0"/>
              </a:spcBef>
              <a:spcAft>
                <a:spcPts val="600"/>
              </a:spcAft>
              <a:buNone/>
              <a:defRPr sz="1000">
                <a:solidFill>
                  <a:schemeClr val="tx2"/>
                </a:solidFill>
                <a:latin typeface="+mn-lt"/>
              </a:defRPr>
            </a:lvl4pPr>
            <a:lvl5pPr marL="923400" indent="0">
              <a:spcBef>
                <a:spcPts val="0"/>
              </a:spcBef>
              <a:spcAft>
                <a:spcPts val="600"/>
              </a:spcAft>
              <a:buFont typeface="Arial" panose="020B0604020202020204" pitchFamily="34" charset="0"/>
              <a:buNone/>
              <a:defRPr sz="800">
                <a:solidFill>
                  <a:schemeClr val="tx2"/>
                </a:solidFill>
                <a:latin typeface="+mn-lt"/>
              </a:defRPr>
            </a:lvl5pPr>
            <a:lvl6pPr marL="1382400" indent="-228600">
              <a:spcBef>
                <a:spcPts val="0"/>
              </a:spcBef>
              <a:spcAft>
                <a:spcPts val="600"/>
              </a:spcAft>
              <a:buFont typeface="Nokia Pure Text" panose="020B0503020202020204" pitchFamily="34" charset="0"/>
              <a:buChar char="‒"/>
              <a:defRPr sz="800" baseline="0">
                <a:solidFill>
                  <a:schemeClr val="tx2"/>
                </a:solidFill>
              </a:defRPr>
            </a:lvl6pPr>
            <a:lvl7pPr marL="1612800">
              <a:spcBef>
                <a:spcPts val="0"/>
              </a:spcBef>
              <a:spcAft>
                <a:spcPts val="600"/>
              </a:spcAft>
              <a:defRPr sz="700">
                <a:solidFill>
                  <a:schemeClr val="tx2"/>
                </a:solidFill>
              </a:defRPr>
            </a:lvl7pPr>
            <a:lvl8pPr marL="1843200">
              <a:spcBef>
                <a:spcPts val="0"/>
              </a:spcBef>
              <a:spcAft>
                <a:spcPts val="600"/>
              </a:spcAft>
              <a:defRPr sz="600">
                <a:solidFill>
                  <a:schemeClr val="tx2"/>
                </a:solidFill>
              </a:defRPr>
            </a:lvl8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1-3 White - two col tier text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noProof="0"/>
              <a:t>Click to edit secondary headline</a:t>
            </a:r>
          </a:p>
        </p:txBody>
      </p:sp>
      <p:sp>
        <p:nvSpPr>
          <p:cNvPr id="43" name="Text Placeholder 42"/>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noProof="0"/>
              <a:t>Click to edit headline</a:t>
            </a:r>
          </a:p>
        </p:txBody>
      </p:sp>
      <p:sp>
        <p:nvSpPr>
          <p:cNvPr id="9" name="Text Placeholder 3"/>
          <p:cNvSpPr>
            <a:spLocks noGrp="1"/>
          </p:cNvSpPr>
          <p:nvPr>
            <p:ph type="body" sz="quarter" idx="13"/>
          </p:nvPr>
        </p:nvSpPr>
        <p:spPr>
          <a:xfrm>
            <a:off x="4716000" y="1080000"/>
            <a:ext cx="4010400" cy="3560400"/>
          </a:xfrm>
          <a:prstGeom prst="rect">
            <a:avLst/>
          </a:prstGeom>
        </p:spPr>
        <p:txBody>
          <a:bodyPr lIns="0" tIns="0" rIns="0" bIns="0">
            <a:normAutofit/>
          </a:bodyPr>
          <a:lstStyle>
            <a:lvl1pPr marL="0" indent="0">
              <a:spcBef>
                <a:spcPts val="0"/>
              </a:spcBef>
              <a:spcAft>
                <a:spcPts val="600"/>
              </a:spcAft>
              <a:buNone/>
              <a:defRPr sz="1600">
                <a:solidFill>
                  <a:schemeClr val="tx2"/>
                </a:solidFill>
                <a:latin typeface="+mn-lt"/>
              </a:defRPr>
            </a:lvl1pPr>
            <a:lvl2pPr marL="230400" indent="0">
              <a:spcBef>
                <a:spcPts val="0"/>
              </a:spcBef>
              <a:spcAft>
                <a:spcPts val="600"/>
              </a:spcAft>
              <a:buNone/>
              <a:defRPr sz="1400">
                <a:solidFill>
                  <a:schemeClr val="tx2"/>
                </a:solidFill>
                <a:latin typeface="+mn-lt"/>
              </a:defRPr>
            </a:lvl2pPr>
            <a:lvl3pPr marL="462600" indent="0">
              <a:spcBef>
                <a:spcPts val="0"/>
              </a:spcBef>
              <a:spcAft>
                <a:spcPts val="600"/>
              </a:spcAft>
              <a:buNone/>
              <a:defRPr sz="1200">
                <a:solidFill>
                  <a:schemeClr val="tx2"/>
                </a:solidFill>
                <a:latin typeface="+mn-lt"/>
              </a:defRPr>
            </a:lvl3pPr>
            <a:lvl4pPr marL="693000" indent="0">
              <a:spcBef>
                <a:spcPts val="0"/>
              </a:spcBef>
              <a:spcAft>
                <a:spcPts val="600"/>
              </a:spcAft>
              <a:buNone/>
              <a:defRPr sz="1000">
                <a:solidFill>
                  <a:schemeClr val="tx2"/>
                </a:solidFill>
                <a:latin typeface="+mn-lt"/>
              </a:defRPr>
            </a:lvl4pPr>
            <a:lvl5pPr marL="923400" indent="0">
              <a:spcBef>
                <a:spcPts val="0"/>
              </a:spcBef>
              <a:spcAft>
                <a:spcPts val="600"/>
              </a:spcAft>
              <a:buFont typeface="Arial" panose="020B0604020202020204" pitchFamily="34" charset="0"/>
              <a:buNone/>
              <a:defRPr sz="800">
                <a:solidFill>
                  <a:schemeClr val="tx2"/>
                </a:solidFill>
                <a:latin typeface="+mn-lt"/>
              </a:defRPr>
            </a:lvl5pPr>
            <a:lvl6pPr marL="1382400" indent="-228600">
              <a:spcBef>
                <a:spcPts val="0"/>
              </a:spcBef>
              <a:spcAft>
                <a:spcPts val="600"/>
              </a:spcAft>
              <a:buFont typeface="Nokia Pure Text" panose="020B0503020202020204" pitchFamily="34" charset="0"/>
              <a:buChar char="‒"/>
              <a:defRPr sz="800" baseline="0">
                <a:solidFill>
                  <a:schemeClr val="tx2"/>
                </a:solidFill>
              </a:defRPr>
            </a:lvl6pPr>
            <a:lvl7pPr marL="1612800">
              <a:spcBef>
                <a:spcPts val="0"/>
              </a:spcBef>
              <a:spcAft>
                <a:spcPts val="600"/>
              </a:spcAft>
              <a:defRPr sz="700">
                <a:solidFill>
                  <a:schemeClr val="tx2"/>
                </a:solidFill>
              </a:defRPr>
            </a:lvl7pPr>
            <a:lvl8pPr marL="1843200">
              <a:spcBef>
                <a:spcPts val="0"/>
              </a:spcBef>
              <a:spcAft>
                <a:spcPts val="600"/>
              </a:spcAft>
              <a:defRPr sz="600">
                <a:solidFill>
                  <a:schemeClr val="tx2"/>
                </a:solidFill>
              </a:defRPr>
            </a:lvl8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able Placeholder 4"/>
          <p:cNvSpPr>
            <a:spLocks noGrp="1"/>
          </p:cNvSpPr>
          <p:nvPr>
            <p:ph type="tbl" sz="quarter" idx="14"/>
          </p:nvPr>
        </p:nvSpPr>
        <p:spPr>
          <a:xfrm>
            <a:off x="417600" y="1080000"/>
            <a:ext cx="4010400" cy="3560400"/>
          </a:xfrm>
          <a:prstGeom prst="rect">
            <a:avLst/>
          </a:prstGeom>
        </p:spPr>
        <p:txBody>
          <a:bodyPr>
            <a:normAutofit/>
          </a:bodyPr>
          <a:lstStyle>
            <a:lvl1pPr marL="0" indent="0">
              <a:buNone/>
              <a:defRPr sz="1600">
                <a:solidFill>
                  <a:schemeClr val="tx2"/>
                </a:solidFill>
                <a:latin typeface="+mn-lt"/>
              </a:defRPr>
            </a:lvl1pPr>
          </a:lstStyle>
          <a:p>
            <a:r>
              <a:rPr lang="en-US" noProof="0"/>
              <a:t>Click icon to add table</a:t>
            </a:r>
          </a:p>
        </p:txBody>
      </p:sp>
    </p:spTree>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4 White - three col tier text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noProof="0"/>
              <a:t>Click to edit secondary headline</a:t>
            </a:r>
          </a:p>
        </p:txBody>
      </p:sp>
      <p:sp>
        <p:nvSpPr>
          <p:cNvPr id="43" name="Text Placeholder 42"/>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noProof="0"/>
              <a:t>Click to edit headline</a:t>
            </a:r>
          </a:p>
        </p:txBody>
      </p:sp>
      <p:sp>
        <p:nvSpPr>
          <p:cNvPr id="7" name="Text Placeholder 3"/>
          <p:cNvSpPr>
            <a:spLocks noGrp="1"/>
          </p:cNvSpPr>
          <p:nvPr>
            <p:ph type="body" sz="quarter" idx="12"/>
          </p:nvPr>
        </p:nvSpPr>
        <p:spPr>
          <a:xfrm>
            <a:off x="417600" y="1080000"/>
            <a:ext cx="2592000" cy="3560400"/>
          </a:xfrm>
          <a:prstGeom prst="rect">
            <a:avLst/>
          </a:prstGeom>
        </p:spPr>
        <p:txBody>
          <a:bodyPr lIns="0" tIns="0" rIns="0" bIns="0">
            <a:normAutofit/>
          </a:bodyPr>
          <a:lstStyle>
            <a:lvl1pPr marL="0" indent="0">
              <a:spcBef>
                <a:spcPts val="0"/>
              </a:spcBef>
              <a:spcAft>
                <a:spcPts val="600"/>
              </a:spcAft>
              <a:buNone/>
              <a:defRPr sz="1600">
                <a:solidFill>
                  <a:schemeClr val="tx2"/>
                </a:solidFill>
                <a:latin typeface="+mn-lt"/>
              </a:defRPr>
            </a:lvl1pPr>
            <a:lvl2pPr marL="230400" indent="0">
              <a:spcBef>
                <a:spcPts val="0"/>
              </a:spcBef>
              <a:spcAft>
                <a:spcPts val="600"/>
              </a:spcAft>
              <a:buNone/>
              <a:defRPr sz="1400">
                <a:solidFill>
                  <a:schemeClr val="tx2"/>
                </a:solidFill>
                <a:latin typeface="+mn-lt"/>
              </a:defRPr>
            </a:lvl2pPr>
            <a:lvl3pPr marL="462600" indent="0">
              <a:spcBef>
                <a:spcPts val="0"/>
              </a:spcBef>
              <a:spcAft>
                <a:spcPts val="600"/>
              </a:spcAft>
              <a:buNone/>
              <a:defRPr sz="1200">
                <a:solidFill>
                  <a:schemeClr val="tx2"/>
                </a:solidFill>
                <a:latin typeface="+mn-lt"/>
              </a:defRPr>
            </a:lvl3pPr>
            <a:lvl4pPr marL="693000" indent="0">
              <a:spcBef>
                <a:spcPts val="0"/>
              </a:spcBef>
              <a:spcAft>
                <a:spcPts val="600"/>
              </a:spcAft>
              <a:buNone/>
              <a:defRPr sz="1000">
                <a:solidFill>
                  <a:schemeClr val="tx2"/>
                </a:solidFill>
                <a:latin typeface="+mn-lt"/>
              </a:defRPr>
            </a:lvl4pPr>
            <a:lvl5pPr marL="923400" indent="0">
              <a:spcBef>
                <a:spcPts val="0"/>
              </a:spcBef>
              <a:spcAft>
                <a:spcPts val="600"/>
              </a:spcAft>
              <a:buFont typeface="Arial" panose="020B0604020202020204" pitchFamily="34" charset="0"/>
              <a:buNone/>
              <a:defRPr sz="800">
                <a:solidFill>
                  <a:schemeClr val="tx2"/>
                </a:solidFill>
                <a:latin typeface="+mn-lt"/>
              </a:defRPr>
            </a:lvl5pPr>
            <a:lvl6pPr marL="1382400" indent="-228600">
              <a:spcBef>
                <a:spcPts val="0"/>
              </a:spcBef>
              <a:spcAft>
                <a:spcPts val="600"/>
              </a:spcAft>
              <a:buFont typeface="Nokia Pure Text" panose="020B0503020202020204" pitchFamily="34" charset="0"/>
              <a:buChar char="‒"/>
              <a:defRPr sz="800" baseline="0">
                <a:solidFill>
                  <a:schemeClr val="tx2"/>
                </a:solidFill>
              </a:defRPr>
            </a:lvl6pPr>
            <a:lvl7pPr marL="1612800">
              <a:spcBef>
                <a:spcPts val="0"/>
              </a:spcBef>
              <a:spcAft>
                <a:spcPts val="600"/>
              </a:spcAft>
              <a:defRPr sz="700">
                <a:solidFill>
                  <a:schemeClr val="tx2"/>
                </a:solidFill>
              </a:defRPr>
            </a:lvl7pPr>
            <a:lvl8pPr marL="1843200">
              <a:spcBef>
                <a:spcPts val="0"/>
              </a:spcBef>
              <a:spcAft>
                <a:spcPts val="600"/>
              </a:spcAft>
              <a:defRPr sz="600">
                <a:solidFill>
                  <a:schemeClr val="tx2"/>
                </a:solidFill>
              </a:defRPr>
            </a:lvl8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3"/>
          <p:cNvSpPr>
            <a:spLocks noGrp="1"/>
          </p:cNvSpPr>
          <p:nvPr>
            <p:ph type="body" sz="quarter" idx="13"/>
          </p:nvPr>
        </p:nvSpPr>
        <p:spPr>
          <a:xfrm>
            <a:off x="3275856" y="1080000"/>
            <a:ext cx="2592000" cy="3560400"/>
          </a:xfrm>
          <a:prstGeom prst="rect">
            <a:avLst/>
          </a:prstGeom>
        </p:spPr>
        <p:txBody>
          <a:bodyPr lIns="0" tIns="0" rIns="0" bIns="0">
            <a:normAutofit/>
          </a:bodyPr>
          <a:lstStyle>
            <a:lvl1pPr marL="0" indent="0">
              <a:spcBef>
                <a:spcPts val="0"/>
              </a:spcBef>
              <a:spcAft>
                <a:spcPts val="600"/>
              </a:spcAft>
              <a:buNone/>
              <a:defRPr sz="1600">
                <a:solidFill>
                  <a:schemeClr val="tx2"/>
                </a:solidFill>
                <a:latin typeface="+mn-lt"/>
              </a:defRPr>
            </a:lvl1pPr>
            <a:lvl2pPr marL="230400" indent="0">
              <a:spcBef>
                <a:spcPts val="0"/>
              </a:spcBef>
              <a:spcAft>
                <a:spcPts val="600"/>
              </a:spcAft>
              <a:buNone/>
              <a:defRPr sz="1400">
                <a:solidFill>
                  <a:schemeClr val="tx2"/>
                </a:solidFill>
                <a:latin typeface="+mn-lt"/>
              </a:defRPr>
            </a:lvl2pPr>
            <a:lvl3pPr marL="462600" indent="0">
              <a:spcBef>
                <a:spcPts val="0"/>
              </a:spcBef>
              <a:spcAft>
                <a:spcPts val="600"/>
              </a:spcAft>
              <a:buNone/>
              <a:defRPr sz="1200">
                <a:solidFill>
                  <a:schemeClr val="tx2"/>
                </a:solidFill>
                <a:latin typeface="+mn-lt"/>
              </a:defRPr>
            </a:lvl3pPr>
            <a:lvl4pPr marL="693000" indent="0">
              <a:spcBef>
                <a:spcPts val="0"/>
              </a:spcBef>
              <a:spcAft>
                <a:spcPts val="600"/>
              </a:spcAft>
              <a:buNone/>
              <a:defRPr sz="1000">
                <a:solidFill>
                  <a:schemeClr val="tx2"/>
                </a:solidFill>
                <a:latin typeface="+mn-lt"/>
              </a:defRPr>
            </a:lvl4pPr>
            <a:lvl5pPr marL="923400" indent="0">
              <a:spcBef>
                <a:spcPts val="0"/>
              </a:spcBef>
              <a:spcAft>
                <a:spcPts val="600"/>
              </a:spcAft>
              <a:buFont typeface="Arial" panose="020B0604020202020204" pitchFamily="34" charset="0"/>
              <a:buNone/>
              <a:defRPr sz="800">
                <a:solidFill>
                  <a:schemeClr val="tx2"/>
                </a:solidFill>
                <a:latin typeface="+mn-lt"/>
              </a:defRPr>
            </a:lvl5pPr>
            <a:lvl6pPr marL="1382400" indent="-228600">
              <a:spcBef>
                <a:spcPts val="0"/>
              </a:spcBef>
              <a:spcAft>
                <a:spcPts val="600"/>
              </a:spcAft>
              <a:buFont typeface="Nokia Pure Text" panose="020B0503020202020204" pitchFamily="34" charset="0"/>
              <a:buChar char="‒"/>
              <a:defRPr sz="800" baseline="0">
                <a:solidFill>
                  <a:schemeClr val="tx2"/>
                </a:solidFill>
              </a:defRPr>
            </a:lvl6pPr>
            <a:lvl7pPr marL="1612800">
              <a:spcBef>
                <a:spcPts val="0"/>
              </a:spcBef>
              <a:spcAft>
                <a:spcPts val="600"/>
              </a:spcAft>
              <a:defRPr sz="700">
                <a:solidFill>
                  <a:schemeClr val="tx2"/>
                </a:solidFill>
              </a:defRPr>
            </a:lvl7pPr>
            <a:lvl8pPr marL="1843200">
              <a:spcBef>
                <a:spcPts val="0"/>
              </a:spcBef>
              <a:spcAft>
                <a:spcPts val="600"/>
              </a:spcAft>
              <a:defRPr sz="600">
                <a:solidFill>
                  <a:schemeClr val="tx2"/>
                </a:solidFill>
              </a:defRPr>
            </a:lvl8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3"/>
          <p:cNvSpPr>
            <a:spLocks noGrp="1"/>
          </p:cNvSpPr>
          <p:nvPr>
            <p:ph type="body" sz="quarter" idx="14"/>
          </p:nvPr>
        </p:nvSpPr>
        <p:spPr>
          <a:xfrm>
            <a:off x="6134400" y="1080000"/>
            <a:ext cx="2592000" cy="3560400"/>
          </a:xfrm>
          <a:prstGeom prst="rect">
            <a:avLst/>
          </a:prstGeom>
        </p:spPr>
        <p:txBody>
          <a:bodyPr lIns="0" tIns="0" rIns="0" bIns="0">
            <a:normAutofit/>
          </a:bodyPr>
          <a:lstStyle>
            <a:lvl1pPr marL="0" indent="0">
              <a:spcBef>
                <a:spcPts val="0"/>
              </a:spcBef>
              <a:spcAft>
                <a:spcPts val="600"/>
              </a:spcAft>
              <a:buNone/>
              <a:defRPr sz="1600">
                <a:solidFill>
                  <a:schemeClr val="tx2"/>
                </a:solidFill>
                <a:latin typeface="+mn-lt"/>
              </a:defRPr>
            </a:lvl1pPr>
            <a:lvl2pPr marL="230400" indent="0">
              <a:spcBef>
                <a:spcPts val="0"/>
              </a:spcBef>
              <a:spcAft>
                <a:spcPts val="600"/>
              </a:spcAft>
              <a:buNone/>
              <a:defRPr sz="1400">
                <a:solidFill>
                  <a:schemeClr val="tx2"/>
                </a:solidFill>
                <a:latin typeface="+mn-lt"/>
              </a:defRPr>
            </a:lvl2pPr>
            <a:lvl3pPr marL="462600" indent="0">
              <a:spcBef>
                <a:spcPts val="0"/>
              </a:spcBef>
              <a:spcAft>
                <a:spcPts val="600"/>
              </a:spcAft>
              <a:buNone/>
              <a:defRPr sz="1200">
                <a:solidFill>
                  <a:schemeClr val="tx2"/>
                </a:solidFill>
                <a:latin typeface="+mn-lt"/>
              </a:defRPr>
            </a:lvl3pPr>
            <a:lvl4pPr marL="693000" indent="0">
              <a:spcBef>
                <a:spcPts val="0"/>
              </a:spcBef>
              <a:spcAft>
                <a:spcPts val="600"/>
              </a:spcAft>
              <a:buNone/>
              <a:defRPr sz="1000">
                <a:solidFill>
                  <a:schemeClr val="tx2"/>
                </a:solidFill>
                <a:latin typeface="+mn-lt"/>
              </a:defRPr>
            </a:lvl4pPr>
            <a:lvl5pPr marL="923400" indent="0">
              <a:spcBef>
                <a:spcPts val="0"/>
              </a:spcBef>
              <a:spcAft>
                <a:spcPts val="600"/>
              </a:spcAft>
              <a:buFont typeface="Arial" panose="020B0604020202020204" pitchFamily="34" charset="0"/>
              <a:buNone/>
              <a:defRPr sz="800">
                <a:solidFill>
                  <a:schemeClr val="tx2"/>
                </a:solidFill>
                <a:latin typeface="+mn-lt"/>
              </a:defRPr>
            </a:lvl5pPr>
            <a:lvl6pPr marL="1382400" indent="-228600">
              <a:spcBef>
                <a:spcPts val="0"/>
              </a:spcBef>
              <a:spcAft>
                <a:spcPts val="600"/>
              </a:spcAft>
              <a:buFont typeface="Nokia Pure Text" panose="020B0503020202020204" pitchFamily="34" charset="0"/>
              <a:buChar char="‒"/>
              <a:defRPr sz="800" baseline="0">
                <a:solidFill>
                  <a:schemeClr val="tx2"/>
                </a:solidFill>
              </a:defRPr>
            </a:lvl6pPr>
            <a:lvl7pPr marL="1612800">
              <a:spcBef>
                <a:spcPts val="0"/>
              </a:spcBef>
              <a:spcAft>
                <a:spcPts val="600"/>
              </a:spcAft>
              <a:defRPr sz="700">
                <a:solidFill>
                  <a:schemeClr val="tx2"/>
                </a:solidFill>
              </a:defRPr>
            </a:lvl7pPr>
            <a:lvl8pPr marL="1843200">
              <a:spcBef>
                <a:spcPts val="0"/>
              </a:spcBef>
              <a:spcAft>
                <a:spcPts val="600"/>
              </a:spcAft>
              <a:defRPr sz="600">
                <a:solidFill>
                  <a:schemeClr val="tx2"/>
                </a:solidFill>
              </a:defRPr>
            </a:lvl8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1-4 White - three col tier text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noProof="0"/>
              <a:t>Click to edit secondary headline</a:t>
            </a:r>
          </a:p>
        </p:txBody>
      </p:sp>
      <p:sp>
        <p:nvSpPr>
          <p:cNvPr id="43" name="Text Placeholder 42"/>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noProof="0"/>
              <a:t>Click to edit headline</a:t>
            </a:r>
          </a:p>
        </p:txBody>
      </p:sp>
      <p:sp>
        <p:nvSpPr>
          <p:cNvPr id="3" name="Table Placeholder 2"/>
          <p:cNvSpPr>
            <a:spLocks noGrp="1"/>
          </p:cNvSpPr>
          <p:nvPr>
            <p:ph type="tbl" sz="quarter" idx="15"/>
          </p:nvPr>
        </p:nvSpPr>
        <p:spPr>
          <a:xfrm>
            <a:off x="417312" y="1080000"/>
            <a:ext cx="2592000" cy="3560400"/>
          </a:xfrm>
          <a:prstGeom prst="rect">
            <a:avLst/>
          </a:prstGeom>
        </p:spPr>
        <p:txBody>
          <a:bodyPr>
            <a:normAutofit/>
          </a:bodyPr>
          <a:lstStyle>
            <a:lvl1pPr marL="0" indent="0">
              <a:buNone/>
              <a:defRPr sz="1600">
                <a:solidFill>
                  <a:schemeClr val="tx2"/>
                </a:solidFill>
              </a:defRPr>
            </a:lvl1pPr>
          </a:lstStyle>
          <a:p>
            <a:r>
              <a:rPr lang="en-US"/>
              <a:t>Click icon to add table</a:t>
            </a:r>
          </a:p>
        </p:txBody>
      </p:sp>
      <p:sp>
        <p:nvSpPr>
          <p:cNvPr id="14" name="Table Placeholder 2"/>
          <p:cNvSpPr>
            <a:spLocks noGrp="1"/>
          </p:cNvSpPr>
          <p:nvPr>
            <p:ph type="tbl" sz="quarter" idx="16"/>
          </p:nvPr>
        </p:nvSpPr>
        <p:spPr>
          <a:xfrm>
            <a:off x="6132423" y="1080000"/>
            <a:ext cx="2592000" cy="3560400"/>
          </a:xfrm>
          <a:prstGeom prst="rect">
            <a:avLst/>
          </a:prstGeom>
        </p:spPr>
        <p:txBody>
          <a:bodyPr>
            <a:normAutofit/>
          </a:bodyPr>
          <a:lstStyle>
            <a:lvl1pPr marL="0" indent="0">
              <a:buNone/>
              <a:defRPr sz="1600">
                <a:solidFill>
                  <a:schemeClr val="tx2"/>
                </a:solidFill>
              </a:defRPr>
            </a:lvl1pPr>
          </a:lstStyle>
          <a:p>
            <a:r>
              <a:rPr lang="en-US"/>
              <a:t>Click icon to add table</a:t>
            </a:r>
          </a:p>
        </p:txBody>
      </p:sp>
      <p:sp>
        <p:nvSpPr>
          <p:cNvPr id="15" name="Table Placeholder 2"/>
          <p:cNvSpPr>
            <a:spLocks noGrp="1"/>
          </p:cNvSpPr>
          <p:nvPr>
            <p:ph type="tbl" sz="quarter" idx="17"/>
          </p:nvPr>
        </p:nvSpPr>
        <p:spPr>
          <a:xfrm>
            <a:off x="3273879" y="1080000"/>
            <a:ext cx="2592000" cy="3560400"/>
          </a:xfrm>
          <a:prstGeom prst="rect">
            <a:avLst/>
          </a:prstGeom>
        </p:spPr>
        <p:txBody>
          <a:bodyPr>
            <a:normAutofit/>
          </a:bodyPr>
          <a:lstStyle>
            <a:lvl1pPr marL="0" indent="0">
              <a:buNone/>
              <a:defRPr sz="1600">
                <a:solidFill>
                  <a:schemeClr val="tx2"/>
                </a:solidFill>
              </a:defRPr>
            </a:lvl1pPr>
          </a:lstStyle>
          <a:p>
            <a:r>
              <a:rPr lang="en-US"/>
              <a:t>Click icon to add table</a:t>
            </a:r>
          </a:p>
        </p:txBody>
      </p:sp>
    </p:spTree>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1-5 White - four col tier text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noProof="0"/>
              <a:t>Click to edit secondary headline</a:t>
            </a:r>
          </a:p>
        </p:txBody>
      </p:sp>
      <p:sp>
        <p:nvSpPr>
          <p:cNvPr id="43" name="Text Placeholder 42"/>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noProof="0"/>
              <a:t>Click to edit headline</a:t>
            </a:r>
          </a:p>
        </p:txBody>
      </p:sp>
      <p:sp>
        <p:nvSpPr>
          <p:cNvPr id="7" name="Text Placeholder 3"/>
          <p:cNvSpPr>
            <a:spLocks noGrp="1"/>
          </p:cNvSpPr>
          <p:nvPr>
            <p:ph type="body" sz="quarter" idx="12"/>
          </p:nvPr>
        </p:nvSpPr>
        <p:spPr>
          <a:xfrm>
            <a:off x="417600" y="1080000"/>
            <a:ext cx="1893600" cy="3560400"/>
          </a:xfrm>
          <a:prstGeom prst="rect">
            <a:avLst/>
          </a:prstGeom>
        </p:spPr>
        <p:txBody>
          <a:bodyPr lIns="0" tIns="0" rIns="0" bIns="0">
            <a:normAutofit/>
          </a:bodyPr>
          <a:lstStyle>
            <a:lvl1pPr marL="0" indent="0">
              <a:spcBef>
                <a:spcPts val="0"/>
              </a:spcBef>
              <a:spcAft>
                <a:spcPts val="600"/>
              </a:spcAft>
              <a:buNone/>
              <a:defRPr sz="1600">
                <a:solidFill>
                  <a:schemeClr val="tx2"/>
                </a:solidFill>
                <a:latin typeface="+mn-lt"/>
              </a:defRPr>
            </a:lvl1pPr>
            <a:lvl2pPr marL="230400" indent="0">
              <a:spcBef>
                <a:spcPts val="0"/>
              </a:spcBef>
              <a:spcAft>
                <a:spcPts val="600"/>
              </a:spcAft>
              <a:buNone/>
              <a:defRPr sz="1400">
                <a:solidFill>
                  <a:schemeClr val="tx2"/>
                </a:solidFill>
                <a:latin typeface="+mn-lt"/>
              </a:defRPr>
            </a:lvl2pPr>
            <a:lvl3pPr marL="462600" indent="0">
              <a:spcBef>
                <a:spcPts val="0"/>
              </a:spcBef>
              <a:spcAft>
                <a:spcPts val="600"/>
              </a:spcAft>
              <a:buNone/>
              <a:defRPr sz="1200">
                <a:solidFill>
                  <a:schemeClr val="tx2"/>
                </a:solidFill>
                <a:latin typeface="+mn-lt"/>
              </a:defRPr>
            </a:lvl3pPr>
            <a:lvl4pPr marL="693000" indent="0">
              <a:spcBef>
                <a:spcPts val="0"/>
              </a:spcBef>
              <a:spcAft>
                <a:spcPts val="600"/>
              </a:spcAft>
              <a:buNone/>
              <a:defRPr sz="1000">
                <a:solidFill>
                  <a:schemeClr val="tx2"/>
                </a:solidFill>
                <a:latin typeface="+mn-lt"/>
              </a:defRPr>
            </a:lvl4pPr>
            <a:lvl5pPr marL="923400" indent="0">
              <a:spcBef>
                <a:spcPts val="0"/>
              </a:spcBef>
              <a:spcAft>
                <a:spcPts val="600"/>
              </a:spcAft>
              <a:buFont typeface="Arial" panose="020B0604020202020204" pitchFamily="34" charset="0"/>
              <a:buNone/>
              <a:defRPr sz="800">
                <a:solidFill>
                  <a:schemeClr val="tx2"/>
                </a:solidFill>
                <a:latin typeface="+mn-lt"/>
              </a:defRPr>
            </a:lvl5pPr>
            <a:lvl6pPr marL="1382400" indent="-228600">
              <a:spcBef>
                <a:spcPts val="0"/>
              </a:spcBef>
              <a:spcAft>
                <a:spcPts val="600"/>
              </a:spcAft>
              <a:buFont typeface="Nokia Pure Text" panose="020B0503020202020204" pitchFamily="34" charset="0"/>
              <a:buChar char="‒"/>
              <a:defRPr sz="800" baseline="0">
                <a:solidFill>
                  <a:schemeClr val="tx2"/>
                </a:solidFill>
              </a:defRPr>
            </a:lvl6pPr>
            <a:lvl7pPr marL="1612800">
              <a:spcBef>
                <a:spcPts val="0"/>
              </a:spcBef>
              <a:spcAft>
                <a:spcPts val="600"/>
              </a:spcAft>
              <a:defRPr sz="700">
                <a:solidFill>
                  <a:schemeClr val="tx2"/>
                </a:solidFill>
              </a:defRPr>
            </a:lvl7pPr>
            <a:lvl8pPr marL="1843200">
              <a:spcBef>
                <a:spcPts val="0"/>
              </a:spcBef>
              <a:spcAft>
                <a:spcPts val="600"/>
              </a:spcAft>
              <a:defRPr sz="600">
                <a:solidFill>
                  <a:schemeClr val="tx2"/>
                </a:solidFill>
              </a:defRPr>
            </a:lvl8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3"/>
          <p:cNvSpPr>
            <a:spLocks noGrp="1"/>
          </p:cNvSpPr>
          <p:nvPr>
            <p:ph type="body" sz="quarter" idx="13"/>
          </p:nvPr>
        </p:nvSpPr>
        <p:spPr>
          <a:xfrm>
            <a:off x="2556000" y="1080000"/>
            <a:ext cx="1893600" cy="3560400"/>
          </a:xfrm>
          <a:prstGeom prst="rect">
            <a:avLst/>
          </a:prstGeom>
        </p:spPr>
        <p:txBody>
          <a:bodyPr lIns="0" tIns="0" rIns="0" bIns="0">
            <a:normAutofit/>
          </a:bodyPr>
          <a:lstStyle>
            <a:lvl1pPr marL="0" indent="0">
              <a:spcBef>
                <a:spcPts val="0"/>
              </a:spcBef>
              <a:spcAft>
                <a:spcPts val="600"/>
              </a:spcAft>
              <a:buNone/>
              <a:defRPr sz="1600">
                <a:solidFill>
                  <a:schemeClr val="tx2"/>
                </a:solidFill>
                <a:latin typeface="+mn-lt"/>
              </a:defRPr>
            </a:lvl1pPr>
            <a:lvl2pPr marL="230400" indent="0">
              <a:spcBef>
                <a:spcPts val="0"/>
              </a:spcBef>
              <a:spcAft>
                <a:spcPts val="600"/>
              </a:spcAft>
              <a:buNone/>
              <a:defRPr sz="1400">
                <a:solidFill>
                  <a:schemeClr val="tx2"/>
                </a:solidFill>
                <a:latin typeface="+mn-lt"/>
              </a:defRPr>
            </a:lvl2pPr>
            <a:lvl3pPr marL="462600" indent="0">
              <a:spcBef>
                <a:spcPts val="0"/>
              </a:spcBef>
              <a:spcAft>
                <a:spcPts val="600"/>
              </a:spcAft>
              <a:buNone/>
              <a:defRPr sz="1200">
                <a:solidFill>
                  <a:schemeClr val="tx2"/>
                </a:solidFill>
                <a:latin typeface="+mn-lt"/>
              </a:defRPr>
            </a:lvl3pPr>
            <a:lvl4pPr marL="693000" indent="0">
              <a:spcBef>
                <a:spcPts val="0"/>
              </a:spcBef>
              <a:spcAft>
                <a:spcPts val="600"/>
              </a:spcAft>
              <a:buNone/>
              <a:defRPr sz="1000">
                <a:solidFill>
                  <a:schemeClr val="tx2"/>
                </a:solidFill>
                <a:latin typeface="+mn-lt"/>
              </a:defRPr>
            </a:lvl4pPr>
            <a:lvl5pPr marL="923400" indent="0">
              <a:spcBef>
                <a:spcPts val="0"/>
              </a:spcBef>
              <a:spcAft>
                <a:spcPts val="600"/>
              </a:spcAft>
              <a:buFont typeface="Arial" panose="020B0604020202020204" pitchFamily="34" charset="0"/>
              <a:buNone/>
              <a:defRPr sz="800">
                <a:solidFill>
                  <a:schemeClr val="tx2"/>
                </a:solidFill>
                <a:latin typeface="+mn-lt"/>
              </a:defRPr>
            </a:lvl5pPr>
            <a:lvl6pPr marL="1382400" indent="-228600">
              <a:spcBef>
                <a:spcPts val="0"/>
              </a:spcBef>
              <a:spcAft>
                <a:spcPts val="600"/>
              </a:spcAft>
              <a:buFont typeface="Nokia Pure Text" panose="020B0503020202020204" pitchFamily="34" charset="0"/>
              <a:buChar char="‒"/>
              <a:defRPr sz="800" baseline="0">
                <a:solidFill>
                  <a:schemeClr val="tx2"/>
                </a:solidFill>
              </a:defRPr>
            </a:lvl6pPr>
            <a:lvl7pPr marL="1612800">
              <a:spcBef>
                <a:spcPts val="0"/>
              </a:spcBef>
              <a:spcAft>
                <a:spcPts val="600"/>
              </a:spcAft>
              <a:defRPr sz="700">
                <a:solidFill>
                  <a:schemeClr val="tx2"/>
                </a:solidFill>
              </a:defRPr>
            </a:lvl7pPr>
            <a:lvl8pPr marL="1843200">
              <a:spcBef>
                <a:spcPts val="0"/>
              </a:spcBef>
              <a:spcAft>
                <a:spcPts val="600"/>
              </a:spcAft>
              <a:defRPr sz="600">
                <a:solidFill>
                  <a:schemeClr val="tx2"/>
                </a:solidFill>
              </a:defRPr>
            </a:lvl8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3"/>
          <p:cNvSpPr>
            <a:spLocks noGrp="1"/>
          </p:cNvSpPr>
          <p:nvPr>
            <p:ph type="body" sz="quarter" idx="14"/>
          </p:nvPr>
        </p:nvSpPr>
        <p:spPr>
          <a:xfrm>
            <a:off x="4694400" y="1080000"/>
            <a:ext cx="1893600" cy="3560400"/>
          </a:xfrm>
          <a:prstGeom prst="rect">
            <a:avLst/>
          </a:prstGeom>
        </p:spPr>
        <p:txBody>
          <a:bodyPr lIns="0" tIns="0" rIns="0" bIns="0">
            <a:normAutofit/>
          </a:bodyPr>
          <a:lstStyle>
            <a:lvl1pPr marL="0" indent="0">
              <a:spcBef>
                <a:spcPts val="0"/>
              </a:spcBef>
              <a:spcAft>
                <a:spcPts val="600"/>
              </a:spcAft>
              <a:buNone/>
              <a:defRPr sz="1600">
                <a:solidFill>
                  <a:schemeClr val="tx2"/>
                </a:solidFill>
                <a:latin typeface="+mn-lt"/>
              </a:defRPr>
            </a:lvl1pPr>
            <a:lvl2pPr marL="230400" indent="0">
              <a:spcBef>
                <a:spcPts val="0"/>
              </a:spcBef>
              <a:spcAft>
                <a:spcPts val="600"/>
              </a:spcAft>
              <a:buNone/>
              <a:defRPr sz="1400">
                <a:solidFill>
                  <a:schemeClr val="tx2"/>
                </a:solidFill>
                <a:latin typeface="+mn-lt"/>
              </a:defRPr>
            </a:lvl2pPr>
            <a:lvl3pPr marL="462600" indent="0">
              <a:spcBef>
                <a:spcPts val="0"/>
              </a:spcBef>
              <a:spcAft>
                <a:spcPts val="600"/>
              </a:spcAft>
              <a:buNone/>
              <a:defRPr sz="1200">
                <a:solidFill>
                  <a:schemeClr val="tx2"/>
                </a:solidFill>
                <a:latin typeface="+mn-lt"/>
              </a:defRPr>
            </a:lvl3pPr>
            <a:lvl4pPr marL="693000" indent="0">
              <a:spcBef>
                <a:spcPts val="0"/>
              </a:spcBef>
              <a:spcAft>
                <a:spcPts val="600"/>
              </a:spcAft>
              <a:buNone/>
              <a:defRPr sz="1000">
                <a:solidFill>
                  <a:schemeClr val="tx2"/>
                </a:solidFill>
                <a:latin typeface="+mn-lt"/>
              </a:defRPr>
            </a:lvl4pPr>
            <a:lvl5pPr marL="923400" indent="0">
              <a:spcBef>
                <a:spcPts val="0"/>
              </a:spcBef>
              <a:spcAft>
                <a:spcPts val="600"/>
              </a:spcAft>
              <a:buFont typeface="Arial" panose="020B0604020202020204" pitchFamily="34" charset="0"/>
              <a:buNone/>
              <a:defRPr sz="800">
                <a:solidFill>
                  <a:schemeClr val="tx2"/>
                </a:solidFill>
                <a:latin typeface="+mn-lt"/>
              </a:defRPr>
            </a:lvl5pPr>
            <a:lvl6pPr marL="1382400" indent="-228600">
              <a:spcBef>
                <a:spcPts val="0"/>
              </a:spcBef>
              <a:spcAft>
                <a:spcPts val="600"/>
              </a:spcAft>
              <a:buFont typeface="Nokia Pure Text" panose="020B0503020202020204" pitchFamily="34" charset="0"/>
              <a:buChar char="‒"/>
              <a:defRPr sz="800" baseline="0">
                <a:solidFill>
                  <a:schemeClr val="tx2"/>
                </a:solidFill>
              </a:defRPr>
            </a:lvl6pPr>
            <a:lvl7pPr marL="1612800">
              <a:spcBef>
                <a:spcPts val="0"/>
              </a:spcBef>
              <a:spcAft>
                <a:spcPts val="600"/>
              </a:spcAft>
              <a:defRPr sz="700">
                <a:solidFill>
                  <a:schemeClr val="tx2"/>
                </a:solidFill>
              </a:defRPr>
            </a:lvl7pPr>
            <a:lvl8pPr marL="1843200">
              <a:spcBef>
                <a:spcPts val="0"/>
              </a:spcBef>
              <a:spcAft>
                <a:spcPts val="600"/>
              </a:spcAft>
              <a:defRPr sz="600">
                <a:solidFill>
                  <a:schemeClr val="tx2"/>
                </a:solidFill>
              </a:defRPr>
            </a:lvl8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3"/>
          <p:cNvSpPr>
            <a:spLocks noGrp="1"/>
          </p:cNvSpPr>
          <p:nvPr>
            <p:ph type="body" sz="quarter" idx="15"/>
          </p:nvPr>
        </p:nvSpPr>
        <p:spPr>
          <a:xfrm>
            <a:off x="6832800" y="1080000"/>
            <a:ext cx="1893600" cy="3560400"/>
          </a:xfrm>
          <a:prstGeom prst="rect">
            <a:avLst/>
          </a:prstGeom>
        </p:spPr>
        <p:txBody>
          <a:bodyPr lIns="0" tIns="0" rIns="0" bIns="0">
            <a:normAutofit/>
          </a:bodyPr>
          <a:lstStyle>
            <a:lvl1pPr marL="0" indent="0">
              <a:spcBef>
                <a:spcPts val="0"/>
              </a:spcBef>
              <a:spcAft>
                <a:spcPts val="600"/>
              </a:spcAft>
              <a:buNone/>
              <a:defRPr sz="1600">
                <a:solidFill>
                  <a:schemeClr val="tx2"/>
                </a:solidFill>
                <a:latin typeface="+mn-lt"/>
              </a:defRPr>
            </a:lvl1pPr>
            <a:lvl2pPr marL="230400" indent="0">
              <a:spcBef>
                <a:spcPts val="0"/>
              </a:spcBef>
              <a:spcAft>
                <a:spcPts val="600"/>
              </a:spcAft>
              <a:buNone/>
              <a:defRPr sz="1400">
                <a:solidFill>
                  <a:schemeClr val="tx2"/>
                </a:solidFill>
                <a:latin typeface="+mn-lt"/>
              </a:defRPr>
            </a:lvl2pPr>
            <a:lvl3pPr marL="462600" indent="0">
              <a:spcBef>
                <a:spcPts val="0"/>
              </a:spcBef>
              <a:spcAft>
                <a:spcPts val="600"/>
              </a:spcAft>
              <a:buNone/>
              <a:defRPr sz="1200">
                <a:solidFill>
                  <a:schemeClr val="tx2"/>
                </a:solidFill>
                <a:latin typeface="+mn-lt"/>
              </a:defRPr>
            </a:lvl3pPr>
            <a:lvl4pPr marL="693000" indent="0">
              <a:spcBef>
                <a:spcPts val="0"/>
              </a:spcBef>
              <a:spcAft>
                <a:spcPts val="600"/>
              </a:spcAft>
              <a:buNone/>
              <a:defRPr sz="1000">
                <a:solidFill>
                  <a:schemeClr val="tx2"/>
                </a:solidFill>
                <a:latin typeface="+mn-lt"/>
              </a:defRPr>
            </a:lvl4pPr>
            <a:lvl5pPr marL="923400" indent="0">
              <a:spcBef>
                <a:spcPts val="0"/>
              </a:spcBef>
              <a:spcAft>
                <a:spcPts val="600"/>
              </a:spcAft>
              <a:buFont typeface="Arial" panose="020B0604020202020204" pitchFamily="34" charset="0"/>
              <a:buNone/>
              <a:defRPr sz="800">
                <a:solidFill>
                  <a:schemeClr val="tx2"/>
                </a:solidFill>
                <a:latin typeface="+mn-lt"/>
              </a:defRPr>
            </a:lvl5pPr>
            <a:lvl6pPr marL="1382400" indent="-228600">
              <a:spcBef>
                <a:spcPts val="0"/>
              </a:spcBef>
              <a:spcAft>
                <a:spcPts val="600"/>
              </a:spcAft>
              <a:buFont typeface="Nokia Pure Text" panose="020B0503020202020204" pitchFamily="34" charset="0"/>
              <a:buChar char="‒"/>
              <a:defRPr sz="800" baseline="0">
                <a:solidFill>
                  <a:schemeClr val="tx2"/>
                </a:solidFill>
              </a:defRPr>
            </a:lvl6pPr>
            <a:lvl7pPr marL="1612800">
              <a:spcBef>
                <a:spcPts val="0"/>
              </a:spcBef>
              <a:spcAft>
                <a:spcPts val="600"/>
              </a:spcAft>
              <a:defRPr sz="700">
                <a:solidFill>
                  <a:schemeClr val="tx2"/>
                </a:solidFill>
              </a:defRPr>
            </a:lvl7pPr>
            <a:lvl8pPr marL="1843200">
              <a:spcBef>
                <a:spcPts val="0"/>
              </a:spcBef>
              <a:spcAft>
                <a:spcPts val="600"/>
              </a:spcAft>
              <a:defRPr sz="600">
                <a:solidFill>
                  <a:schemeClr val="tx2"/>
                </a:solidFill>
              </a:defRPr>
            </a:lvl8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userDrawn="1">
  <p:cSld name="3-2 Blue - one tier text with headlines">
    <p:spTree>
      <p:nvGrpSpPr>
        <p:cNvPr id="1" name=""/>
        <p:cNvGrpSpPr/>
        <p:nvPr/>
      </p:nvGrpSpPr>
      <p:grpSpPr>
        <a:xfrm>
          <a:off x="0" y="0"/>
          <a:ext cx="0" cy="0"/>
          <a:chOff x="0" y="0"/>
          <a:chExt cx="0" cy="0"/>
        </a:xfrm>
      </p:grpSpPr>
      <p:sp>
        <p:nvSpPr>
          <p:cNvPr id="6" name="Text Placeholder 12"/>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1"/>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a:t>Click to edit secondary headline</a:t>
            </a:r>
          </a:p>
        </p:txBody>
      </p:sp>
      <p:sp>
        <p:nvSpPr>
          <p:cNvPr id="7" name="Text Placeholder 42"/>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bg1"/>
                </a:solidFill>
                <a:latin typeface="+mj-lt"/>
              </a:defRPr>
            </a:lvl1pPr>
          </a:lstStyle>
          <a:p>
            <a:pPr lvl="0"/>
            <a:r>
              <a:rPr lang="en-US"/>
              <a:t>Click to edit headline</a:t>
            </a:r>
          </a:p>
        </p:txBody>
      </p:sp>
      <p:sp>
        <p:nvSpPr>
          <p:cNvPr id="9" name="Text Placeholder 3"/>
          <p:cNvSpPr>
            <a:spLocks noGrp="1"/>
          </p:cNvSpPr>
          <p:nvPr>
            <p:ph type="body" sz="quarter" idx="12"/>
          </p:nvPr>
        </p:nvSpPr>
        <p:spPr>
          <a:xfrm>
            <a:off x="417600" y="1080000"/>
            <a:ext cx="8308800" cy="3560400"/>
          </a:xfrm>
          <a:prstGeom prst="rect">
            <a:avLst/>
          </a:prstGeom>
        </p:spPr>
        <p:txBody>
          <a:bodyPr lIns="0" tIns="0" rIns="0" bIns="0">
            <a:normAutofit/>
          </a:bodyPr>
          <a:lstStyle>
            <a:lvl1pPr marL="0" indent="0">
              <a:spcBef>
                <a:spcPts val="0"/>
              </a:spcBef>
              <a:spcAft>
                <a:spcPts val="600"/>
              </a:spcAft>
              <a:buNone/>
              <a:defRPr sz="1600">
                <a:solidFill>
                  <a:schemeClr val="bg1"/>
                </a:solidFill>
                <a:latin typeface="Nokia Pure Text Light" panose="020B0403020202020204" pitchFamily="34" charset="0"/>
                <a:ea typeface="Nokia Pure Text Light" panose="020B0403020202020204" pitchFamily="34" charset="0"/>
              </a:defRPr>
            </a:lvl1pPr>
            <a:lvl2pPr marL="230400" indent="0">
              <a:spcBef>
                <a:spcPts val="0"/>
              </a:spcBef>
              <a:spcAft>
                <a:spcPts val="600"/>
              </a:spcAft>
              <a:buNone/>
              <a:defRPr sz="1400">
                <a:solidFill>
                  <a:schemeClr val="bg1"/>
                </a:solidFill>
                <a:latin typeface="Nokia Pure Text Light" panose="020B0403020202020204" pitchFamily="34" charset="0"/>
                <a:ea typeface="Nokia Pure Text Light" panose="020B0403020202020204" pitchFamily="34" charset="0"/>
              </a:defRPr>
            </a:lvl2pPr>
            <a:lvl3pPr marL="462600" indent="0">
              <a:spcBef>
                <a:spcPts val="0"/>
              </a:spcBef>
              <a:spcAft>
                <a:spcPts val="600"/>
              </a:spcAft>
              <a:buNone/>
              <a:defRPr sz="1200">
                <a:solidFill>
                  <a:schemeClr val="bg1"/>
                </a:solidFill>
                <a:latin typeface="Nokia Pure Text Light" panose="020B0403020202020204" pitchFamily="34" charset="0"/>
                <a:ea typeface="Nokia Pure Text Light" panose="020B0403020202020204" pitchFamily="34" charset="0"/>
              </a:defRPr>
            </a:lvl3pPr>
            <a:lvl4pPr marL="693000" indent="0">
              <a:spcBef>
                <a:spcPts val="0"/>
              </a:spcBef>
              <a:spcAft>
                <a:spcPts val="600"/>
              </a:spcAft>
              <a:buNone/>
              <a:defRPr sz="1000">
                <a:solidFill>
                  <a:schemeClr val="bg1"/>
                </a:solidFill>
                <a:latin typeface="Nokia Pure Text Light" panose="020B0403020202020204" pitchFamily="34" charset="0"/>
                <a:ea typeface="Nokia Pure Text Light" panose="020B0403020202020204" pitchFamily="34" charset="0"/>
              </a:defRPr>
            </a:lvl4pPr>
            <a:lvl5pPr marL="923400" indent="0">
              <a:spcBef>
                <a:spcPts val="0"/>
              </a:spcBef>
              <a:spcAft>
                <a:spcPts val="600"/>
              </a:spcAft>
              <a:buFont typeface="Arial" panose="020B0604020202020204" pitchFamily="34" charset="0"/>
              <a:buNone/>
              <a:defRPr sz="800">
                <a:solidFill>
                  <a:schemeClr val="bg1"/>
                </a:solidFill>
                <a:latin typeface="Nokia Pure Text Light" panose="020B0403020202020204" pitchFamily="34" charset="0"/>
                <a:ea typeface="Nokia Pure Text Light" panose="020B04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75813" y="4648933"/>
            <a:ext cx="1009152" cy="424800"/>
          </a:xfrm>
          <a:prstGeom prst="rect">
            <a:avLst/>
          </a:prstGeom>
        </p:spPr>
      </p:pic>
      <p:sp>
        <p:nvSpPr>
          <p:cNvPr id="8" name="Footer Placeholder 27"/>
          <p:cNvSpPr>
            <a:spLocks noGrp="1"/>
          </p:cNvSpPr>
          <p:nvPr>
            <p:ph type="ftr" sz="quarter" idx="3"/>
          </p:nvPr>
        </p:nvSpPr>
        <p:spPr>
          <a:xfrm>
            <a:off x="2304000" y="4816800"/>
            <a:ext cx="4536000" cy="122400"/>
          </a:xfrm>
          <a:prstGeom prst="rect">
            <a:avLst/>
          </a:prstGeom>
        </p:spPr>
        <p:txBody>
          <a:bodyPr vert="horz" lIns="0" tIns="0" rIns="0" bIns="0" rtlCol="0" anchor="b"/>
          <a:lstStyle>
            <a:lvl1pPr algn="l">
              <a:defRPr sz="80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GB" dirty="0">
                <a:solidFill>
                  <a:srgbClr val="FFFFFF"/>
                </a:solidFill>
              </a:rPr>
              <a:t>&lt;Document ID: change ID in footer or remove&gt; &lt;Change information classification in footer&gt;</a:t>
            </a:r>
            <a:endParaRPr lang="en-US" dirty="0">
              <a:solidFill>
                <a:srgbClr val="FFFFFF"/>
              </a:solidFill>
            </a:endParaRPr>
          </a:p>
        </p:txBody>
      </p:sp>
    </p:spTree>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Nokia White 1">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Aft>
                <a:spcPts val="600"/>
              </a:spcAft>
              <a:defRPr baseline="0"/>
            </a:lvl1pPr>
            <a:lvl2pPr>
              <a:spcAft>
                <a:spcPts val="600"/>
              </a:spcAft>
              <a:defRPr/>
            </a:lvl2pPr>
            <a:lvl3pPr>
              <a:spcAft>
                <a:spcPts val="600"/>
              </a:spcAft>
              <a:defRPr/>
            </a:lvl3pPr>
            <a:lvl4pPr>
              <a:spcAft>
                <a:spcPts val="600"/>
              </a:spcAft>
              <a:defRPr/>
            </a:lvl4pPr>
            <a:lvl5pPr>
              <a:spcAft>
                <a:spcPts val="6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p:cNvSpPr>
            <a:spLocks noGrp="1"/>
          </p:cNvSpPr>
          <p:nvPr>
            <p:ph type="title"/>
          </p:nvPr>
        </p:nvSpPr>
        <p:spPr>
          <a:xfrm>
            <a:off x="418120" y="279249"/>
            <a:ext cx="8229600" cy="311789"/>
          </a:xfrm>
        </p:spPr>
        <p:txBody>
          <a:bodyPr/>
          <a:lstStyle>
            <a:lvl1pPr>
              <a:defRPr/>
            </a:lvl1pPr>
          </a:lstStyle>
          <a:p>
            <a:r>
              <a:rPr lang="en-US"/>
              <a:t>Click to edit Master title style</a:t>
            </a:r>
          </a:p>
        </p:txBody>
      </p:sp>
      <p:sp>
        <p:nvSpPr>
          <p:cNvPr id="6" name="Content Placeholder 8"/>
          <p:cNvSpPr>
            <a:spLocks noGrp="1"/>
          </p:cNvSpPr>
          <p:nvPr>
            <p:ph sz="quarter" idx="13"/>
          </p:nvPr>
        </p:nvSpPr>
        <p:spPr>
          <a:xfrm>
            <a:off x="418120" y="537790"/>
            <a:ext cx="8227649" cy="301625"/>
          </a:xfrm>
        </p:spPr>
        <p:txBody>
          <a:bodyPr/>
          <a:lstStyle>
            <a:lvl1pPr marL="0" indent="0">
              <a:buFont typeface="Arial"/>
              <a:buNone/>
              <a:defRPr sz="1800">
                <a:solidFill>
                  <a:schemeClr val="bg2"/>
                </a:solidFill>
                <a:latin typeface="+mj-lt"/>
              </a:defRPr>
            </a:lvl1pPr>
          </a:lstStyle>
          <a:p>
            <a:pPr lvl="0"/>
            <a:r>
              <a:rPr lang="en-US"/>
              <a:t>Click to edit Master text styles</a:t>
            </a:r>
          </a:p>
        </p:txBody>
      </p:sp>
    </p:spTree>
    <p:extLst>
      <p:ext uri="{BB962C8B-B14F-4D97-AF65-F5344CB8AC3E}">
        <p14:creationId xmlns:p14="http://schemas.microsoft.com/office/powerpoint/2010/main" val="96604788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Nokia White 2">
    <p:spTree>
      <p:nvGrpSpPr>
        <p:cNvPr id="1" name=""/>
        <p:cNvGrpSpPr/>
        <p:nvPr/>
      </p:nvGrpSpPr>
      <p:grpSpPr>
        <a:xfrm>
          <a:off x="0" y="0"/>
          <a:ext cx="0" cy="0"/>
          <a:chOff x="0" y="0"/>
          <a:chExt cx="0" cy="0"/>
        </a:xfrm>
      </p:grpSpPr>
      <p:sp>
        <p:nvSpPr>
          <p:cNvPr id="2" name="Title 1"/>
          <p:cNvSpPr>
            <a:spLocks noGrp="1"/>
          </p:cNvSpPr>
          <p:nvPr>
            <p:ph type="title"/>
          </p:nvPr>
        </p:nvSpPr>
        <p:spPr>
          <a:xfrm>
            <a:off x="418120" y="279249"/>
            <a:ext cx="8229600" cy="311789"/>
          </a:xfrm>
        </p:spPr>
        <p:txBody>
          <a:bodyPr/>
          <a:lstStyle>
            <a:lvl1pPr>
              <a:defRPr/>
            </a:lvl1pPr>
          </a:lstStyle>
          <a:p>
            <a:r>
              <a:rPr lang="en-US"/>
              <a:t>Click to edit Master title style</a:t>
            </a:r>
          </a:p>
        </p:txBody>
      </p:sp>
      <p:sp>
        <p:nvSpPr>
          <p:cNvPr id="8" name="Content Placeholder 8"/>
          <p:cNvSpPr>
            <a:spLocks noGrp="1"/>
          </p:cNvSpPr>
          <p:nvPr>
            <p:ph sz="quarter" idx="13"/>
          </p:nvPr>
        </p:nvSpPr>
        <p:spPr>
          <a:xfrm>
            <a:off x="418120" y="537790"/>
            <a:ext cx="8227649" cy="301625"/>
          </a:xfrm>
        </p:spPr>
        <p:txBody>
          <a:bodyPr/>
          <a:lstStyle>
            <a:lvl1pPr marL="0" indent="0">
              <a:buFont typeface="Arial"/>
              <a:buNone/>
              <a:defRPr sz="1800">
                <a:solidFill>
                  <a:schemeClr val="bg2"/>
                </a:solidFill>
                <a:latin typeface="+mj-lt"/>
              </a:defRPr>
            </a:lvl1pPr>
          </a:lstStyle>
          <a:p>
            <a:pPr lvl="0"/>
            <a:r>
              <a:rPr lang="en-US"/>
              <a:t>Click to edit Master text styles</a:t>
            </a:r>
          </a:p>
        </p:txBody>
      </p:sp>
      <p:sp>
        <p:nvSpPr>
          <p:cNvPr id="12" name="Text Placeholder 10"/>
          <p:cNvSpPr>
            <a:spLocks noGrp="1"/>
          </p:cNvSpPr>
          <p:nvPr>
            <p:ph type="body" sz="quarter" idx="16"/>
          </p:nvPr>
        </p:nvSpPr>
        <p:spPr>
          <a:xfrm>
            <a:off x="423863" y="1087438"/>
            <a:ext cx="4032250" cy="2544762"/>
          </a:xfrm>
        </p:spPr>
        <p:txBody>
          <a:bodyPr/>
          <a:lstStyle>
            <a:lvl1pPr marL="0" indent="0">
              <a:spcAft>
                <a:spcPts val="600"/>
              </a:spcAft>
              <a:buFont typeface="Arial" pitchFamily="34" charset="0"/>
              <a:buNone/>
              <a:defRPr baseline="0"/>
            </a:lvl1pPr>
            <a:lvl2pPr>
              <a:buNone/>
              <a:defRPr/>
            </a:lvl2pPr>
            <a:lvl3pPr>
              <a:buNone/>
              <a:defRPr/>
            </a:lvl3pPr>
            <a:lvl4pPr>
              <a:buNone/>
              <a:defRPr/>
            </a:lvl4pPr>
            <a:lvl5pPr>
              <a:buNone/>
              <a:defRPr/>
            </a:lvl5pPr>
          </a:lstStyle>
          <a:p>
            <a:pPr lvl="0"/>
            <a:r>
              <a:rPr lang="en-US"/>
              <a:t>Click to edit Master text styles</a:t>
            </a:r>
          </a:p>
        </p:txBody>
      </p:sp>
      <p:sp>
        <p:nvSpPr>
          <p:cNvPr id="14" name="Text Placeholder 10"/>
          <p:cNvSpPr>
            <a:spLocks noGrp="1"/>
          </p:cNvSpPr>
          <p:nvPr>
            <p:ph type="body" sz="quarter" idx="17"/>
          </p:nvPr>
        </p:nvSpPr>
        <p:spPr>
          <a:xfrm>
            <a:off x="4608513" y="1087310"/>
            <a:ext cx="4032250" cy="2544762"/>
          </a:xfrm>
        </p:spPr>
        <p:txBody>
          <a:bodyPr/>
          <a:lstStyle>
            <a:lvl1pPr marL="0" indent="0">
              <a:spcAft>
                <a:spcPts val="600"/>
              </a:spcAft>
              <a:buNone/>
              <a:defRPr baseline="0"/>
            </a:lvl1pPr>
            <a:lvl2pPr marL="0" indent="0">
              <a:spcAft>
                <a:spcPts val="600"/>
              </a:spcAft>
              <a:buNone/>
              <a:defRPr/>
            </a:lvl2pPr>
            <a:lvl3pPr>
              <a:buNone/>
              <a:defRPr/>
            </a:lvl3pPr>
            <a:lvl4pPr>
              <a:buNone/>
              <a:defRPr/>
            </a:lvl4pPr>
            <a:lvl5pPr>
              <a:buNone/>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959835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kia White 0">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17600" y="279249"/>
            <a:ext cx="8308800" cy="309600"/>
          </a:xfrm>
        </p:spPr>
        <p:txBody>
          <a:bodyPr/>
          <a:lstStyle>
            <a:lvl1pPr>
              <a:defRPr sz="2000" b="0">
                <a:solidFill>
                  <a:schemeClr val="bg1"/>
                </a:solidFill>
                <a:latin typeface="+mj-lt"/>
              </a:defRPr>
            </a:lvl1pPr>
          </a:lstStyle>
          <a:p>
            <a:r>
              <a:rPr lang="en-GB"/>
              <a:t>Click to edit headline</a:t>
            </a:r>
            <a:endParaRPr lang="en-US"/>
          </a:p>
        </p:txBody>
      </p:sp>
      <p:sp>
        <p:nvSpPr>
          <p:cNvPr id="8"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bg1"/>
                </a:solidFill>
                <a:latin typeface="+mn-lt"/>
              </a:defRPr>
            </a:lvl1pPr>
          </a:lstStyle>
          <a:p>
            <a:r>
              <a:rPr lang="en-US">
                <a:cs typeface="Arial" panose="020B0604020202020204" pitchFamily="34" charset="0"/>
              </a:rPr>
              <a:t>&lt;Document ID: change ID in footer or remove&gt; &lt;Change information classification in footer&gt;</a:t>
            </a:r>
          </a:p>
        </p:txBody>
      </p:sp>
      <p:sp>
        <p:nvSpPr>
          <p:cNvPr id="3"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1"/>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ext uri="{BB962C8B-B14F-4D97-AF65-F5344CB8AC3E}">
        <p14:creationId xmlns:p14="http://schemas.microsoft.com/office/powerpoint/2010/main" val="172586807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Nokia Whit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6" name="Content Placeholder 8"/>
          <p:cNvSpPr>
            <a:spLocks noGrp="1"/>
          </p:cNvSpPr>
          <p:nvPr>
            <p:ph sz="quarter" idx="13"/>
          </p:nvPr>
        </p:nvSpPr>
        <p:spPr>
          <a:xfrm>
            <a:off x="418120" y="537790"/>
            <a:ext cx="8227649" cy="301625"/>
          </a:xfrm>
        </p:spPr>
        <p:txBody>
          <a:bodyPr/>
          <a:lstStyle>
            <a:lvl1pPr marL="0" indent="0">
              <a:buFont typeface="Arial"/>
              <a:buNone/>
              <a:defRPr sz="1800">
                <a:solidFill>
                  <a:schemeClr val="bg2"/>
                </a:solidFill>
                <a:latin typeface="+mj-lt"/>
              </a:defRPr>
            </a:lvl1pPr>
          </a:lstStyle>
          <a:p>
            <a:pPr lvl="0"/>
            <a:r>
              <a:rPr lang="en-US"/>
              <a:t>Click to edit Master text styles</a:t>
            </a:r>
          </a:p>
        </p:txBody>
      </p:sp>
    </p:spTree>
    <p:extLst>
      <p:ext uri="{BB962C8B-B14F-4D97-AF65-F5344CB8AC3E}">
        <p14:creationId xmlns:p14="http://schemas.microsoft.com/office/powerpoint/2010/main" val="240595251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2_Nokia Blue Plain">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17600" y="288000"/>
            <a:ext cx="8244000" cy="2253600"/>
          </a:xfrm>
        </p:spPr>
        <p:txBody>
          <a:bodyPr/>
          <a:lstStyle>
            <a:lvl1pPr marL="0" indent="0">
              <a:spcAft>
                <a:spcPts val="1200"/>
              </a:spcAft>
              <a:buNone/>
              <a:defRPr sz="4400" baseline="0">
                <a:solidFill>
                  <a:schemeClr val="tx2"/>
                </a:solidFill>
                <a:latin typeface="+mj-lt"/>
              </a:defRPr>
            </a:lvl1pPr>
            <a:lvl2pPr>
              <a:defRPr>
                <a:latin typeface="+mj-lt"/>
              </a:defRPr>
            </a:lvl2pPr>
            <a:lvl3pPr>
              <a:defRPr>
                <a:latin typeface="+mj-lt"/>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87807092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Nokia White 0">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17600" y="279249"/>
            <a:ext cx="8308800" cy="309600"/>
          </a:xfrm>
          <a:prstGeom prst="rect">
            <a:avLst/>
          </a:prstGeom>
        </p:spPr>
        <p:txBody>
          <a:bodyPr/>
          <a:lstStyle>
            <a:lvl1pPr>
              <a:defRPr sz="2000" b="0">
                <a:solidFill>
                  <a:schemeClr val="tx1"/>
                </a:solidFill>
                <a:latin typeface="+mj-lt"/>
              </a:defRPr>
            </a:lvl1pPr>
          </a:lstStyle>
          <a:p>
            <a:r>
              <a:rPr lang="en-GB"/>
              <a:t>Click to edit headline</a:t>
            </a:r>
            <a:endParaRPr lang="en-US"/>
          </a:p>
        </p:txBody>
      </p:sp>
      <p:sp>
        <p:nvSpPr>
          <p:cNvPr id="8"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tx2"/>
                </a:solidFill>
                <a:latin typeface="+mn-lt"/>
              </a:defRPr>
            </a:lvl1pPr>
          </a:lstStyle>
          <a:p>
            <a:r>
              <a:rPr lang="en-US">
                <a:cs typeface="Arial" panose="020B0604020202020204" pitchFamily="34" charset="0"/>
              </a:rPr>
              <a:t>&lt;Change information classification in footer&gt;</a:t>
            </a:r>
          </a:p>
        </p:txBody>
      </p:sp>
      <p:sp>
        <p:nvSpPr>
          <p:cNvPr id="3"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ext uri="{BB962C8B-B14F-4D97-AF65-F5344CB8AC3E}">
        <p14:creationId xmlns:p14="http://schemas.microsoft.com/office/powerpoint/2010/main" val="266446286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3_Nokia Blue Plai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367200" y="900000"/>
            <a:ext cx="8359200" cy="1980000"/>
          </a:xfrm>
          <a:prstGeom prst="rect">
            <a:avLst/>
          </a:prstGeom>
        </p:spPr>
        <p:txBody>
          <a:bodyPr/>
          <a:lstStyle>
            <a:lvl1pPr marL="0" indent="0">
              <a:buNone/>
              <a:defRPr sz="6600">
                <a:solidFill>
                  <a:schemeClr val="bg1"/>
                </a:solidFill>
                <a:latin typeface="Nokia Pure Headline Ultra Light" panose="020B0204020202020204" pitchFamily="34" charset="0"/>
              </a:defRPr>
            </a:lvl1pPr>
          </a:lstStyle>
          <a:p>
            <a:pPr eaLnBrk="1" hangingPunct="1"/>
            <a:r>
              <a:rPr lang="en-US">
                <a:ea typeface="ヒラギノ角ゴ Pro W3"/>
                <a:cs typeface="ヒラギノ角ゴ Pro W3"/>
              </a:rPr>
              <a:t>Main headline in</a:t>
            </a:r>
            <a:br>
              <a:rPr lang="en-US">
                <a:ea typeface="ヒラギノ角ゴ Pro W3"/>
                <a:cs typeface="ヒラギノ角ゴ Pro W3"/>
              </a:rPr>
            </a:br>
            <a:r>
              <a:rPr lang="en-US">
                <a:ea typeface="ヒラギノ角ゴ Pro W3"/>
                <a:cs typeface="ヒラギノ角ゴ Pro W3"/>
              </a:rPr>
              <a:t>lower case here</a:t>
            </a:r>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7600" y="280580"/>
            <a:ext cx="1080000" cy="175283"/>
          </a:xfrm>
          <a:prstGeom prst="rect">
            <a:avLst/>
          </a:prstGeom>
        </p:spPr>
      </p:pic>
      <p:sp>
        <p:nvSpPr>
          <p:cNvPr id="7"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bg1"/>
                </a:solidFill>
                <a:latin typeface="+mn-lt"/>
              </a:defRPr>
            </a:lvl1pPr>
          </a:lstStyle>
          <a:p>
            <a:r>
              <a:rPr lang="en-US">
                <a:cs typeface="Arial" panose="020B0604020202020204" pitchFamily="34" charset="0"/>
              </a:rPr>
              <a:t>&lt;Change information classification in footer&gt;</a:t>
            </a:r>
          </a:p>
        </p:txBody>
      </p:sp>
      <p:sp>
        <p:nvSpPr>
          <p:cNvPr id="8" name="Content Placeholder 12"/>
          <p:cNvSpPr>
            <a:spLocks noGrp="1"/>
          </p:cNvSpPr>
          <p:nvPr>
            <p:ph sz="quarter" idx="13" hasCustomPrompt="1"/>
          </p:nvPr>
        </p:nvSpPr>
        <p:spPr>
          <a:xfrm>
            <a:off x="417600" y="3059999"/>
            <a:ext cx="8308800" cy="1576800"/>
          </a:xfrm>
          <a:prstGeom prst="rect">
            <a:avLst/>
          </a:prstGeom>
        </p:spPr>
        <p:txBody>
          <a:bodyPr/>
          <a:lstStyle>
            <a:lvl1pPr marL="0" indent="0">
              <a:buNone/>
              <a:defRPr sz="1800"/>
            </a:lvl1pPr>
            <a:lvl2pPr marL="230400" indent="-228600">
              <a:buFont typeface="Arial" panose="020B0604020202020204" pitchFamily="34" charset="0"/>
              <a:buChar char="•"/>
              <a:defRPr sz="1800"/>
            </a:lvl2pPr>
          </a:lstStyle>
          <a:p>
            <a:pPr lvl="0"/>
            <a:r>
              <a:rPr lang="en-US"/>
              <a:t>Supporting headline in sentence case here </a:t>
            </a:r>
          </a:p>
          <a:p>
            <a:pPr lvl="1"/>
            <a:r>
              <a:rPr lang="en-US"/>
              <a:t>Author/Presenter</a:t>
            </a:r>
          </a:p>
          <a:p>
            <a:pPr lvl="1"/>
            <a:r>
              <a:rPr lang="en-US"/>
              <a:t>DD-MM-YYYY</a:t>
            </a:r>
          </a:p>
        </p:txBody>
      </p:sp>
    </p:spTree>
    <p:extLst>
      <p:ext uri="{BB962C8B-B14F-4D97-AF65-F5344CB8AC3E}">
        <p14:creationId xmlns:p14="http://schemas.microsoft.com/office/powerpoint/2010/main" val="121746903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2_Nokia Whit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6" name="Content Placeholder 8"/>
          <p:cNvSpPr>
            <a:spLocks noGrp="1"/>
          </p:cNvSpPr>
          <p:nvPr>
            <p:ph sz="quarter" idx="13"/>
          </p:nvPr>
        </p:nvSpPr>
        <p:spPr>
          <a:xfrm>
            <a:off x="418120" y="537790"/>
            <a:ext cx="8227649" cy="301625"/>
          </a:xfrm>
          <a:prstGeom prst="rect">
            <a:avLst/>
          </a:prstGeom>
        </p:spPr>
        <p:txBody>
          <a:bodyPr/>
          <a:lstStyle>
            <a:lvl1pPr marL="0" indent="0">
              <a:buFont typeface="Arial"/>
              <a:buNone/>
              <a:defRPr sz="1800">
                <a:solidFill>
                  <a:schemeClr val="bg2"/>
                </a:solidFill>
                <a:latin typeface="+mj-lt"/>
              </a:defRPr>
            </a:lvl1pPr>
          </a:lstStyle>
          <a:p>
            <a:pPr lvl="0"/>
            <a:r>
              <a:rPr lang="en-US"/>
              <a:t>Click to edit Master text styles</a:t>
            </a:r>
          </a:p>
        </p:txBody>
      </p:sp>
    </p:spTree>
    <p:extLst>
      <p:ext uri="{BB962C8B-B14F-4D97-AF65-F5344CB8AC3E}">
        <p14:creationId xmlns:p14="http://schemas.microsoft.com/office/powerpoint/2010/main" val="16282295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1_Nokia White 1">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418118" y="1080000"/>
            <a:ext cx="8308800" cy="3560400"/>
          </a:xfrm>
          <a:prstGeom prst="rect">
            <a:avLst/>
          </a:prstGeom>
        </p:spPr>
        <p:txBody>
          <a:bodyPr lIns="0" tIns="0" rIns="0" bIns="0"/>
          <a:lstStyle>
            <a:lvl1pPr algn="l">
              <a:defRPr sz="1600">
                <a:solidFill>
                  <a:schemeClr val="tx2"/>
                </a:solidFill>
              </a:defRPr>
            </a:lvl1pPr>
            <a:lvl2pPr marL="460800" algn="l">
              <a:defRPr sz="1400">
                <a:solidFill>
                  <a:schemeClr val="tx2"/>
                </a:solidFill>
              </a:defRPr>
            </a:lvl2pPr>
            <a:lvl3pPr marL="691200" indent="-230400" algn="l">
              <a:defRPr sz="1200">
                <a:solidFill>
                  <a:schemeClr val="tx2"/>
                </a:solidFill>
              </a:defRPr>
            </a:lvl3pPr>
            <a:lvl4pPr marL="921600" algn="l">
              <a:defRPr sz="1000">
                <a:solidFill>
                  <a:schemeClr val="tx2"/>
                </a:solidFill>
              </a:defRPr>
            </a:lvl4pPr>
            <a:lvl5pPr marL="1152000" algn="l">
              <a:defRPr sz="8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9" name="Title 1"/>
          <p:cNvSpPr>
            <a:spLocks noGrp="1"/>
          </p:cNvSpPr>
          <p:nvPr>
            <p:ph type="title" hasCustomPrompt="1"/>
          </p:nvPr>
        </p:nvSpPr>
        <p:spPr>
          <a:xfrm>
            <a:off x="417600" y="279249"/>
            <a:ext cx="8308800" cy="309600"/>
          </a:xfrm>
          <a:prstGeom prst="rect">
            <a:avLst/>
          </a:prstGeom>
        </p:spPr>
        <p:txBody>
          <a:bodyPr/>
          <a:lstStyle>
            <a:lvl1pPr>
              <a:defRPr sz="2000" b="0">
                <a:solidFill>
                  <a:schemeClr val="tx1"/>
                </a:solidFill>
                <a:latin typeface="+mj-lt"/>
              </a:defRPr>
            </a:lvl1pPr>
          </a:lstStyle>
          <a:p>
            <a:r>
              <a:rPr lang="en-GB"/>
              <a:t>Click to edit headline</a:t>
            </a:r>
            <a:endParaRPr lang="en-US"/>
          </a:p>
        </p:txBody>
      </p:sp>
      <p:sp>
        <p:nvSpPr>
          <p:cNvPr id="10"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ext uri="{BB962C8B-B14F-4D97-AF65-F5344CB8AC3E}">
        <p14:creationId xmlns:p14="http://schemas.microsoft.com/office/powerpoint/2010/main" val="337529017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Nokia White 2">
    <p:spTree>
      <p:nvGrpSpPr>
        <p:cNvPr id="1" name=""/>
        <p:cNvGrpSpPr/>
        <p:nvPr/>
      </p:nvGrpSpPr>
      <p:grpSpPr>
        <a:xfrm>
          <a:off x="0" y="0"/>
          <a:ext cx="0" cy="0"/>
          <a:chOff x="0" y="0"/>
          <a:chExt cx="0" cy="0"/>
        </a:xfrm>
      </p:grpSpPr>
      <p:sp>
        <p:nvSpPr>
          <p:cNvPr id="8" name="Content Placeholder 2"/>
          <p:cNvSpPr>
            <a:spLocks noGrp="1"/>
          </p:cNvSpPr>
          <p:nvPr>
            <p:ph sz="quarter" idx="15"/>
          </p:nvPr>
        </p:nvSpPr>
        <p:spPr>
          <a:xfrm>
            <a:off x="418119" y="1080000"/>
            <a:ext cx="4010400" cy="3560400"/>
          </a:xfrm>
          <a:prstGeom prst="rect">
            <a:avLst/>
          </a:prstGeom>
        </p:spPr>
        <p:txBody>
          <a:bodyPr lIns="0" tIns="0" rIns="0" bIns="0"/>
          <a:lstStyle>
            <a:lvl1pPr>
              <a:defRPr sz="1600">
                <a:solidFill>
                  <a:schemeClr val="tx2"/>
                </a:solidFill>
              </a:defRPr>
            </a:lvl1pPr>
            <a:lvl2pPr marL="460800">
              <a:defRPr sz="1400">
                <a:solidFill>
                  <a:schemeClr val="tx2"/>
                </a:solidFill>
              </a:defRPr>
            </a:lvl2pPr>
            <a:lvl3pPr marL="691200" indent="-230400">
              <a:defRPr sz="1200">
                <a:solidFill>
                  <a:schemeClr val="tx2"/>
                </a:solidFill>
              </a:defRPr>
            </a:lvl3pPr>
            <a:lvl4pPr marL="921600">
              <a:defRPr sz="1000">
                <a:solidFill>
                  <a:schemeClr val="tx2"/>
                </a:solidFill>
              </a:defRPr>
            </a:lvl4pPr>
            <a:lvl5pPr marL="1152000">
              <a:defRPr sz="8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2"/>
          <p:cNvSpPr>
            <a:spLocks noGrp="1"/>
          </p:cNvSpPr>
          <p:nvPr>
            <p:ph sz="quarter" idx="19"/>
          </p:nvPr>
        </p:nvSpPr>
        <p:spPr>
          <a:xfrm>
            <a:off x="4716000" y="1080000"/>
            <a:ext cx="4010400" cy="3560400"/>
          </a:xfrm>
          <a:prstGeom prst="rect">
            <a:avLst/>
          </a:prstGeom>
        </p:spPr>
        <p:txBody>
          <a:bodyPr lIns="0" tIns="0" rIns="0" bIns="0"/>
          <a:lstStyle>
            <a:lvl1pPr>
              <a:defRPr sz="1600">
                <a:solidFill>
                  <a:schemeClr val="tx2"/>
                </a:solidFill>
              </a:defRPr>
            </a:lvl1pPr>
            <a:lvl2pPr marL="460800">
              <a:defRPr sz="1400">
                <a:solidFill>
                  <a:schemeClr val="tx2"/>
                </a:solidFill>
              </a:defRPr>
            </a:lvl2pPr>
            <a:lvl3pPr marL="691200" indent="-230400">
              <a:defRPr sz="1200">
                <a:solidFill>
                  <a:schemeClr val="tx2"/>
                </a:solidFill>
              </a:defRPr>
            </a:lvl3pPr>
            <a:lvl4pPr marL="921600">
              <a:defRPr sz="1000">
                <a:solidFill>
                  <a:schemeClr val="tx2"/>
                </a:solidFill>
              </a:defRPr>
            </a:lvl4pPr>
            <a:lvl5pPr marL="1152000">
              <a:defRPr sz="8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itle 1"/>
          <p:cNvSpPr>
            <a:spLocks noGrp="1"/>
          </p:cNvSpPr>
          <p:nvPr>
            <p:ph type="title" hasCustomPrompt="1"/>
          </p:nvPr>
        </p:nvSpPr>
        <p:spPr>
          <a:xfrm>
            <a:off x="417600" y="279249"/>
            <a:ext cx="8308800" cy="309600"/>
          </a:xfrm>
          <a:prstGeom prst="rect">
            <a:avLst/>
          </a:prstGeom>
        </p:spPr>
        <p:txBody>
          <a:bodyPr/>
          <a:lstStyle>
            <a:lvl1pPr>
              <a:defRPr sz="2000" b="0">
                <a:solidFill>
                  <a:schemeClr val="tx1"/>
                </a:solidFill>
                <a:latin typeface="+mj-lt"/>
              </a:defRPr>
            </a:lvl1pPr>
          </a:lstStyle>
          <a:p>
            <a:r>
              <a:rPr lang="en-GB"/>
              <a:t>Click to edit headline</a:t>
            </a:r>
            <a:endParaRPr lang="en-US"/>
          </a:p>
        </p:txBody>
      </p:sp>
      <p:sp>
        <p:nvSpPr>
          <p:cNvPr id="13"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ext uri="{BB962C8B-B14F-4D97-AF65-F5344CB8AC3E}">
        <p14:creationId xmlns:p14="http://schemas.microsoft.com/office/powerpoint/2010/main" val="1782744372"/>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Nokia Blue Separator">
    <p:spTree>
      <p:nvGrpSpPr>
        <p:cNvPr id="1" name=""/>
        <p:cNvGrpSpPr/>
        <p:nvPr/>
      </p:nvGrpSpPr>
      <p:grpSpPr>
        <a:xfrm>
          <a:off x="0" y="0"/>
          <a:ext cx="0" cy="0"/>
          <a:chOff x="0" y="0"/>
          <a:chExt cx="0" cy="0"/>
        </a:xfrm>
      </p:grpSpPr>
      <p:pic>
        <p:nvPicPr>
          <p:cNvPr id="3" name="Picture 3"/>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3708400" y="2430463"/>
            <a:ext cx="1727200" cy="282575"/>
          </a:xfrm>
          <a:prstGeom prst="rect">
            <a:avLst/>
          </a:prstGeom>
          <a:noFill/>
          <a:ln w="9525">
            <a:noFill/>
            <a:miter lim="800000"/>
            <a:headEnd/>
            <a:tailEnd/>
          </a:ln>
        </p:spPr>
      </p:pic>
      <p:sp>
        <p:nvSpPr>
          <p:cNvPr id="4" name="Rectangle 3"/>
          <p:cNvSpPr/>
          <p:nvPr userDrawn="1"/>
        </p:nvSpPr>
        <p:spPr>
          <a:xfrm>
            <a:off x="7912100" y="4718050"/>
            <a:ext cx="939800" cy="2857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tIns="90000" bIns="90000" rtlCol="0" anchor="t" anchorCtr="0"/>
          <a:lstStyle/>
          <a:p>
            <a:pPr algn="ctr" fontAlgn="auto">
              <a:spcBef>
                <a:spcPts val="0"/>
              </a:spcBef>
              <a:spcAft>
                <a:spcPts val="0"/>
              </a:spcAft>
            </a:pPr>
            <a:endParaRPr lang="en-GB">
              <a:solidFill>
                <a:srgbClr val="A8BBC0"/>
              </a:solidFill>
            </a:endParaRPr>
          </a:p>
        </p:txBody>
      </p:sp>
      <p:sp>
        <p:nvSpPr>
          <p:cNvPr id="5" name="Rectangle 4"/>
          <p:cNvSpPr/>
          <p:nvPr userDrawn="1"/>
        </p:nvSpPr>
        <p:spPr>
          <a:xfrm>
            <a:off x="336550" y="4718050"/>
            <a:ext cx="3549650" cy="3429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tIns="90000" bIns="90000" rtlCol="0" anchor="t" anchorCtr="0"/>
          <a:lstStyle/>
          <a:p>
            <a:pPr algn="ctr" fontAlgn="auto">
              <a:spcBef>
                <a:spcPts val="0"/>
              </a:spcBef>
              <a:spcAft>
                <a:spcPts val="0"/>
              </a:spcAft>
            </a:pPr>
            <a:endParaRPr lang="en-GB">
              <a:solidFill>
                <a:srgbClr val="A8BBC0"/>
              </a:solidFill>
            </a:endParaRPr>
          </a:p>
        </p:txBody>
      </p:sp>
    </p:spTree>
    <p:extLst>
      <p:ext uri="{BB962C8B-B14F-4D97-AF65-F5344CB8AC3E}">
        <p14:creationId xmlns:p14="http://schemas.microsoft.com/office/powerpoint/2010/main" val="344283120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Nokia Blue Plai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417600" y="551759"/>
            <a:ext cx="8244000" cy="2030075"/>
          </a:xfrm>
        </p:spPr>
        <p:txBody>
          <a:bodyPr/>
          <a:lstStyle>
            <a:lvl1pPr marL="0" indent="0">
              <a:buNone/>
              <a:defRPr sz="6600">
                <a:solidFill>
                  <a:schemeClr val="tx2"/>
                </a:solidFill>
                <a:latin typeface="Nokia Pure Headline Ultra Light" panose="020B0204020202020204" pitchFamily="34" charset="0"/>
              </a:defRPr>
            </a:lvl1pPr>
          </a:lstStyle>
          <a:p>
            <a:pPr eaLnBrk="1" hangingPunct="1"/>
            <a:r>
              <a:rPr lang="en-US">
                <a:ea typeface="ヒラギノ角ゴ Pro W3"/>
                <a:cs typeface="ヒラギノ角ゴ Pro W3"/>
              </a:rPr>
              <a:t>main headline in</a:t>
            </a:r>
            <a:br>
              <a:rPr lang="en-US">
                <a:ea typeface="ヒラギノ角ゴ Pro W3"/>
                <a:cs typeface="ヒラギノ角ゴ Pro W3"/>
              </a:rPr>
            </a:br>
            <a:r>
              <a:rPr lang="en-US">
                <a:ea typeface="ヒラギノ角ゴ Pro W3"/>
                <a:cs typeface="ヒラギノ角ゴ Pro W3"/>
              </a:rPr>
              <a:t>lower case here</a:t>
            </a:r>
          </a:p>
        </p:txBody>
      </p:sp>
      <p:sp>
        <p:nvSpPr>
          <p:cNvPr id="8" name="Text Placeholder 7"/>
          <p:cNvSpPr>
            <a:spLocks noGrp="1"/>
          </p:cNvSpPr>
          <p:nvPr>
            <p:ph type="body" sz="quarter" idx="11" hasCustomPrompt="1"/>
          </p:nvPr>
        </p:nvSpPr>
        <p:spPr>
          <a:xfrm>
            <a:off x="417600" y="2581835"/>
            <a:ext cx="8244000" cy="1666239"/>
          </a:xfrm>
        </p:spPr>
        <p:txBody>
          <a:bodyPr/>
          <a:lstStyle>
            <a:lvl1pPr marL="0" indent="0" eaLnBrk="1" hangingPunct="1">
              <a:buFont typeface="Arial" pitchFamily="34" charset="0"/>
              <a:buNone/>
              <a:tabLst/>
              <a:defRPr sz="3200">
                <a:latin typeface="+mn-lt"/>
              </a:defRPr>
            </a:lvl1pPr>
            <a:lvl2pPr marL="230188" indent="0">
              <a:buNone/>
              <a:defRPr>
                <a:latin typeface="+mn-lt"/>
              </a:defRPr>
            </a:lvl2pPr>
            <a:lvl3pPr>
              <a:defRPr>
                <a:latin typeface="+mn-lt"/>
              </a:defRPr>
            </a:lvl3pPr>
            <a:lvl4pPr>
              <a:defRPr>
                <a:latin typeface="+mn-lt"/>
              </a:defRPr>
            </a:lvl4pPr>
          </a:lstStyle>
          <a:p>
            <a:pPr marL="0" indent="0" eaLnBrk="1" hangingPunct="1">
              <a:buFont typeface="Arial" pitchFamily="34" charset="0"/>
              <a:buNone/>
              <a:defRPr/>
            </a:pPr>
            <a:r>
              <a:rPr lang="en-US" sz="1800"/>
              <a:t>Supporting headline in sentence case here</a:t>
            </a:r>
          </a:p>
          <a:p>
            <a:pPr eaLnBrk="1" hangingPunct="1">
              <a:defRPr/>
            </a:pPr>
            <a:r>
              <a:rPr lang="en-US" sz="1800"/>
              <a:t>Author/Presenter</a:t>
            </a:r>
          </a:p>
          <a:p>
            <a:pPr eaLnBrk="1" hangingPunct="1">
              <a:defRPr/>
            </a:pPr>
            <a:r>
              <a:rPr lang="en-GB" sz="1800"/>
              <a:t>DD-MM-YYYY</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9220" y="39903"/>
            <a:ext cx="1567485" cy="660474"/>
          </a:xfrm>
          <a:prstGeom prst="rect">
            <a:avLst/>
          </a:prstGeom>
        </p:spPr>
      </p:pic>
      <p:sp>
        <p:nvSpPr>
          <p:cNvPr id="2" name="Rectangle 1"/>
          <p:cNvSpPr/>
          <p:nvPr userDrawn="1"/>
        </p:nvSpPr>
        <p:spPr>
          <a:xfrm>
            <a:off x="8020050" y="4787900"/>
            <a:ext cx="819150" cy="24765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tIns="90000" bIns="90000" rtlCol="0" anchor="t" anchorCtr="0"/>
          <a:lstStyle/>
          <a:p>
            <a:pPr algn="ctr" fontAlgn="auto">
              <a:spcBef>
                <a:spcPts val="0"/>
              </a:spcBef>
              <a:spcAft>
                <a:spcPts val="0"/>
              </a:spcAft>
            </a:pPr>
            <a:endParaRPr lang="en-GB">
              <a:solidFill>
                <a:schemeClr val="accent4"/>
              </a:solidFill>
            </a:endParaRPr>
          </a:p>
        </p:txBody>
      </p:sp>
    </p:spTree>
    <p:extLst>
      <p:ext uri="{BB962C8B-B14F-4D97-AF65-F5344CB8AC3E}">
        <p14:creationId xmlns:p14="http://schemas.microsoft.com/office/powerpoint/2010/main" val="192890594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Nokia White 0">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17600" y="279249"/>
            <a:ext cx="8308800" cy="309600"/>
          </a:xfrm>
        </p:spPr>
        <p:txBody>
          <a:bodyPr/>
          <a:lstStyle>
            <a:lvl1pPr>
              <a:defRPr sz="2000" b="0">
                <a:solidFill>
                  <a:schemeClr val="tx1"/>
                </a:solidFill>
                <a:latin typeface="+mj-lt"/>
              </a:defRPr>
            </a:lvl1pPr>
          </a:lstStyle>
          <a:p>
            <a:r>
              <a:rPr lang="en-GB"/>
              <a:t>Click to edit headline</a:t>
            </a:r>
            <a:endParaRPr lang="en-US"/>
          </a:p>
        </p:txBody>
      </p:sp>
      <p:sp>
        <p:nvSpPr>
          <p:cNvPr id="3"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ext uri="{BB962C8B-B14F-4D97-AF65-F5344CB8AC3E}">
        <p14:creationId xmlns:p14="http://schemas.microsoft.com/office/powerpoint/2010/main" val="233733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kia White 1">
    <p:spTree>
      <p:nvGrpSpPr>
        <p:cNvPr id="1" name=""/>
        <p:cNvGrpSpPr/>
        <p:nvPr/>
      </p:nvGrpSpPr>
      <p:grpSpPr>
        <a:xfrm>
          <a:off x="0" y="0"/>
          <a:ext cx="0" cy="0"/>
          <a:chOff x="0" y="0"/>
          <a:chExt cx="0" cy="0"/>
        </a:xfrm>
      </p:grpSpPr>
      <p:sp>
        <p:nvSpPr>
          <p:cNvPr id="8" name="Text Placeholder 10"/>
          <p:cNvSpPr>
            <a:spLocks noGrp="1"/>
          </p:cNvSpPr>
          <p:nvPr>
            <p:ph type="body" sz="quarter" idx="16"/>
          </p:nvPr>
        </p:nvSpPr>
        <p:spPr>
          <a:xfrm>
            <a:off x="417598" y="1080000"/>
            <a:ext cx="8308800" cy="3560400"/>
          </a:xfrm>
          <a:prstGeom prst="rect">
            <a:avLst/>
          </a:prstGeom>
        </p:spPr>
        <p:txBody>
          <a:bodyPr lIns="0" tIns="0" rIns="0" bIns="0"/>
          <a:lstStyle>
            <a:lvl1pPr marL="0" indent="0">
              <a:spcAft>
                <a:spcPts val="600"/>
              </a:spcAft>
              <a:buFont typeface="Arial" pitchFamily="34" charset="0"/>
              <a:buNone/>
              <a:defRPr sz="1400" baseline="0">
                <a:solidFill>
                  <a:schemeClr val="bg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9" name="Title 1"/>
          <p:cNvSpPr>
            <a:spLocks noGrp="1"/>
          </p:cNvSpPr>
          <p:nvPr>
            <p:ph type="title" hasCustomPrompt="1"/>
          </p:nvPr>
        </p:nvSpPr>
        <p:spPr>
          <a:xfrm>
            <a:off x="418120" y="279249"/>
            <a:ext cx="8308800" cy="309600"/>
          </a:xfrm>
        </p:spPr>
        <p:txBody>
          <a:bodyPr/>
          <a:lstStyle>
            <a:lvl1pPr>
              <a:defRPr sz="2000" b="0">
                <a:solidFill>
                  <a:schemeClr val="bg1"/>
                </a:solidFill>
                <a:latin typeface="+mj-lt"/>
              </a:defRPr>
            </a:lvl1pPr>
          </a:lstStyle>
          <a:p>
            <a:r>
              <a:rPr lang="en-GB"/>
              <a:t>Click to edit headline</a:t>
            </a:r>
            <a:endParaRPr lang="en-US"/>
          </a:p>
        </p:txBody>
      </p:sp>
      <p:sp>
        <p:nvSpPr>
          <p:cNvPr id="6"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bg1"/>
                </a:solidFill>
                <a:latin typeface="+mn-lt"/>
              </a:defRPr>
            </a:lvl1pPr>
          </a:lstStyle>
          <a:p>
            <a:r>
              <a:rPr lang="en-US">
                <a:cs typeface="Arial" panose="020B0604020202020204" pitchFamily="34" charset="0"/>
              </a:rPr>
              <a:t>&lt;Document ID: change ID in footer or remove&gt; &lt;Change information classification in footer&gt;</a:t>
            </a:r>
          </a:p>
        </p:txBody>
      </p:sp>
      <p:sp>
        <p:nvSpPr>
          <p:cNvPr id="7"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1"/>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ext uri="{BB962C8B-B14F-4D97-AF65-F5344CB8AC3E}">
        <p14:creationId xmlns:p14="http://schemas.microsoft.com/office/powerpoint/2010/main" val="387296983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Nokia White 1">
    <p:spTree>
      <p:nvGrpSpPr>
        <p:cNvPr id="1" name=""/>
        <p:cNvGrpSpPr/>
        <p:nvPr/>
      </p:nvGrpSpPr>
      <p:grpSpPr>
        <a:xfrm>
          <a:off x="0" y="0"/>
          <a:ext cx="0" cy="0"/>
          <a:chOff x="0" y="0"/>
          <a:chExt cx="0" cy="0"/>
        </a:xfrm>
      </p:grpSpPr>
      <p:sp>
        <p:nvSpPr>
          <p:cNvPr id="8" name="Text Placeholder 10"/>
          <p:cNvSpPr>
            <a:spLocks noGrp="1"/>
          </p:cNvSpPr>
          <p:nvPr>
            <p:ph type="body" sz="quarter" idx="16"/>
          </p:nvPr>
        </p:nvSpPr>
        <p:spPr>
          <a:xfrm>
            <a:off x="417598" y="1080000"/>
            <a:ext cx="8308800" cy="3560400"/>
          </a:xfrm>
          <a:prstGeom prst="rect">
            <a:avLst/>
          </a:prstGeom>
        </p:spPr>
        <p:txBody>
          <a:bodyPr lIns="0" tIns="0" rIns="0" bIns="0"/>
          <a:lstStyle>
            <a:lvl1pPr marL="0" indent="0">
              <a:spcAft>
                <a:spcPts val="600"/>
              </a:spcAft>
              <a:buFont typeface="Arial" pitchFamily="34" charset="0"/>
              <a:buNone/>
              <a:defRPr sz="1400" baseline="0">
                <a:solidFill>
                  <a:schemeClr val="tx2"/>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10" name="Title 1"/>
          <p:cNvSpPr>
            <a:spLocks noGrp="1"/>
          </p:cNvSpPr>
          <p:nvPr>
            <p:ph type="title" hasCustomPrompt="1"/>
          </p:nvPr>
        </p:nvSpPr>
        <p:spPr>
          <a:xfrm>
            <a:off x="417600" y="279249"/>
            <a:ext cx="8308800" cy="309600"/>
          </a:xfrm>
        </p:spPr>
        <p:txBody>
          <a:bodyPr/>
          <a:lstStyle>
            <a:lvl1pPr>
              <a:defRPr sz="2000" b="0">
                <a:solidFill>
                  <a:schemeClr val="tx1"/>
                </a:solidFill>
                <a:latin typeface="+mj-lt"/>
              </a:defRPr>
            </a:lvl1pPr>
          </a:lstStyle>
          <a:p>
            <a:r>
              <a:rPr lang="en-GB"/>
              <a:t>Click to edit headline</a:t>
            </a:r>
            <a:endParaRPr lang="en-US"/>
          </a:p>
        </p:txBody>
      </p:sp>
      <p:sp>
        <p:nvSpPr>
          <p:cNvPr id="11"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ext uri="{BB962C8B-B14F-4D97-AF65-F5344CB8AC3E}">
        <p14:creationId xmlns:p14="http://schemas.microsoft.com/office/powerpoint/2010/main" val="486543582"/>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1_Nokia White 1">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418118" y="1080000"/>
            <a:ext cx="8308800" cy="3560400"/>
          </a:xfrm>
          <a:prstGeom prst="rect">
            <a:avLst/>
          </a:prstGeom>
        </p:spPr>
        <p:txBody>
          <a:bodyPr lIns="0" tIns="0" rIns="0" bIns="0"/>
          <a:lstStyle>
            <a:lvl1pPr algn="l">
              <a:defRPr sz="1600">
                <a:solidFill>
                  <a:schemeClr val="tx2"/>
                </a:solidFill>
              </a:defRPr>
            </a:lvl1pPr>
            <a:lvl2pPr marL="460800" algn="l">
              <a:defRPr sz="1400">
                <a:solidFill>
                  <a:schemeClr val="tx2"/>
                </a:solidFill>
              </a:defRPr>
            </a:lvl2pPr>
            <a:lvl3pPr marL="691200" indent="-230400" algn="l">
              <a:defRPr sz="1200">
                <a:solidFill>
                  <a:schemeClr val="tx2"/>
                </a:solidFill>
              </a:defRPr>
            </a:lvl3pPr>
            <a:lvl4pPr marL="921600" algn="l">
              <a:defRPr sz="1000">
                <a:solidFill>
                  <a:schemeClr val="tx2"/>
                </a:solidFill>
              </a:defRPr>
            </a:lvl4pPr>
            <a:lvl5pPr marL="1152000" algn="l">
              <a:defRPr sz="8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9" name="Title 1"/>
          <p:cNvSpPr>
            <a:spLocks noGrp="1"/>
          </p:cNvSpPr>
          <p:nvPr>
            <p:ph type="title" hasCustomPrompt="1"/>
          </p:nvPr>
        </p:nvSpPr>
        <p:spPr>
          <a:xfrm>
            <a:off x="417600" y="279249"/>
            <a:ext cx="8308800" cy="309600"/>
          </a:xfrm>
        </p:spPr>
        <p:txBody>
          <a:bodyPr/>
          <a:lstStyle>
            <a:lvl1pPr>
              <a:defRPr sz="2000" b="0">
                <a:solidFill>
                  <a:schemeClr val="tx1"/>
                </a:solidFill>
                <a:latin typeface="+mj-lt"/>
              </a:defRPr>
            </a:lvl1pPr>
          </a:lstStyle>
          <a:p>
            <a:r>
              <a:rPr lang="en-GB"/>
              <a:t>Click to edit headline</a:t>
            </a:r>
            <a:endParaRPr lang="en-US"/>
          </a:p>
        </p:txBody>
      </p:sp>
      <p:sp>
        <p:nvSpPr>
          <p:cNvPr id="10"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ext uri="{BB962C8B-B14F-4D97-AF65-F5344CB8AC3E}">
        <p14:creationId xmlns:p14="http://schemas.microsoft.com/office/powerpoint/2010/main" val="345022129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Nokia White 2">
    <p:spTree>
      <p:nvGrpSpPr>
        <p:cNvPr id="1" name=""/>
        <p:cNvGrpSpPr/>
        <p:nvPr/>
      </p:nvGrpSpPr>
      <p:grpSpPr>
        <a:xfrm>
          <a:off x="0" y="0"/>
          <a:ext cx="0" cy="0"/>
          <a:chOff x="0" y="0"/>
          <a:chExt cx="0" cy="0"/>
        </a:xfrm>
      </p:grpSpPr>
      <p:sp>
        <p:nvSpPr>
          <p:cNvPr id="12" name="Text Placeholder 10"/>
          <p:cNvSpPr>
            <a:spLocks noGrp="1"/>
          </p:cNvSpPr>
          <p:nvPr>
            <p:ph type="body" sz="quarter" idx="16"/>
          </p:nvPr>
        </p:nvSpPr>
        <p:spPr>
          <a:xfrm>
            <a:off x="417600" y="1080000"/>
            <a:ext cx="4010400" cy="3560400"/>
          </a:xfrm>
          <a:prstGeom prst="rect">
            <a:avLst/>
          </a:prstGeom>
        </p:spPr>
        <p:txBody>
          <a:bodyPr lIns="0" tIns="0" rIns="0" bIns="0"/>
          <a:lstStyle>
            <a:lvl1pPr marL="0" indent="0">
              <a:spcAft>
                <a:spcPts val="600"/>
              </a:spcAft>
              <a:buFont typeface="Arial" pitchFamily="34" charset="0"/>
              <a:buNone/>
              <a:defRPr sz="1400" baseline="0">
                <a:solidFill>
                  <a:schemeClr val="tx2"/>
                </a:solidFill>
              </a:defRPr>
            </a:lvl1pPr>
            <a:lvl2pPr>
              <a:buNone/>
              <a:defRPr/>
            </a:lvl2pPr>
            <a:lvl3pPr>
              <a:buNone/>
              <a:defRPr/>
            </a:lvl3pPr>
            <a:lvl4pPr>
              <a:buNone/>
              <a:defRPr/>
            </a:lvl4pPr>
            <a:lvl5pPr>
              <a:buNone/>
              <a:defRPr/>
            </a:lvl5pPr>
          </a:lstStyle>
          <a:p>
            <a:pPr lvl="0"/>
            <a:r>
              <a:rPr lang="en-US" noProof="0"/>
              <a:t>Click to edit Master text styles</a:t>
            </a:r>
          </a:p>
        </p:txBody>
      </p:sp>
      <p:sp>
        <p:nvSpPr>
          <p:cNvPr id="14" name="Text Placeholder 10"/>
          <p:cNvSpPr>
            <a:spLocks noGrp="1"/>
          </p:cNvSpPr>
          <p:nvPr>
            <p:ph type="body" sz="quarter" idx="17"/>
          </p:nvPr>
        </p:nvSpPr>
        <p:spPr>
          <a:xfrm>
            <a:off x="4716000" y="1080000"/>
            <a:ext cx="4010400" cy="3560400"/>
          </a:xfrm>
          <a:prstGeom prst="rect">
            <a:avLst/>
          </a:prstGeom>
        </p:spPr>
        <p:txBody>
          <a:bodyPr lIns="0" tIns="0" rIns="0" bIns="0"/>
          <a:lstStyle>
            <a:lvl1pPr marL="0" indent="0">
              <a:spcAft>
                <a:spcPts val="600"/>
              </a:spcAft>
              <a:buNone/>
              <a:defRPr sz="1400" baseline="0">
                <a:solidFill>
                  <a:schemeClr val="tx2"/>
                </a:solidFill>
              </a:defRPr>
            </a:lvl1pPr>
            <a:lvl2pPr marL="0" indent="0">
              <a:spcAft>
                <a:spcPts val="600"/>
              </a:spcAft>
              <a:buNone/>
              <a:defRPr sz="1400">
                <a:solidFill>
                  <a:schemeClr val="tx2"/>
                </a:solidFill>
              </a:defRPr>
            </a:lvl2pPr>
            <a:lvl3pPr>
              <a:buNone/>
              <a:defRPr/>
            </a:lvl3pPr>
            <a:lvl4pPr>
              <a:buNone/>
              <a:defRPr/>
            </a:lvl4pPr>
            <a:lvl5pPr>
              <a:buNone/>
              <a:defRPr/>
            </a:lvl5pPr>
          </a:lstStyle>
          <a:p>
            <a:pPr lvl="0"/>
            <a:r>
              <a:rPr lang="en-US" noProof="0"/>
              <a:t>Click to edit Master text styles</a:t>
            </a:r>
          </a:p>
        </p:txBody>
      </p:sp>
      <p:sp>
        <p:nvSpPr>
          <p:cNvPr id="10" name="Title 1"/>
          <p:cNvSpPr>
            <a:spLocks noGrp="1"/>
          </p:cNvSpPr>
          <p:nvPr>
            <p:ph type="title" hasCustomPrompt="1"/>
          </p:nvPr>
        </p:nvSpPr>
        <p:spPr>
          <a:xfrm>
            <a:off x="417600" y="279249"/>
            <a:ext cx="8308800" cy="309600"/>
          </a:xfrm>
        </p:spPr>
        <p:txBody>
          <a:bodyPr/>
          <a:lstStyle>
            <a:lvl1pPr>
              <a:defRPr sz="2000" b="0">
                <a:solidFill>
                  <a:schemeClr val="tx1"/>
                </a:solidFill>
                <a:latin typeface="+mj-lt"/>
              </a:defRPr>
            </a:lvl1pPr>
          </a:lstStyle>
          <a:p>
            <a:r>
              <a:rPr lang="en-GB"/>
              <a:t>Click to edit headline</a:t>
            </a:r>
            <a:endParaRPr lang="en-US"/>
          </a:p>
        </p:txBody>
      </p:sp>
      <p:sp>
        <p:nvSpPr>
          <p:cNvPr id="11"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ext uri="{BB962C8B-B14F-4D97-AF65-F5344CB8AC3E}">
        <p14:creationId xmlns:p14="http://schemas.microsoft.com/office/powerpoint/2010/main" val="265430947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Nokia White 2">
    <p:spTree>
      <p:nvGrpSpPr>
        <p:cNvPr id="1" name=""/>
        <p:cNvGrpSpPr/>
        <p:nvPr/>
      </p:nvGrpSpPr>
      <p:grpSpPr>
        <a:xfrm>
          <a:off x="0" y="0"/>
          <a:ext cx="0" cy="0"/>
          <a:chOff x="0" y="0"/>
          <a:chExt cx="0" cy="0"/>
        </a:xfrm>
      </p:grpSpPr>
      <p:sp>
        <p:nvSpPr>
          <p:cNvPr id="8" name="Content Placeholder 2"/>
          <p:cNvSpPr>
            <a:spLocks noGrp="1"/>
          </p:cNvSpPr>
          <p:nvPr>
            <p:ph sz="quarter" idx="15"/>
          </p:nvPr>
        </p:nvSpPr>
        <p:spPr>
          <a:xfrm>
            <a:off x="418119" y="1080000"/>
            <a:ext cx="4010400" cy="3560400"/>
          </a:xfrm>
          <a:prstGeom prst="rect">
            <a:avLst/>
          </a:prstGeom>
        </p:spPr>
        <p:txBody>
          <a:bodyPr lIns="0" tIns="0" rIns="0" bIns="0"/>
          <a:lstStyle>
            <a:lvl1pPr>
              <a:defRPr sz="1600">
                <a:solidFill>
                  <a:schemeClr val="tx2"/>
                </a:solidFill>
              </a:defRPr>
            </a:lvl1pPr>
            <a:lvl2pPr marL="460800">
              <a:defRPr sz="1400">
                <a:solidFill>
                  <a:schemeClr val="tx2"/>
                </a:solidFill>
              </a:defRPr>
            </a:lvl2pPr>
            <a:lvl3pPr marL="691200" indent="-230400">
              <a:defRPr sz="1200">
                <a:solidFill>
                  <a:schemeClr val="tx2"/>
                </a:solidFill>
              </a:defRPr>
            </a:lvl3pPr>
            <a:lvl4pPr marL="921600">
              <a:defRPr sz="1000">
                <a:solidFill>
                  <a:schemeClr val="tx2"/>
                </a:solidFill>
              </a:defRPr>
            </a:lvl4pPr>
            <a:lvl5pPr marL="1152000">
              <a:defRPr sz="8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2"/>
          <p:cNvSpPr>
            <a:spLocks noGrp="1"/>
          </p:cNvSpPr>
          <p:nvPr>
            <p:ph sz="quarter" idx="19"/>
          </p:nvPr>
        </p:nvSpPr>
        <p:spPr>
          <a:xfrm>
            <a:off x="4716000" y="1080000"/>
            <a:ext cx="4010400" cy="3560400"/>
          </a:xfrm>
          <a:prstGeom prst="rect">
            <a:avLst/>
          </a:prstGeom>
        </p:spPr>
        <p:txBody>
          <a:bodyPr lIns="0" tIns="0" rIns="0" bIns="0"/>
          <a:lstStyle>
            <a:lvl1pPr>
              <a:defRPr sz="1600">
                <a:solidFill>
                  <a:schemeClr val="tx2"/>
                </a:solidFill>
              </a:defRPr>
            </a:lvl1pPr>
            <a:lvl2pPr marL="460800">
              <a:defRPr sz="1400"/>
            </a:lvl2pPr>
            <a:lvl3pPr marL="691200" indent="-230400">
              <a:defRPr sz="1200"/>
            </a:lvl3pPr>
            <a:lvl4pPr marL="921600">
              <a:defRPr sz="1000"/>
            </a:lvl4pPr>
            <a:lvl5pPr marL="1152000">
              <a:defRPr sz="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itle 1"/>
          <p:cNvSpPr>
            <a:spLocks noGrp="1"/>
          </p:cNvSpPr>
          <p:nvPr>
            <p:ph type="title" hasCustomPrompt="1"/>
          </p:nvPr>
        </p:nvSpPr>
        <p:spPr>
          <a:xfrm>
            <a:off x="417600" y="279249"/>
            <a:ext cx="8308800" cy="309600"/>
          </a:xfrm>
        </p:spPr>
        <p:txBody>
          <a:bodyPr/>
          <a:lstStyle>
            <a:lvl1pPr>
              <a:defRPr sz="2000" b="0">
                <a:solidFill>
                  <a:schemeClr val="tx1"/>
                </a:solidFill>
                <a:latin typeface="+mj-lt"/>
              </a:defRPr>
            </a:lvl1pPr>
          </a:lstStyle>
          <a:p>
            <a:r>
              <a:rPr lang="en-GB"/>
              <a:t>Click to edit headline</a:t>
            </a:r>
            <a:endParaRPr lang="en-US"/>
          </a:p>
        </p:txBody>
      </p:sp>
      <p:sp>
        <p:nvSpPr>
          <p:cNvPr id="13"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ext uri="{BB962C8B-B14F-4D97-AF65-F5344CB8AC3E}">
        <p14:creationId xmlns:p14="http://schemas.microsoft.com/office/powerpoint/2010/main" val="122434396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Nokia White 3">
    <p:spTree>
      <p:nvGrpSpPr>
        <p:cNvPr id="1" name=""/>
        <p:cNvGrpSpPr/>
        <p:nvPr/>
      </p:nvGrpSpPr>
      <p:grpSpPr>
        <a:xfrm>
          <a:off x="0" y="0"/>
          <a:ext cx="0" cy="0"/>
          <a:chOff x="0" y="0"/>
          <a:chExt cx="0" cy="0"/>
        </a:xfrm>
      </p:grpSpPr>
      <p:sp>
        <p:nvSpPr>
          <p:cNvPr id="12" name="Text Placeholder 10"/>
          <p:cNvSpPr>
            <a:spLocks noGrp="1"/>
          </p:cNvSpPr>
          <p:nvPr>
            <p:ph type="body" sz="quarter" idx="16"/>
          </p:nvPr>
        </p:nvSpPr>
        <p:spPr>
          <a:xfrm>
            <a:off x="417600" y="1080000"/>
            <a:ext cx="2592000" cy="3560400"/>
          </a:xfrm>
          <a:prstGeom prst="rect">
            <a:avLst/>
          </a:prstGeom>
        </p:spPr>
        <p:txBody>
          <a:bodyPr lIns="0" tIns="0" rIns="0" bIns="0"/>
          <a:lstStyle>
            <a:lvl1pPr marL="0" indent="0">
              <a:spcAft>
                <a:spcPts val="600"/>
              </a:spcAft>
              <a:buFont typeface="Arial" pitchFamily="34" charset="0"/>
              <a:buNone/>
              <a:defRPr sz="1400" baseline="0">
                <a:solidFill>
                  <a:schemeClr val="tx2"/>
                </a:solidFill>
              </a:defRPr>
            </a:lvl1pPr>
            <a:lvl2pPr>
              <a:buNone/>
              <a:defRPr/>
            </a:lvl2pPr>
            <a:lvl3pPr>
              <a:buNone/>
              <a:defRPr/>
            </a:lvl3pPr>
            <a:lvl4pPr>
              <a:buNone/>
              <a:defRPr/>
            </a:lvl4pPr>
            <a:lvl5pPr>
              <a:buNone/>
              <a:defRPr/>
            </a:lvl5pPr>
          </a:lstStyle>
          <a:p>
            <a:pPr lvl="0"/>
            <a:r>
              <a:rPr lang="en-US" noProof="0"/>
              <a:t>Click to edit Master text styles</a:t>
            </a:r>
          </a:p>
        </p:txBody>
      </p:sp>
      <p:sp>
        <p:nvSpPr>
          <p:cNvPr id="14" name="Text Placeholder 10"/>
          <p:cNvSpPr>
            <a:spLocks noGrp="1"/>
          </p:cNvSpPr>
          <p:nvPr>
            <p:ph type="body" sz="quarter" idx="17"/>
          </p:nvPr>
        </p:nvSpPr>
        <p:spPr>
          <a:xfrm>
            <a:off x="6120000" y="1080000"/>
            <a:ext cx="2592000" cy="3560400"/>
          </a:xfrm>
          <a:prstGeom prst="rect">
            <a:avLst/>
          </a:prstGeom>
        </p:spPr>
        <p:txBody>
          <a:bodyPr lIns="0" tIns="0" rIns="0" bIns="0"/>
          <a:lstStyle>
            <a:lvl1pPr marL="0" indent="0">
              <a:spcAft>
                <a:spcPts val="600"/>
              </a:spcAft>
              <a:buNone/>
              <a:defRPr sz="1400" baseline="0">
                <a:solidFill>
                  <a:schemeClr val="tx2"/>
                </a:solidFill>
              </a:defRPr>
            </a:lvl1pPr>
            <a:lvl2pPr marL="0" indent="0">
              <a:spcAft>
                <a:spcPts val="600"/>
              </a:spcAft>
              <a:buNone/>
              <a:defRPr sz="1400">
                <a:solidFill>
                  <a:schemeClr val="tx2"/>
                </a:solidFill>
              </a:defRPr>
            </a:lvl2pPr>
            <a:lvl3pPr>
              <a:buNone/>
              <a:defRPr/>
            </a:lvl3pPr>
            <a:lvl4pPr>
              <a:buNone/>
              <a:defRPr/>
            </a:lvl4pPr>
            <a:lvl5pPr>
              <a:buNone/>
              <a:defRPr/>
            </a:lvl5pPr>
          </a:lstStyle>
          <a:p>
            <a:pPr lvl="0"/>
            <a:r>
              <a:rPr lang="en-US" noProof="0"/>
              <a:t>Click to edit Master text styles</a:t>
            </a:r>
          </a:p>
        </p:txBody>
      </p:sp>
      <p:sp>
        <p:nvSpPr>
          <p:cNvPr id="8" name="Text Placeholder 10"/>
          <p:cNvSpPr>
            <a:spLocks noGrp="1"/>
          </p:cNvSpPr>
          <p:nvPr>
            <p:ph type="body" sz="quarter" idx="19"/>
          </p:nvPr>
        </p:nvSpPr>
        <p:spPr>
          <a:xfrm>
            <a:off x="3261600" y="1080000"/>
            <a:ext cx="2592000" cy="3560400"/>
          </a:xfrm>
          <a:prstGeom prst="rect">
            <a:avLst/>
          </a:prstGeom>
        </p:spPr>
        <p:txBody>
          <a:bodyPr lIns="0" tIns="0" rIns="0" bIns="0"/>
          <a:lstStyle>
            <a:lvl1pPr marL="0" indent="0">
              <a:spcAft>
                <a:spcPts val="600"/>
              </a:spcAft>
              <a:buFont typeface="Arial" pitchFamily="34" charset="0"/>
              <a:buNone/>
              <a:defRPr sz="1400" baseline="0">
                <a:solidFill>
                  <a:schemeClr val="tx2"/>
                </a:solidFill>
              </a:defRPr>
            </a:lvl1pPr>
            <a:lvl2pPr>
              <a:buNone/>
              <a:defRPr/>
            </a:lvl2pPr>
            <a:lvl3pPr>
              <a:buNone/>
              <a:defRPr/>
            </a:lvl3pPr>
            <a:lvl4pPr>
              <a:buNone/>
              <a:defRPr/>
            </a:lvl4pPr>
            <a:lvl5pPr>
              <a:buNone/>
              <a:defRPr/>
            </a:lvl5pPr>
          </a:lstStyle>
          <a:p>
            <a:pPr lvl="0"/>
            <a:r>
              <a:rPr lang="en-US" noProof="0"/>
              <a:t>Click to edit Master text styles</a:t>
            </a:r>
          </a:p>
        </p:txBody>
      </p:sp>
      <p:sp>
        <p:nvSpPr>
          <p:cNvPr id="13" name="Title 1"/>
          <p:cNvSpPr>
            <a:spLocks noGrp="1"/>
          </p:cNvSpPr>
          <p:nvPr>
            <p:ph type="title" hasCustomPrompt="1"/>
          </p:nvPr>
        </p:nvSpPr>
        <p:spPr>
          <a:xfrm>
            <a:off x="417600" y="279249"/>
            <a:ext cx="8308800" cy="309600"/>
          </a:xfrm>
        </p:spPr>
        <p:txBody>
          <a:bodyPr/>
          <a:lstStyle>
            <a:lvl1pPr>
              <a:defRPr sz="2000" b="0">
                <a:solidFill>
                  <a:schemeClr val="tx1"/>
                </a:solidFill>
                <a:latin typeface="+mj-lt"/>
              </a:defRPr>
            </a:lvl1pPr>
          </a:lstStyle>
          <a:p>
            <a:r>
              <a:rPr lang="en-GB"/>
              <a:t>Click to edit headline</a:t>
            </a:r>
            <a:endParaRPr lang="en-US"/>
          </a:p>
        </p:txBody>
      </p:sp>
      <p:sp>
        <p:nvSpPr>
          <p:cNvPr id="15"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ext uri="{BB962C8B-B14F-4D97-AF65-F5344CB8AC3E}">
        <p14:creationId xmlns:p14="http://schemas.microsoft.com/office/powerpoint/2010/main" val="395682683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1_Nokia White 3">
    <p:spTree>
      <p:nvGrpSpPr>
        <p:cNvPr id="1" name=""/>
        <p:cNvGrpSpPr/>
        <p:nvPr/>
      </p:nvGrpSpPr>
      <p:grpSpPr>
        <a:xfrm>
          <a:off x="0" y="0"/>
          <a:ext cx="0" cy="0"/>
          <a:chOff x="0" y="0"/>
          <a:chExt cx="0" cy="0"/>
        </a:xfrm>
      </p:grpSpPr>
      <p:sp>
        <p:nvSpPr>
          <p:cNvPr id="10" name="Content Placeholder 2"/>
          <p:cNvSpPr>
            <a:spLocks noGrp="1"/>
          </p:cNvSpPr>
          <p:nvPr>
            <p:ph sz="quarter" idx="15"/>
          </p:nvPr>
        </p:nvSpPr>
        <p:spPr>
          <a:xfrm>
            <a:off x="418119" y="1080000"/>
            <a:ext cx="2592000" cy="3560400"/>
          </a:xfrm>
          <a:prstGeom prst="rect">
            <a:avLst/>
          </a:prstGeom>
        </p:spPr>
        <p:txBody>
          <a:bodyPr lIns="0" tIns="0" rIns="0" bIns="0"/>
          <a:lstStyle>
            <a:lvl1pPr>
              <a:defRPr sz="1600">
                <a:solidFill>
                  <a:schemeClr val="tx2"/>
                </a:solidFill>
              </a:defRPr>
            </a:lvl1pPr>
            <a:lvl2pPr marL="460800">
              <a:defRPr sz="1400"/>
            </a:lvl2pPr>
            <a:lvl3pPr marL="691200" indent="-230400">
              <a:defRPr sz="1200"/>
            </a:lvl3pPr>
            <a:lvl4pPr marL="921600">
              <a:defRPr sz="1000"/>
            </a:lvl4pPr>
            <a:lvl5pPr marL="1152000">
              <a:defRPr sz="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p:cNvSpPr>
            <a:spLocks noGrp="1"/>
          </p:cNvSpPr>
          <p:nvPr>
            <p:ph sz="quarter" idx="19"/>
          </p:nvPr>
        </p:nvSpPr>
        <p:spPr>
          <a:xfrm>
            <a:off x="3261600" y="1080000"/>
            <a:ext cx="2592000" cy="3560400"/>
          </a:xfrm>
          <a:prstGeom prst="rect">
            <a:avLst/>
          </a:prstGeom>
        </p:spPr>
        <p:txBody>
          <a:bodyPr lIns="0" tIns="0" rIns="0" bIns="0"/>
          <a:lstStyle>
            <a:lvl1pPr>
              <a:defRPr sz="1600">
                <a:solidFill>
                  <a:schemeClr val="tx2"/>
                </a:solidFill>
              </a:defRPr>
            </a:lvl1pPr>
            <a:lvl2pPr marL="460800">
              <a:defRPr sz="1400"/>
            </a:lvl2pPr>
            <a:lvl3pPr marL="691200" indent="-230400">
              <a:defRPr sz="1200"/>
            </a:lvl3pPr>
            <a:lvl4pPr marL="921600">
              <a:defRPr sz="1000"/>
            </a:lvl4pPr>
            <a:lvl5pPr marL="1152000">
              <a:defRPr sz="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2"/>
          <p:cNvSpPr>
            <a:spLocks noGrp="1"/>
          </p:cNvSpPr>
          <p:nvPr>
            <p:ph sz="quarter" idx="20"/>
          </p:nvPr>
        </p:nvSpPr>
        <p:spPr>
          <a:xfrm>
            <a:off x="6120000" y="1080000"/>
            <a:ext cx="2592000" cy="3560400"/>
          </a:xfrm>
          <a:prstGeom prst="rect">
            <a:avLst/>
          </a:prstGeom>
        </p:spPr>
        <p:txBody>
          <a:bodyPr lIns="0" tIns="0" rIns="0" bIns="0"/>
          <a:lstStyle>
            <a:lvl1pPr>
              <a:defRPr sz="1600">
                <a:solidFill>
                  <a:schemeClr val="tx2"/>
                </a:solidFill>
              </a:defRPr>
            </a:lvl1pPr>
            <a:lvl2pPr marL="460800">
              <a:defRPr sz="1400"/>
            </a:lvl2pPr>
            <a:lvl3pPr marL="691200" indent="-230400">
              <a:defRPr sz="1200"/>
            </a:lvl3pPr>
            <a:lvl4pPr marL="921600">
              <a:defRPr sz="1000"/>
            </a:lvl4pPr>
            <a:lvl5pPr marL="1152000">
              <a:defRPr sz="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itle 1"/>
          <p:cNvSpPr>
            <a:spLocks noGrp="1"/>
          </p:cNvSpPr>
          <p:nvPr>
            <p:ph type="title" hasCustomPrompt="1"/>
          </p:nvPr>
        </p:nvSpPr>
        <p:spPr>
          <a:xfrm>
            <a:off x="417600" y="279249"/>
            <a:ext cx="8308800" cy="309600"/>
          </a:xfrm>
        </p:spPr>
        <p:txBody>
          <a:bodyPr/>
          <a:lstStyle>
            <a:lvl1pPr>
              <a:defRPr sz="2000" b="0">
                <a:solidFill>
                  <a:schemeClr val="tx1"/>
                </a:solidFill>
                <a:latin typeface="+mj-lt"/>
              </a:defRPr>
            </a:lvl1pPr>
          </a:lstStyle>
          <a:p>
            <a:r>
              <a:rPr lang="en-GB"/>
              <a:t>Click to edit headline</a:t>
            </a:r>
            <a:endParaRPr lang="en-US"/>
          </a:p>
        </p:txBody>
      </p:sp>
      <p:sp>
        <p:nvSpPr>
          <p:cNvPr id="15"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ext uri="{BB962C8B-B14F-4D97-AF65-F5344CB8AC3E}">
        <p14:creationId xmlns:p14="http://schemas.microsoft.com/office/powerpoint/2010/main" val="273627956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Nokia White 4">
    <p:spTree>
      <p:nvGrpSpPr>
        <p:cNvPr id="1" name=""/>
        <p:cNvGrpSpPr/>
        <p:nvPr/>
      </p:nvGrpSpPr>
      <p:grpSpPr>
        <a:xfrm>
          <a:off x="0" y="0"/>
          <a:ext cx="0" cy="0"/>
          <a:chOff x="0" y="0"/>
          <a:chExt cx="0" cy="0"/>
        </a:xfrm>
      </p:grpSpPr>
      <p:sp>
        <p:nvSpPr>
          <p:cNvPr id="12" name="Text Placeholder 10"/>
          <p:cNvSpPr>
            <a:spLocks noGrp="1"/>
          </p:cNvSpPr>
          <p:nvPr>
            <p:ph type="body" sz="quarter" idx="16"/>
          </p:nvPr>
        </p:nvSpPr>
        <p:spPr>
          <a:xfrm>
            <a:off x="417600" y="1080000"/>
            <a:ext cx="1893600" cy="3560400"/>
          </a:xfrm>
          <a:prstGeom prst="rect">
            <a:avLst/>
          </a:prstGeom>
        </p:spPr>
        <p:txBody>
          <a:bodyPr lIns="0" tIns="0" rIns="0" bIns="0"/>
          <a:lstStyle>
            <a:lvl1pPr marL="0" indent="0">
              <a:spcAft>
                <a:spcPts val="600"/>
              </a:spcAft>
              <a:buFont typeface="Arial" pitchFamily="34" charset="0"/>
              <a:buNone/>
              <a:defRPr sz="1400" baseline="0">
                <a:solidFill>
                  <a:schemeClr val="tx2"/>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14" name="Text Placeholder 10"/>
          <p:cNvSpPr>
            <a:spLocks noGrp="1"/>
          </p:cNvSpPr>
          <p:nvPr>
            <p:ph type="body" sz="quarter" idx="17"/>
          </p:nvPr>
        </p:nvSpPr>
        <p:spPr>
          <a:xfrm>
            <a:off x="4694400" y="1080000"/>
            <a:ext cx="1893600" cy="3560400"/>
          </a:xfrm>
          <a:prstGeom prst="rect">
            <a:avLst/>
          </a:prstGeom>
        </p:spPr>
        <p:txBody>
          <a:bodyPr lIns="0" tIns="0" rIns="0" bIns="0"/>
          <a:lstStyle>
            <a:lvl1pPr marL="0" indent="0">
              <a:spcAft>
                <a:spcPts val="600"/>
              </a:spcAft>
              <a:buNone/>
              <a:defRPr sz="1400" baseline="0">
                <a:solidFill>
                  <a:schemeClr val="tx2"/>
                </a:solidFill>
              </a:defRPr>
            </a:lvl1pPr>
            <a:lvl2pPr marL="0" indent="0">
              <a:spcAft>
                <a:spcPts val="600"/>
              </a:spcAft>
              <a:buNone/>
              <a:defRPr sz="1400">
                <a:solidFill>
                  <a:schemeClr val="tx2"/>
                </a:solidFill>
              </a:defRPr>
            </a:lvl2pPr>
            <a:lvl3pPr>
              <a:buNone/>
              <a:defRPr/>
            </a:lvl3pPr>
            <a:lvl4pPr>
              <a:buNone/>
              <a:defRPr/>
            </a:lvl4pPr>
            <a:lvl5pPr>
              <a:buNone/>
              <a:defRPr/>
            </a:lvl5pPr>
          </a:lstStyle>
          <a:p>
            <a:pPr lvl="0"/>
            <a:r>
              <a:rPr lang="en-US"/>
              <a:t>Click to edit Master text styles</a:t>
            </a:r>
          </a:p>
        </p:txBody>
      </p:sp>
      <p:sp>
        <p:nvSpPr>
          <p:cNvPr id="8" name="Text Placeholder 10"/>
          <p:cNvSpPr>
            <a:spLocks noGrp="1"/>
          </p:cNvSpPr>
          <p:nvPr>
            <p:ph type="body" sz="quarter" idx="19"/>
          </p:nvPr>
        </p:nvSpPr>
        <p:spPr>
          <a:xfrm>
            <a:off x="2556000" y="1080000"/>
            <a:ext cx="1893600" cy="3560400"/>
          </a:xfrm>
          <a:prstGeom prst="rect">
            <a:avLst/>
          </a:prstGeom>
        </p:spPr>
        <p:txBody>
          <a:bodyPr lIns="0" tIns="0" rIns="0" bIns="0"/>
          <a:lstStyle>
            <a:lvl1pPr marL="0" indent="0">
              <a:spcAft>
                <a:spcPts val="600"/>
              </a:spcAft>
              <a:buFont typeface="Arial" pitchFamily="34" charset="0"/>
              <a:buNone/>
              <a:defRPr sz="1400" baseline="0">
                <a:solidFill>
                  <a:schemeClr val="tx2"/>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15" name="Text Placeholder 10"/>
          <p:cNvSpPr>
            <a:spLocks noGrp="1"/>
          </p:cNvSpPr>
          <p:nvPr>
            <p:ph type="body" sz="quarter" idx="20"/>
          </p:nvPr>
        </p:nvSpPr>
        <p:spPr>
          <a:xfrm>
            <a:off x="6832800" y="1080000"/>
            <a:ext cx="1893600" cy="3560400"/>
          </a:xfrm>
          <a:prstGeom prst="rect">
            <a:avLst/>
          </a:prstGeom>
        </p:spPr>
        <p:txBody>
          <a:bodyPr lIns="0" tIns="0" rIns="0" bIns="0"/>
          <a:lstStyle>
            <a:lvl1pPr marL="0" indent="0">
              <a:spcAft>
                <a:spcPts val="600"/>
              </a:spcAft>
              <a:buNone/>
              <a:defRPr sz="1400" baseline="0">
                <a:solidFill>
                  <a:schemeClr val="tx2"/>
                </a:solidFill>
              </a:defRPr>
            </a:lvl1pPr>
            <a:lvl2pPr marL="0" indent="0">
              <a:spcAft>
                <a:spcPts val="600"/>
              </a:spcAft>
              <a:buNone/>
              <a:defRPr sz="1400">
                <a:solidFill>
                  <a:schemeClr val="tx2"/>
                </a:solidFill>
              </a:defRPr>
            </a:lvl2pPr>
            <a:lvl3pPr>
              <a:buNone/>
              <a:defRPr/>
            </a:lvl3pPr>
            <a:lvl4pPr>
              <a:buNone/>
              <a:defRPr/>
            </a:lvl4pPr>
            <a:lvl5pPr>
              <a:buNone/>
              <a:defRPr/>
            </a:lvl5pPr>
          </a:lstStyle>
          <a:p>
            <a:pPr lvl="0"/>
            <a:r>
              <a:rPr lang="en-US"/>
              <a:t>Click to edit Master text styles</a:t>
            </a:r>
          </a:p>
        </p:txBody>
      </p:sp>
      <p:sp>
        <p:nvSpPr>
          <p:cNvPr id="11" name="Title 1"/>
          <p:cNvSpPr>
            <a:spLocks noGrp="1"/>
          </p:cNvSpPr>
          <p:nvPr>
            <p:ph type="title" hasCustomPrompt="1"/>
          </p:nvPr>
        </p:nvSpPr>
        <p:spPr>
          <a:xfrm>
            <a:off x="417600" y="279249"/>
            <a:ext cx="8308800" cy="309600"/>
          </a:xfrm>
        </p:spPr>
        <p:txBody>
          <a:bodyPr/>
          <a:lstStyle>
            <a:lvl1pPr>
              <a:defRPr sz="2000" b="0">
                <a:solidFill>
                  <a:schemeClr val="tx1"/>
                </a:solidFill>
                <a:latin typeface="+mj-lt"/>
              </a:defRPr>
            </a:lvl1pPr>
          </a:lstStyle>
          <a:p>
            <a:r>
              <a:rPr lang="en-GB"/>
              <a:t>Click to edit headline</a:t>
            </a:r>
            <a:endParaRPr lang="en-US"/>
          </a:p>
        </p:txBody>
      </p:sp>
      <p:sp>
        <p:nvSpPr>
          <p:cNvPr id="16"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ext uri="{BB962C8B-B14F-4D97-AF65-F5344CB8AC3E}">
        <p14:creationId xmlns:p14="http://schemas.microsoft.com/office/powerpoint/2010/main" val="8617777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1_Nokia White 4">
    <p:spTree>
      <p:nvGrpSpPr>
        <p:cNvPr id="1" name=""/>
        <p:cNvGrpSpPr/>
        <p:nvPr/>
      </p:nvGrpSpPr>
      <p:grpSpPr>
        <a:xfrm>
          <a:off x="0" y="0"/>
          <a:ext cx="0" cy="0"/>
          <a:chOff x="0" y="0"/>
          <a:chExt cx="0" cy="0"/>
        </a:xfrm>
      </p:grpSpPr>
      <p:sp>
        <p:nvSpPr>
          <p:cNvPr id="10" name="Content Placeholder 2"/>
          <p:cNvSpPr>
            <a:spLocks noGrp="1"/>
          </p:cNvSpPr>
          <p:nvPr>
            <p:ph sz="quarter" idx="15"/>
          </p:nvPr>
        </p:nvSpPr>
        <p:spPr>
          <a:xfrm>
            <a:off x="418119" y="1080000"/>
            <a:ext cx="1893600" cy="3560400"/>
          </a:xfrm>
          <a:prstGeom prst="rect">
            <a:avLst/>
          </a:prstGeom>
        </p:spPr>
        <p:txBody>
          <a:bodyPr lIns="0" tIns="0" rIns="0" bIns="0"/>
          <a:lstStyle>
            <a:lvl1pPr>
              <a:defRPr sz="1600">
                <a:solidFill>
                  <a:schemeClr val="tx2"/>
                </a:solidFill>
              </a:defRPr>
            </a:lvl1pPr>
            <a:lvl2pPr marL="460800">
              <a:defRPr sz="1400">
                <a:solidFill>
                  <a:schemeClr val="tx2"/>
                </a:solidFill>
              </a:defRPr>
            </a:lvl2pPr>
            <a:lvl3pPr marL="691200" indent="-230400">
              <a:defRPr sz="1200">
                <a:solidFill>
                  <a:schemeClr val="tx2"/>
                </a:solidFill>
              </a:defRPr>
            </a:lvl3pPr>
            <a:lvl4pPr marL="921600">
              <a:defRPr sz="1000">
                <a:solidFill>
                  <a:schemeClr val="tx2"/>
                </a:solidFill>
              </a:defRPr>
            </a:lvl4pPr>
            <a:lvl5pPr marL="1152000">
              <a:defRPr sz="8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p:cNvSpPr>
            <a:spLocks noGrp="1"/>
          </p:cNvSpPr>
          <p:nvPr>
            <p:ph sz="quarter" idx="19"/>
          </p:nvPr>
        </p:nvSpPr>
        <p:spPr>
          <a:xfrm>
            <a:off x="2556000" y="1080000"/>
            <a:ext cx="1893600" cy="3560400"/>
          </a:xfrm>
          <a:prstGeom prst="rect">
            <a:avLst/>
          </a:prstGeom>
        </p:spPr>
        <p:txBody>
          <a:bodyPr lIns="0" tIns="0" rIns="0" bIns="0"/>
          <a:lstStyle>
            <a:lvl1pPr>
              <a:defRPr sz="1600">
                <a:solidFill>
                  <a:schemeClr val="tx2"/>
                </a:solidFill>
              </a:defRPr>
            </a:lvl1pPr>
            <a:lvl2pPr marL="460800">
              <a:defRPr sz="1400">
                <a:solidFill>
                  <a:schemeClr val="tx2"/>
                </a:solidFill>
              </a:defRPr>
            </a:lvl2pPr>
            <a:lvl3pPr marL="691200" indent="-230400">
              <a:defRPr sz="1200">
                <a:solidFill>
                  <a:schemeClr val="tx2"/>
                </a:solidFill>
              </a:defRPr>
            </a:lvl3pPr>
            <a:lvl4pPr marL="921600">
              <a:defRPr sz="1000">
                <a:solidFill>
                  <a:schemeClr val="tx2"/>
                </a:solidFill>
              </a:defRPr>
            </a:lvl4pPr>
            <a:lvl5pPr marL="1152000">
              <a:defRPr sz="8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2"/>
          <p:cNvSpPr>
            <a:spLocks noGrp="1"/>
          </p:cNvSpPr>
          <p:nvPr>
            <p:ph sz="quarter" idx="20"/>
          </p:nvPr>
        </p:nvSpPr>
        <p:spPr>
          <a:xfrm>
            <a:off x="4694400" y="1080000"/>
            <a:ext cx="1893600" cy="3560400"/>
          </a:xfrm>
          <a:prstGeom prst="rect">
            <a:avLst/>
          </a:prstGeom>
        </p:spPr>
        <p:txBody>
          <a:bodyPr lIns="0" tIns="0" rIns="0" bIns="0"/>
          <a:lstStyle>
            <a:lvl1pPr>
              <a:defRPr sz="1600">
                <a:solidFill>
                  <a:schemeClr val="tx2"/>
                </a:solidFill>
              </a:defRPr>
            </a:lvl1pPr>
            <a:lvl2pPr marL="460800">
              <a:defRPr sz="1400">
                <a:solidFill>
                  <a:schemeClr val="tx2"/>
                </a:solidFill>
              </a:defRPr>
            </a:lvl2pPr>
            <a:lvl3pPr marL="691200" indent="-230400">
              <a:defRPr sz="1200">
                <a:solidFill>
                  <a:schemeClr val="tx2"/>
                </a:solidFill>
              </a:defRPr>
            </a:lvl3pPr>
            <a:lvl4pPr marL="921600">
              <a:defRPr sz="1000">
                <a:solidFill>
                  <a:schemeClr val="tx2"/>
                </a:solidFill>
              </a:defRPr>
            </a:lvl4pPr>
            <a:lvl5pPr marL="1152000">
              <a:defRPr sz="8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Content Placeholder 2"/>
          <p:cNvSpPr>
            <a:spLocks noGrp="1"/>
          </p:cNvSpPr>
          <p:nvPr>
            <p:ph sz="quarter" idx="21"/>
          </p:nvPr>
        </p:nvSpPr>
        <p:spPr>
          <a:xfrm>
            <a:off x="6832800" y="1080000"/>
            <a:ext cx="1893600" cy="3560400"/>
          </a:xfrm>
          <a:prstGeom prst="rect">
            <a:avLst/>
          </a:prstGeom>
        </p:spPr>
        <p:txBody>
          <a:bodyPr lIns="0" tIns="0" rIns="0" bIns="0"/>
          <a:lstStyle>
            <a:lvl1pPr>
              <a:defRPr sz="1600">
                <a:solidFill>
                  <a:schemeClr val="tx2"/>
                </a:solidFill>
              </a:defRPr>
            </a:lvl1pPr>
            <a:lvl2pPr marL="460800">
              <a:defRPr sz="1400">
                <a:solidFill>
                  <a:schemeClr val="tx2"/>
                </a:solidFill>
              </a:defRPr>
            </a:lvl2pPr>
            <a:lvl3pPr marL="691200" indent="-230400">
              <a:defRPr sz="1200">
                <a:solidFill>
                  <a:schemeClr val="tx2"/>
                </a:solidFill>
              </a:defRPr>
            </a:lvl3pPr>
            <a:lvl4pPr marL="921600">
              <a:defRPr sz="1000">
                <a:solidFill>
                  <a:schemeClr val="tx2"/>
                </a:solidFill>
              </a:defRPr>
            </a:lvl4pPr>
            <a:lvl5pPr marL="1152000">
              <a:defRPr sz="8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itle 1"/>
          <p:cNvSpPr>
            <a:spLocks noGrp="1"/>
          </p:cNvSpPr>
          <p:nvPr>
            <p:ph type="title" hasCustomPrompt="1"/>
          </p:nvPr>
        </p:nvSpPr>
        <p:spPr>
          <a:xfrm>
            <a:off x="417600" y="279249"/>
            <a:ext cx="8308800" cy="309600"/>
          </a:xfrm>
        </p:spPr>
        <p:txBody>
          <a:bodyPr/>
          <a:lstStyle>
            <a:lvl1pPr>
              <a:defRPr sz="2000" b="0">
                <a:solidFill>
                  <a:schemeClr val="tx1"/>
                </a:solidFill>
                <a:latin typeface="+mj-lt"/>
              </a:defRPr>
            </a:lvl1pPr>
          </a:lstStyle>
          <a:p>
            <a:r>
              <a:rPr lang="en-GB"/>
              <a:t>Click to edit headline</a:t>
            </a:r>
            <a:endParaRPr lang="en-US"/>
          </a:p>
        </p:txBody>
      </p:sp>
      <p:sp>
        <p:nvSpPr>
          <p:cNvPr id="17"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ext uri="{BB962C8B-B14F-4D97-AF65-F5344CB8AC3E}">
        <p14:creationId xmlns:p14="http://schemas.microsoft.com/office/powerpoint/2010/main" val="2192047940"/>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cSld name="1_Nokia Blue Plain">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35200" y="4806000"/>
            <a:ext cx="690379" cy="112048"/>
          </a:xfrm>
          <a:prstGeom prst="rect">
            <a:avLst/>
          </a:prstGeom>
        </p:spPr>
      </p:pic>
      <p:sp>
        <p:nvSpPr>
          <p:cNvPr id="5"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bg1"/>
                </a:solidFill>
                <a:latin typeface="+mn-lt"/>
              </a:defRPr>
            </a:lvl1pPr>
          </a:lstStyle>
          <a:p>
            <a:r>
              <a:rPr lang="en-US">
                <a:solidFill>
                  <a:srgbClr val="FFFFFF"/>
                </a:solidFill>
              </a:rPr>
              <a:t>&lt;Change information classification in footer&gt;</a:t>
            </a:r>
          </a:p>
        </p:txBody>
      </p:sp>
    </p:spTree>
    <p:extLst>
      <p:ext uri="{BB962C8B-B14F-4D97-AF65-F5344CB8AC3E}">
        <p14:creationId xmlns:p14="http://schemas.microsoft.com/office/powerpoint/2010/main" val="301844412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cxnSp>
        <p:nvCxnSpPr>
          <p:cNvPr id="4" name="Straight Connector 3"/>
          <p:cNvCxnSpPr/>
          <p:nvPr userDrawn="1"/>
        </p:nvCxnSpPr>
        <p:spPr>
          <a:xfrm>
            <a:off x="0" y="4608513"/>
            <a:ext cx="9144000" cy="0"/>
          </a:xfrm>
          <a:prstGeom prst="line">
            <a:avLst/>
          </a:prstGeom>
          <a:ln w="6350" cmpd="sng">
            <a:solidFill>
              <a:schemeClr val="bg1">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Footer Placeholder 2"/>
          <p:cNvSpPr txBox="1">
            <a:spLocks/>
          </p:cNvSpPr>
          <p:nvPr userDrawn="1"/>
        </p:nvSpPr>
        <p:spPr>
          <a:xfrm>
            <a:off x="179388" y="4727575"/>
            <a:ext cx="371475" cy="179388"/>
          </a:xfrm>
          <a:prstGeom prst="rect">
            <a:avLst/>
          </a:prstGeom>
        </p:spPr>
        <p:txBody>
          <a:bodyPr lIns="69677" tIns="34839" rIns="69677" bIns="34839" anchor="b"/>
          <a:lstStyle>
            <a:defPPr>
              <a:defRPr lang="en-GB"/>
            </a:defPPr>
            <a:lvl1pPr>
              <a:defRPr sz="800">
                <a:solidFill>
                  <a:schemeClr val="bg1">
                    <a:lumMod val="50000"/>
                  </a:schemeClr>
                </a:solidFill>
                <a:latin typeface="Tahoma" pitchFamily="34" charset="0"/>
              </a:defRPr>
            </a:lvl1pPr>
          </a:lstStyle>
          <a:p>
            <a:pPr defTabSz="914400">
              <a:defRPr/>
            </a:pPr>
            <a:fld id="{ACE665BE-15F4-4FD3-A3A1-CFE76F809E5E}" type="slidenum">
              <a:rPr lang="en-US" sz="600" smtClean="0">
                <a:solidFill>
                  <a:srgbClr val="124191"/>
                </a:solidFill>
                <a:latin typeface="Trebuchet MS" pitchFamily="34" charset="0"/>
                <a:ea typeface="+mn-ea"/>
                <a:cs typeface="Arial" pitchFamily="34" charset="0"/>
              </a:rPr>
              <a:pPr defTabSz="914400">
                <a:defRPr/>
              </a:pPr>
              <a:t>‹#›</a:t>
            </a:fld>
            <a:endParaRPr lang="en-US" sz="600">
              <a:solidFill>
                <a:srgbClr val="124191"/>
              </a:solidFill>
              <a:latin typeface="Trebuchet MS" pitchFamily="34" charset="0"/>
              <a:ea typeface="+mn-ea"/>
              <a:cs typeface="Arial" pitchFamily="34" charset="0"/>
            </a:endParaRPr>
          </a:p>
        </p:txBody>
      </p:sp>
      <p:sp>
        <p:nvSpPr>
          <p:cNvPr id="2" name="Title 1"/>
          <p:cNvSpPr>
            <a:spLocks noGrp="1"/>
          </p:cNvSpPr>
          <p:nvPr>
            <p:ph type="title"/>
          </p:nvPr>
        </p:nvSpPr>
        <p:spPr/>
        <p:txBody>
          <a:bodyPr/>
          <a:lstStyle>
            <a:lvl1pPr>
              <a:defRPr>
                <a:latin typeface="Trebuchet MS" pitchFamily="34" charset="0"/>
              </a:defRPr>
            </a:lvl1pPr>
          </a:lstStyle>
          <a:p>
            <a:r>
              <a:rPr lang="en-US"/>
              <a:t>Click to edit Master title style</a:t>
            </a:r>
          </a:p>
        </p:txBody>
      </p:sp>
      <p:sp>
        <p:nvSpPr>
          <p:cNvPr id="13" name="TextBox 12"/>
          <p:cNvSpPr txBox="1"/>
          <p:nvPr userDrawn="1"/>
        </p:nvSpPr>
        <p:spPr>
          <a:xfrm>
            <a:off x="3357881" y="-19050"/>
            <a:ext cx="2172969" cy="276999"/>
          </a:xfrm>
          <a:prstGeom prst="rect">
            <a:avLst/>
          </a:prstGeom>
          <a:noFill/>
        </p:spPr>
        <p:txBody>
          <a:bodyPr wrap="square" rtlCol="0">
            <a:spAutoFit/>
          </a:bodyPr>
          <a:lstStyle/>
          <a:p>
            <a:pPr defTabSz="914400"/>
            <a:r>
              <a:rPr lang="en-US" sz="1200">
                <a:solidFill>
                  <a:srgbClr val="FF0000"/>
                </a:solidFill>
                <a:latin typeface="Trebuchet MS" pitchFamily="34" charset="0"/>
                <a:ea typeface="+mn-ea"/>
                <a:cs typeface="Arial" pitchFamily="34" charset="0"/>
              </a:rPr>
              <a:t>-Internal use only-</a:t>
            </a:r>
          </a:p>
        </p:txBody>
      </p:sp>
    </p:spTree>
    <p:extLst>
      <p:ext uri="{BB962C8B-B14F-4D97-AF65-F5344CB8AC3E}">
        <p14:creationId xmlns:p14="http://schemas.microsoft.com/office/powerpoint/2010/main" val="15776190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Nokia White 1">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418118" y="1080000"/>
            <a:ext cx="8308800" cy="3560400"/>
          </a:xfrm>
          <a:prstGeom prst="rect">
            <a:avLst/>
          </a:prstGeom>
        </p:spPr>
        <p:txBody>
          <a:bodyPr lIns="0" tIns="0" rIns="0" bIns="0"/>
          <a:lstStyle>
            <a:lvl1pPr algn="l">
              <a:defRPr sz="1600">
                <a:solidFill>
                  <a:schemeClr val="bg1"/>
                </a:solidFill>
              </a:defRPr>
            </a:lvl1pPr>
            <a:lvl2pPr marL="460800" algn="l">
              <a:defRPr sz="1400">
                <a:solidFill>
                  <a:schemeClr val="bg1"/>
                </a:solidFill>
              </a:defRPr>
            </a:lvl2pPr>
            <a:lvl3pPr marL="691200" indent="-230400" algn="l">
              <a:defRPr sz="1200">
                <a:solidFill>
                  <a:schemeClr val="bg1"/>
                </a:solidFill>
              </a:defRPr>
            </a:lvl3pPr>
            <a:lvl4pPr marL="921600" algn="l">
              <a:defRPr sz="1000">
                <a:solidFill>
                  <a:schemeClr val="bg1"/>
                </a:solidFill>
              </a:defRPr>
            </a:lvl4pPr>
            <a:lvl5pPr marL="1152000" algn="l">
              <a:defRPr sz="8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Title 1"/>
          <p:cNvSpPr>
            <a:spLocks noGrp="1"/>
          </p:cNvSpPr>
          <p:nvPr>
            <p:ph type="title" hasCustomPrompt="1"/>
          </p:nvPr>
        </p:nvSpPr>
        <p:spPr>
          <a:xfrm>
            <a:off x="418120" y="279249"/>
            <a:ext cx="8308800" cy="309600"/>
          </a:xfrm>
        </p:spPr>
        <p:txBody>
          <a:bodyPr/>
          <a:lstStyle>
            <a:lvl1pPr>
              <a:defRPr sz="2000" b="0">
                <a:solidFill>
                  <a:schemeClr val="bg1"/>
                </a:solidFill>
                <a:latin typeface="+mj-lt"/>
              </a:defRPr>
            </a:lvl1pPr>
          </a:lstStyle>
          <a:p>
            <a:r>
              <a:rPr lang="en-GB" noProof="0"/>
              <a:t>Click to edit headline</a:t>
            </a:r>
          </a:p>
        </p:txBody>
      </p:sp>
      <p:sp>
        <p:nvSpPr>
          <p:cNvPr id="6"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bg1"/>
                </a:solidFill>
                <a:latin typeface="+mn-lt"/>
              </a:defRPr>
            </a:lvl1pPr>
          </a:lstStyle>
          <a:p>
            <a:r>
              <a:rPr lang="en-GB">
                <a:cs typeface="Arial" panose="020B0604020202020204" pitchFamily="34" charset="0"/>
              </a:rPr>
              <a:t>&lt;Document ID: change ID in footer or remove&gt; &lt;Change information classification in footer&gt;</a:t>
            </a:r>
          </a:p>
        </p:txBody>
      </p:sp>
      <p:sp>
        <p:nvSpPr>
          <p:cNvPr id="7"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1"/>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ext uri="{BB962C8B-B14F-4D97-AF65-F5344CB8AC3E}">
        <p14:creationId xmlns:p14="http://schemas.microsoft.com/office/powerpoint/2010/main" val="52134684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cxnSp>
        <p:nvCxnSpPr>
          <p:cNvPr id="5" name="Straight Connector 4"/>
          <p:cNvCxnSpPr/>
          <p:nvPr userDrawn="1"/>
        </p:nvCxnSpPr>
        <p:spPr>
          <a:xfrm>
            <a:off x="0" y="4608513"/>
            <a:ext cx="9144000" cy="0"/>
          </a:xfrm>
          <a:prstGeom prst="line">
            <a:avLst/>
          </a:prstGeom>
          <a:ln w="6350" cmpd="sng">
            <a:solidFill>
              <a:schemeClr val="bg1">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2" name="Footer Placeholder 2"/>
          <p:cNvSpPr txBox="1">
            <a:spLocks/>
          </p:cNvSpPr>
          <p:nvPr userDrawn="1"/>
        </p:nvSpPr>
        <p:spPr>
          <a:xfrm>
            <a:off x="179388" y="4727575"/>
            <a:ext cx="371475" cy="179388"/>
          </a:xfrm>
          <a:prstGeom prst="rect">
            <a:avLst/>
          </a:prstGeom>
        </p:spPr>
        <p:txBody>
          <a:bodyPr lIns="69677" tIns="34839" rIns="69677" bIns="34839" anchor="b"/>
          <a:lstStyle>
            <a:lvl1pPr eaLnBrk="0" hangingPunct="0">
              <a:defRPr>
                <a:solidFill>
                  <a:schemeClr val="tx1"/>
                </a:solidFill>
                <a:latin typeface="Tahoma" panose="020B0604030504040204" pitchFamily="34" charset="0"/>
                <a:cs typeface="Arial" panose="020B0604020202020204" pitchFamily="34" charset="0"/>
              </a:defRPr>
            </a:lvl1pPr>
            <a:lvl2pPr marL="742950" indent="-285750" eaLnBrk="0" hangingPunct="0">
              <a:defRPr>
                <a:solidFill>
                  <a:schemeClr val="tx1"/>
                </a:solidFill>
                <a:latin typeface="Tahoma" panose="020B0604030504040204" pitchFamily="34" charset="0"/>
                <a:cs typeface="Arial" panose="020B0604020202020204" pitchFamily="34" charset="0"/>
              </a:defRPr>
            </a:lvl2pPr>
            <a:lvl3pPr marL="1143000" indent="-228600" eaLnBrk="0" hangingPunct="0">
              <a:defRPr>
                <a:solidFill>
                  <a:schemeClr val="tx1"/>
                </a:solidFill>
                <a:latin typeface="Tahoma" panose="020B0604030504040204" pitchFamily="34" charset="0"/>
                <a:cs typeface="Arial" panose="020B0604020202020204" pitchFamily="34" charset="0"/>
              </a:defRPr>
            </a:lvl3pPr>
            <a:lvl4pPr marL="1600200" indent="-228600" eaLnBrk="0" hangingPunct="0">
              <a:defRPr>
                <a:solidFill>
                  <a:schemeClr val="tx1"/>
                </a:solidFill>
                <a:latin typeface="Tahoma" panose="020B0604030504040204" pitchFamily="34" charset="0"/>
                <a:cs typeface="Arial" panose="020B0604020202020204" pitchFamily="34" charset="0"/>
              </a:defRPr>
            </a:lvl4pPr>
            <a:lvl5pPr marL="2057400" indent="-228600" eaLnBrk="0" hangingPunct="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defTabSz="914400" eaLnBrk="1" hangingPunct="1">
              <a:defRPr/>
            </a:pPr>
            <a:fld id="{DE71CE48-06BE-4076-A6D5-54752326D728}" type="slidenum">
              <a:rPr lang="en-US" altLang="en-US" sz="600" smtClean="0">
                <a:solidFill>
                  <a:srgbClr val="124191"/>
                </a:solidFill>
                <a:latin typeface="Trebuchet MS" panose="020B0603020202020204" pitchFamily="34" charset="0"/>
                <a:ea typeface="+mn-ea"/>
              </a:rPr>
              <a:pPr defTabSz="914400" eaLnBrk="1" hangingPunct="1">
                <a:defRPr/>
              </a:pPr>
              <a:t>‹#›</a:t>
            </a:fld>
            <a:endParaRPr lang="en-US" altLang="en-US" sz="600">
              <a:solidFill>
                <a:srgbClr val="124191"/>
              </a:solidFill>
              <a:latin typeface="Trebuchet MS" panose="020B0603020202020204" pitchFamily="34" charset="0"/>
              <a:ea typeface="+mn-ea"/>
            </a:endParaRPr>
          </a:p>
        </p:txBody>
      </p:sp>
      <p:sp>
        <p:nvSpPr>
          <p:cNvPr id="2" name="Title 1"/>
          <p:cNvSpPr>
            <a:spLocks noGrp="1"/>
          </p:cNvSpPr>
          <p:nvPr>
            <p:ph type="title"/>
          </p:nvPr>
        </p:nvSpPr>
        <p:spPr>
          <a:xfrm>
            <a:off x="172667" y="170260"/>
            <a:ext cx="8716596" cy="792956"/>
          </a:xfrm>
        </p:spPr>
        <p:txBody>
          <a:bodyPr/>
          <a:lstStyle>
            <a:lvl1pPr>
              <a:defRPr>
                <a:solidFill>
                  <a:schemeClr val="tx1"/>
                </a:solidFill>
                <a:latin typeface="Trebuchet MS" pitchFamily="34" charset="0"/>
              </a:defRPr>
            </a:lvl1pPr>
          </a:lstStyle>
          <a:p>
            <a:r>
              <a:rPr lang="en-US"/>
              <a:t>Click to edit Master title style</a:t>
            </a:r>
          </a:p>
        </p:txBody>
      </p:sp>
      <p:sp>
        <p:nvSpPr>
          <p:cNvPr id="3" name="Content Placeholder 2"/>
          <p:cNvSpPr>
            <a:spLocks noGrp="1"/>
          </p:cNvSpPr>
          <p:nvPr>
            <p:ph idx="1"/>
          </p:nvPr>
        </p:nvSpPr>
        <p:spPr>
          <a:xfrm>
            <a:off x="209301" y="1021558"/>
            <a:ext cx="8686068" cy="3394472"/>
          </a:xfrm>
          <a:prstGeom prst="rect">
            <a:avLst/>
          </a:prstGeom>
        </p:spPr>
        <p:txBody>
          <a:bodyPr/>
          <a:lstStyle>
            <a:lvl1pPr>
              <a:defRPr>
                <a:solidFill>
                  <a:schemeClr val="tx1"/>
                </a:solidFill>
                <a:latin typeface="Trebuchet MS" pitchFamily="34" charset="0"/>
              </a:defRPr>
            </a:lvl1pPr>
            <a:lvl2pPr>
              <a:spcAft>
                <a:spcPts val="0"/>
              </a:spcAft>
              <a:defRPr>
                <a:solidFill>
                  <a:schemeClr val="tx1"/>
                </a:solidFill>
                <a:latin typeface="Trebuchet MS" pitchFamily="34" charset="0"/>
              </a:defRPr>
            </a:lvl2pPr>
            <a:lvl3pPr>
              <a:spcAft>
                <a:spcPts val="0"/>
              </a:spcAft>
              <a:defRPr>
                <a:solidFill>
                  <a:schemeClr val="tx1"/>
                </a:solidFill>
                <a:latin typeface="Trebuchet MS" pitchFamily="34" charset="0"/>
              </a:defRPr>
            </a:lvl3pPr>
            <a:lvl4pPr>
              <a:spcAft>
                <a:spcPts val="0"/>
              </a:spcAft>
              <a:defRPr>
                <a:solidFill>
                  <a:schemeClr val="tx1"/>
                </a:solidFill>
                <a:latin typeface="Trebuchet MS" pitchFamily="34" charset="0"/>
              </a:defRPr>
            </a:lvl4pPr>
            <a:lvl5pPr>
              <a:spcAft>
                <a:spcPts val="0"/>
              </a:spcAft>
              <a:defRPr>
                <a:solidFill>
                  <a:schemeClr val="tx1"/>
                </a:solidFill>
                <a:latin typeface="Trebuchet MS"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507646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2_Nokia White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6" name="Content Placeholder 8"/>
          <p:cNvSpPr>
            <a:spLocks noGrp="1"/>
          </p:cNvSpPr>
          <p:nvPr>
            <p:ph sz="quarter" idx="13"/>
          </p:nvPr>
        </p:nvSpPr>
        <p:spPr>
          <a:xfrm>
            <a:off x="418123" y="537792"/>
            <a:ext cx="8227649" cy="301625"/>
          </a:xfrm>
          <a:prstGeom prst="rect">
            <a:avLst/>
          </a:prstGeom>
        </p:spPr>
        <p:txBody>
          <a:bodyPr/>
          <a:lstStyle>
            <a:lvl1pPr marL="0" indent="0">
              <a:buFont typeface="Arial"/>
              <a:buNone/>
              <a:defRPr sz="1800">
                <a:solidFill>
                  <a:schemeClr val="bg2"/>
                </a:solidFill>
                <a:latin typeface="+mj-lt"/>
              </a:defRPr>
            </a:lvl1pPr>
          </a:lstStyle>
          <a:p>
            <a:pPr lvl="0"/>
            <a:r>
              <a:rPr lang="en-US"/>
              <a:t>Click to edit Master text styles</a:t>
            </a:r>
          </a:p>
        </p:txBody>
      </p:sp>
    </p:spTree>
    <p:extLst>
      <p:ext uri="{BB962C8B-B14F-4D97-AF65-F5344CB8AC3E}">
        <p14:creationId xmlns:p14="http://schemas.microsoft.com/office/powerpoint/2010/main" val="274283538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1-1 White - plain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a:t>Click to edit secondary headline</a:t>
            </a:r>
          </a:p>
        </p:txBody>
      </p:sp>
      <p:sp>
        <p:nvSpPr>
          <p:cNvPr id="68" name="Text Placeholder 42"/>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a:t>Click to edit headline</a:t>
            </a:r>
          </a:p>
        </p:txBody>
      </p:sp>
    </p:spTree>
    <p:extLst>
      <p:ext uri="{BB962C8B-B14F-4D97-AF65-F5344CB8AC3E}">
        <p14:creationId xmlns:p14="http://schemas.microsoft.com/office/powerpoint/2010/main" val="173745793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1-2 White - one col text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a:t>Click to edit secondary headline</a:t>
            </a:r>
          </a:p>
        </p:txBody>
      </p:sp>
      <p:sp>
        <p:nvSpPr>
          <p:cNvPr id="43" name="Text Placeholder 42"/>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a:t>Click to edit headline</a:t>
            </a:r>
          </a:p>
        </p:txBody>
      </p:sp>
      <p:sp>
        <p:nvSpPr>
          <p:cNvPr id="3" name="Text Placeholder 2"/>
          <p:cNvSpPr>
            <a:spLocks noGrp="1"/>
          </p:cNvSpPr>
          <p:nvPr>
            <p:ph type="body" sz="quarter" idx="12" hasCustomPrompt="1"/>
          </p:nvPr>
        </p:nvSpPr>
        <p:spPr>
          <a:xfrm>
            <a:off x="417600" y="1080000"/>
            <a:ext cx="8308800" cy="356040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600"/>
              </a:spcAft>
              <a:buClrTx/>
              <a:buSzTx/>
              <a:buFontTx/>
              <a:buNone/>
              <a:tabLst/>
              <a:defRPr sz="1400" baseline="0">
                <a:solidFill>
                  <a:schemeClr val="tx2"/>
                </a:solidFill>
                <a:latin typeface="+mn-lt"/>
                <a:ea typeface="Nokia Pure Text Light" panose="020B0403020202020204" pitchFamily="34" charset="0"/>
              </a:defRPr>
            </a:lvl1pPr>
            <a:lvl2pPr>
              <a:defRPr>
                <a:latin typeface="Nokia Pure Text Light" panose="020B0403020202020204" pitchFamily="34" charset="0"/>
                <a:ea typeface="Nokia Pure Text Light" panose="020B0403020202020204" pitchFamily="34" charset="0"/>
              </a:defRPr>
            </a:lvl2pPr>
            <a:lvl3pPr>
              <a:defRPr>
                <a:latin typeface="Nokia Pure Text Light" panose="020B0403020202020204" pitchFamily="34" charset="0"/>
                <a:ea typeface="Nokia Pure Text Light" panose="020B0403020202020204" pitchFamily="34" charset="0"/>
              </a:defRPr>
            </a:lvl3pPr>
            <a:lvl4pPr>
              <a:defRPr>
                <a:latin typeface="Nokia Pure Text Light" panose="020B0403020202020204" pitchFamily="34" charset="0"/>
                <a:ea typeface="Nokia Pure Text Light" panose="020B0403020202020204" pitchFamily="34" charset="0"/>
              </a:defRPr>
            </a:lvl4pPr>
            <a:lvl5pPr>
              <a:defRPr>
                <a:latin typeface="Nokia Pure Text Light" panose="020B0403020202020204" pitchFamily="34" charset="0"/>
                <a:ea typeface="Nokia Pure Text Light" panose="020B0403020202020204" pitchFamily="34" charset="0"/>
              </a:defRPr>
            </a:lvl5pPr>
          </a:lstStyle>
          <a:p>
            <a:pPr lvl="0"/>
            <a:r>
              <a:rPr lang="en-US"/>
              <a:t>Click to edit text styles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t>Click to edit text styles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t>Click to edit text styles</a:t>
            </a:r>
          </a:p>
          <a:p>
            <a:pPr marL="230400" marR="0" lvl="0" indent="-2304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t>Click to edit text styles</a:t>
            </a:r>
          </a:p>
          <a:p>
            <a:pPr marL="230400" marR="0" lvl="0" indent="-2304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t>Click to edit text styles</a:t>
            </a:r>
          </a:p>
          <a:p>
            <a:pPr marL="230400" marR="0" lvl="0" indent="-2304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t>Click to edit text styles</a:t>
            </a:r>
          </a:p>
        </p:txBody>
      </p:sp>
    </p:spTree>
    <p:extLst>
      <p:ext uri="{BB962C8B-B14F-4D97-AF65-F5344CB8AC3E}">
        <p14:creationId xmlns:p14="http://schemas.microsoft.com/office/powerpoint/2010/main" val="347313965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3 White - one col tier text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a:t>Click to edit secondary headline</a:t>
            </a:r>
          </a:p>
        </p:txBody>
      </p:sp>
      <p:sp>
        <p:nvSpPr>
          <p:cNvPr id="43" name="Text Placeholder 42"/>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a:t>Click to edit headline</a:t>
            </a:r>
          </a:p>
        </p:txBody>
      </p:sp>
      <p:sp>
        <p:nvSpPr>
          <p:cNvPr id="4" name="Text Placeholder 3"/>
          <p:cNvSpPr>
            <a:spLocks noGrp="1"/>
          </p:cNvSpPr>
          <p:nvPr>
            <p:ph type="body" sz="quarter" idx="12"/>
          </p:nvPr>
        </p:nvSpPr>
        <p:spPr>
          <a:xfrm>
            <a:off x="417600" y="1080000"/>
            <a:ext cx="8308800" cy="3560400"/>
          </a:xfrm>
          <a:prstGeom prst="rect">
            <a:avLst/>
          </a:prstGeom>
        </p:spPr>
        <p:txBody>
          <a:bodyPr lIns="0" tIns="0" rIns="0" bIns="0"/>
          <a:lstStyle>
            <a:lvl1pPr marL="230400" indent="-230400">
              <a:spcBef>
                <a:spcPts val="0"/>
              </a:spcBef>
              <a:spcAft>
                <a:spcPts val="600"/>
              </a:spcAft>
              <a:defRPr sz="1600">
                <a:solidFill>
                  <a:schemeClr val="tx2"/>
                </a:solidFill>
                <a:latin typeface="+mn-lt"/>
              </a:defRPr>
            </a:lvl1pPr>
            <a:lvl2pPr marL="460800" indent="-230400">
              <a:spcBef>
                <a:spcPts val="0"/>
              </a:spcBef>
              <a:spcAft>
                <a:spcPts val="600"/>
              </a:spcAft>
              <a:defRPr sz="1400">
                <a:solidFill>
                  <a:schemeClr val="tx2"/>
                </a:solidFill>
                <a:latin typeface="+mn-lt"/>
              </a:defRPr>
            </a:lvl2pPr>
            <a:lvl3pPr marL="691200">
              <a:spcBef>
                <a:spcPts val="0"/>
              </a:spcBef>
              <a:spcAft>
                <a:spcPts val="600"/>
              </a:spcAft>
              <a:defRPr sz="1200">
                <a:solidFill>
                  <a:schemeClr val="tx2"/>
                </a:solidFill>
                <a:latin typeface="+mn-lt"/>
              </a:defRPr>
            </a:lvl3pPr>
            <a:lvl4pPr marL="921600">
              <a:spcBef>
                <a:spcPts val="0"/>
              </a:spcBef>
              <a:spcAft>
                <a:spcPts val="600"/>
              </a:spcAft>
              <a:defRPr sz="1000">
                <a:solidFill>
                  <a:schemeClr val="tx2"/>
                </a:solidFill>
                <a:latin typeface="+mn-lt"/>
              </a:defRPr>
            </a:lvl4pPr>
            <a:lvl5pPr marL="1152000" indent="-228600">
              <a:spcBef>
                <a:spcPts val="0"/>
              </a:spcBef>
              <a:spcAft>
                <a:spcPts val="600"/>
              </a:spcAft>
              <a:buFont typeface="Arial" panose="020B0604020202020204" pitchFamily="34" charset="0"/>
              <a:buChar char="•"/>
              <a:defRPr sz="900">
                <a:solidFill>
                  <a:schemeClr val="tx2"/>
                </a:solidFill>
                <a:latin typeface="+mn-lt"/>
              </a:defRPr>
            </a:lvl5pPr>
            <a:lvl6pPr marL="1382400" indent="-228600">
              <a:spcBef>
                <a:spcPts val="0"/>
              </a:spcBef>
              <a:spcAft>
                <a:spcPts val="600"/>
              </a:spcAft>
              <a:buFont typeface="Nokia Pure Text" panose="020B0503020202020204" pitchFamily="34" charset="0"/>
              <a:buChar char="‒"/>
              <a:defRPr sz="800" baseline="0">
                <a:solidFill>
                  <a:schemeClr val="tx2"/>
                </a:solidFill>
              </a:defRPr>
            </a:lvl6pPr>
            <a:lvl7pPr marL="1612800">
              <a:spcBef>
                <a:spcPts val="0"/>
              </a:spcBef>
              <a:spcAft>
                <a:spcPts val="600"/>
              </a:spcAft>
              <a:defRPr sz="700">
                <a:solidFill>
                  <a:schemeClr val="tx2"/>
                </a:solidFill>
              </a:defRPr>
            </a:lvl7pPr>
            <a:lvl8pPr marL="1843200">
              <a:spcBef>
                <a:spcPts val="0"/>
              </a:spcBef>
              <a:spcAft>
                <a:spcPts val="600"/>
              </a:spcAft>
              <a:defRPr sz="600">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sz="800"/>
              <a:t>Sixth level</a:t>
            </a:r>
          </a:p>
          <a:p>
            <a:pPr lvl="6"/>
            <a:r>
              <a:rPr lang="en-US"/>
              <a:t>Seventh level</a:t>
            </a:r>
          </a:p>
          <a:p>
            <a:pPr lvl="7"/>
            <a:r>
              <a:rPr lang="en-US" sz="600"/>
              <a:t>Eighth Level</a:t>
            </a:r>
            <a:endParaRPr lang="en-US"/>
          </a:p>
        </p:txBody>
      </p:sp>
    </p:spTree>
    <p:extLst>
      <p:ext uri="{BB962C8B-B14F-4D97-AF65-F5344CB8AC3E}">
        <p14:creationId xmlns:p14="http://schemas.microsoft.com/office/powerpoint/2010/main" val="335054813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1-4 White - two col text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a:t>Click to edit secondary headline</a:t>
            </a:r>
          </a:p>
        </p:txBody>
      </p:sp>
      <p:sp>
        <p:nvSpPr>
          <p:cNvPr id="43" name="Text Placeholder 42"/>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a:t>Click to edit headline</a:t>
            </a:r>
          </a:p>
        </p:txBody>
      </p:sp>
      <p:sp>
        <p:nvSpPr>
          <p:cNvPr id="3" name="Text Placeholder 2"/>
          <p:cNvSpPr>
            <a:spLocks noGrp="1"/>
          </p:cNvSpPr>
          <p:nvPr>
            <p:ph type="body" sz="quarter" idx="12" hasCustomPrompt="1"/>
          </p:nvPr>
        </p:nvSpPr>
        <p:spPr>
          <a:xfrm>
            <a:off x="417600" y="1080000"/>
            <a:ext cx="4010400" cy="356040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600"/>
              </a:spcAft>
              <a:buClrTx/>
              <a:buSzTx/>
              <a:buFontTx/>
              <a:buNone/>
              <a:tabLst/>
              <a:defRPr sz="1400" baseline="0">
                <a:solidFill>
                  <a:schemeClr val="tx2"/>
                </a:solidFill>
                <a:latin typeface="+mn-lt"/>
                <a:ea typeface="Nokia Pure Text Light" panose="020B0403020202020204" pitchFamily="34" charset="0"/>
              </a:defRPr>
            </a:lvl1pPr>
            <a:lvl2pPr>
              <a:defRPr>
                <a:latin typeface="Nokia Pure Text Light" panose="020B0403020202020204" pitchFamily="34" charset="0"/>
                <a:ea typeface="Nokia Pure Text Light" panose="020B0403020202020204" pitchFamily="34" charset="0"/>
              </a:defRPr>
            </a:lvl2pPr>
            <a:lvl3pPr>
              <a:defRPr>
                <a:latin typeface="Nokia Pure Text Light" panose="020B0403020202020204" pitchFamily="34" charset="0"/>
                <a:ea typeface="Nokia Pure Text Light" panose="020B0403020202020204" pitchFamily="34" charset="0"/>
              </a:defRPr>
            </a:lvl3pPr>
            <a:lvl4pPr>
              <a:defRPr>
                <a:latin typeface="Nokia Pure Text Light" panose="020B0403020202020204" pitchFamily="34" charset="0"/>
                <a:ea typeface="Nokia Pure Text Light" panose="020B0403020202020204" pitchFamily="34" charset="0"/>
              </a:defRPr>
            </a:lvl4pPr>
            <a:lvl5pPr>
              <a:defRPr>
                <a:latin typeface="Nokia Pure Text Light" panose="020B0403020202020204" pitchFamily="34" charset="0"/>
                <a:ea typeface="Nokia Pure Text Light" panose="020B0403020202020204" pitchFamily="34" charset="0"/>
              </a:defRPr>
            </a:lvl5pPr>
          </a:lstStyle>
          <a:p>
            <a:pPr lvl="0"/>
            <a:r>
              <a:rPr lang="en-US"/>
              <a:t>Click to edit text styles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t>Click to edit text styles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t>Click to edit text styles</a:t>
            </a:r>
          </a:p>
          <a:p>
            <a:pPr marL="230400" marR="0" lvl="0" indent="-2304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t>Click to edit text styles</a:t>
            </a:r>
          </a:p>
          <a:p>
            <a:pPr marL="230400" marR="0" lvl="0" indent="-2304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t>Click to edit text styles</a:t>
            </a:r>
          </a:p>
          <a:p>
            <a:pPr marL="230400" marR="0" lvl="0" indent="-2304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t>Click to edit text styles</a:t>
            </a:r>
          </a:p>
        </p:txBody>
      </p:sp>
      <p:sp>
        <p:nvSpPr>
          <p:cNvPr id="6" name="Text Placeholder 2"/>
          <p:cNvSpPr>
            <a:spLocks noGrp="1"/>
          </p:cNvSpPr>
          <p:nvPr>
            <p:ph type="body" sz="quarter" idx="13" hasCustomPrompt="1"/>
          </p:nvPr>
        </p:nvSpPr>
        <p:spPr>
          <a:xfrm>
            <a:off x="4716016" y="1080000"/>
            <a:ext cx="4010400" cy="356040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600"/>
              </a:spcAft>
              <a:buClrTx/>
              <a:buSzTx/>
              <a:buFontTx/>
              <a:buNone/>
              <a:tabLst/>
              <a:defRPr sz="1400" baseline="0">
                <a:solidFill>
                  <a:schemeClr val="tx2"/>
                </a:solidFill>
                <a:latin typeface="+mn-lt"/>
                <a:ea typeface="Nokia Pure Text Light" panose="020B0403020202020204" pitchFamily="34" charset="0"/>
              </a:defRPr>
            </a:lvl1pPr>
            <a:lvl2pPr>
              <a:defRPr>
                <a:latin typeface="Nokia Pure Text Light" panose="020B0403020202020204" pitchFamily="34" charset="0"/>
                <a:ea typeface="Nokia Pure Text Light" panose="020B0403020202020204" pitchFamily="34" charset="0"/>
              </a:defRPr>
            </a:lvl2pPr>
            <a:lvl3pPr>
              <a:defRPr>
                <a:latin typeface="Nokia Pure Text Light" panose="020B0403020202020204" pitchFamily="34" charset="0"/>
                <a:ea typeface="Nokia Pure Text Light" panose="020B0403020202020204" pitchFamily="34" charset="0"/>
              </a:defRPr>
            </a:lvl3pPr>
            <a:lvl4pPr>
              <a:defRPr>
                <a:latin typeface="Nokia Pure Text Light" panose="020B0403020202020204" pitchFamily="34" charset="0"/>
                <a:ea typeface="Nokia Pure Text Light" panose="020B0403020202020204" pitchFamily="34" charset="0"/>
              </a:defRPr>
            </a:lvl4pPr>
            <a:lvl5pPr>
              <a:defRPr>
                <a:latin typeface="Nokia Pure Text Light" panose="020B0403020202020204" pitchFamily="34" charset="0"/>
                <a:ea typeface="Nokia Pure Text Light" panose="020B0403020202020204" pitchFamily="34" charset="0"/>
              </a:defRPr>
            </a:lvl5pPr>
          </a:lstStyle>
          <a:p>
            <a:pPr lvl="0"/>
            <a:r>
              <a:rPr lang="en-US"/>
              <a:t>Click to edit text styles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t>Click to edit text styles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t>Click to edit text styles</a:t>
            </a:r>
          </a:p>
          <a:p>
            <a:pPr marL="230400" marR="0" lvl="0" indent="-2304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t>Click to edit text styles</a:t>
            </a:r>
          </a:p>
          <a:p>
            <a:pPr marL="230400" marR="0" lvl="0" indent="-2304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t>Click to edit text styles</a:t>
            </a:r>
          </a:p>
          <a:p>
            <a:pPr marL="230400" marR="0" lvl="0" indent="-2304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t>Click to edit text styles</a:t>
            </a:r>
          </a:p>
        </p:txBody>
      </p:sp>
    </p:spTree>
    <p:extLst>
      <p:ext uri="{BB962C8B-B14F-4D97-AF65-F5344CB8AC3E}">
        <p14:creationId xmlns:p14="http://schemas.microsoft.com/office/powerpoint/2010/main" val="308618110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1-5 White - two col tier text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a:t>Click to edit secondary headline</a:t>
            </a:r>
          </a:p>
        </p:txBody>
      </p:sp>
      <p:sp>
        <p:nvSpPr>
          <p:cNvPr id="43" name="Text Placeholder 42"/>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a:t>Click to edit headline</a:t>
            </a:r>
          </a:p>
        </p:txBody>
      </p:sp>
      <p:sp>
        <p:nvSpPr>
          <p:cNvPr id="7" name="Text Placeholder 3"/>
          <p:cNvSpPr>
            <a:spLocks noGrp="1"/>
          </p:cNvSpPr>
          <p:nvPr>
            <p:ph type="body" sz="quarter" idx="12"/>
          </p:nvPr>
        </p:nvSpPr>
        <p:spPr>
          <a:xfrm>
            <a:off x="417600" y="1080000"/>
            <a:ext cx="4010400" cy="3560400"/>
          </a:xfrm>
          <a:prstGeom prst="rect">
            <a:avLst/>
          </a:prstGeom>
        </p:spPr>
        <p:txBody>
          <a:bodyPr lIns="0" tIns="0" rIns="0" bIns="0"/>
          <a:lstStyle>
            <a:lvl1pPr marL="230400" indent="-230400">
              <a:spcBef>
                <a:spcPts val="0"/>
              </a:spcBef>
              <a:spcAft>
                <a:spcPts val="600"/>
              </a:spcAft>
              <a:defRPr sz="1600">
                <a:solidFill>
                  <a:schemeClr val="tx2"/>
                </a:solidFill>
                <a:latin typeface="+mn-lt"/>
              </a:defRPr>
            </a:lvl1pPr>
            <a:lvl2pPr marL="460800" indent="-230400">
              <a:spcBef>
                <a:spcPts val="0"/>
              </a:spcBef>
              <a:spcAft>
                <a:spcPts val="600"/>
              </a:spcAft>
              <a:defRPr sz="1400">
                <a:solidFill>
                  <a:schemeClr val="tx2"/>
                </a:solidFill>
                <a:latin typeface="+mn-lt"/>
              </a:defRPr>
            </a:lvl2pPr>
            <a:lvl3pPr marL="691200">
              <a:spcBef>
                <a:spcPts val="0"/>
              </a:spcBef>
              <a:spcAft>
                <a:spcPts val="600"/>
              </a:spcAft>
              <a:defRPr sz="1200">
                <a:solidFill>
                  <a:schemeClr val="tx2"/>
                </a:solidFill>
                <a:latin typeface="+mn-lt"/>
              </a:defRPr>
            </a:lvl3pPr>
            <a:lvl4pPr marL="921600">
              <a:spcBef>
                <a:spcPts val="0"/>
              </a:spcBef>
              <a:spcAft>
                <a:spcPts val="600"/>
              </a:spcAft>
              <a:defRPr sz="1000">
                <a:solidFill>
                  <a:schemeClr val="tx2"/>
                </a:solidFill>
                <a:latin typeface="+mn-lt"/>
              </a:defRPr>
            </a:lvl4pPr>
            <a:lvl5pPr marL="1152000" indent="-228600">
              <a:spcBef>
                <a:spcPts val="0"/>
              </a:spcBef>
              <a:spcAft>
                <a:spcPts val="600"/>
              </a:spcAft>
              <a:buFont typeface="Arial" panose="020B0604020202020204" pitchFamily="34" charset="0"/>
              <a:buChar char="•"/>
              <a:defRPr sz="900">
                <a:solidFill>
                  <a:schemeClr val="tx2"/>
                </a:solidFill>
                <a:latin typeface="+mn-lt"/>
              </a:defRPr>
            </a:lvl5pPr>
            <a:lvl6pPr marL="1382400" indent="-228600">
              <a:spcBef>
                <a:spcPts val="0"/>
              </a:spcBef>
              <a:spcAft>
                <a:spcPts val="600"/>
              </a:spcAft>
              <a:buFont typeface="Nokia Pure Text" panose="020B0503020202020204" pitchFamily="34" charset="0"/>
              <a:buChar char="‒"/>
              <a:defRPr sz="800" baseline="0">
                <a:solidFill>
                  <a:schemeClr val="tx2"/>
                </a:solidFill>
              </a:defRPr>
            </a:lvl6pPr>
            <a:lvl7pPr marL="1612800">
              <a:spcBef>
                <a:spcPts val="0"/>
              </a:spcBef>
              <a:spcAft>
                <a:spcPts val="600"/>
              </a:spcAft>
              <a:defRPr sz="700">
                <a:solidFill>
                  <a:schemeClr val="tx2"/>
                </a:solidFill>
              </a:defRPr>
            </a:lvl7pPr>
            <a:lvl8pPr marL="1843200">
              <a:spcBef>
                <a:spcPts val="0"/>
              </a:spcBef>
              <a:spcAft>
                <a:spcPts val="600"/>
              </a:spcAft>
              <a:defRPr sz="600">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sz="800"/>
              <a:t>Sixth level</a:t>
            </a:r>
          </a:p>
          <a:p>
            <a:pPr lvl="6"/>
            <a:r>
              <a:rPr lang="en-US"/>
              <a:t>Seventh level</a:t>
            </a:r>
          </a:p>
          <a:p>
            <a:pPr lvl="7"/>
            <a:r>
              <a:rPr lang="en-US" sz="600"/>
              <a:t>Eighth Level</a:t>
            </a:r>
            <a:endParaRPr lang="en-US"/>
          </a:p>
        </p:txBody>
      </p:sp>
      <p:sp>
        <p:nvSpPr>
          <p:cNvPr id="9" name="Text Placeholder 3"/>
          <p:cNvSpPr>
            <a:spLocks noGrp="1"/>
          </p:cNvSpPr>
          <p:nvPr>
            <p:ph type="body" sz="quarter" idx="13"/>
          </p:nvPr>
        </p:nvSpPr>
        <p:spPr>
          <a:xfrm>
            <a:off x="4716000" y="1080000"/>
            <a:ext cx="4010400" cy="3560400"/>
          </a:xfrm>
          <a:prstGeom prst="rect">
            <a:avLst/>
          </a:prstGeom>
        </p:spPr>
        <p:txBody>
          <a:bodyPr lIns="0" tIns="0" rIns="0" bIns="0"/>
          <a:lstStyle>
            <a:lvl1pPr marL="230400" indent="-230400">
              <a:spcBef>
                <a:spcPts val="0"/>
              </a:spcBef>
              <a:spcAft>
                <a:spcPts val="600"/>
              </a:spcAft>
              <a:defRPr sz="1600">
                <a:solidFill>
                  <a:schemeClr val="tx2"/>
                </a:solidFill>
                <a:latin typeface="+mn-lt"/>
              </a:defRPr>
            </a:lvl1pPr>
            <a:lvl2pPr marL="460800" indent="-230400">
              <a:spcBef>
                <a:spcPts val="0"/>
              </a:spcBef>
              <a:spcAft>
                <a:spcPts val="600"/>
              </a:spcAft>
              <a:defRPr sz="1400">
                <a:solidFill>
                  <a:schemeClr val="tx2"/>
                </a:solidFill>
                <a:latin typeface="+mn-lt"/>
              </a:defRPr>
            </a:lvl2pPr>
            <a:lvl3pPr marL="691200">
              <a:spcBef>
                <a:spcPts val="0"/>
              </a:spcBef>
              <a:spcAft>
                <a:spcPts val="600"/>
              </a:spcAft>
              <a:defRPr sz="1200">
                <a:solidFill>
                  <a:schemeClr val="tx2"/>
                </a:solidFill>
                <a:latin typeface="+mn-lt"/>
              </a:defRPr>
            </a:lvl3pPr>
            <a:lvl4pPr marL="921600">
              <a:spcBef>
                <a:spcPts val="0"/>
              </a:spcBef>
              <a:spcAft>
                <a:spcPts val="600"/>
              </a:spcAft>
              <a:defRPr sz="1000">
                <a:solidFill>
                  <a:schemeClr val="tx2"/>
                </a:solidFill>
                <a:latin typeface="+mn-lt"/>
              </a:defRPr>
            </a:lvl4pPr>
            <a:lvl5pPr marL="1152000" indent="-228600">
              <a:spcBef>
                <a:spcPts val="0"/>
              </a:spcBef>
              <a:spcAft>
                <a:spcPts val="600"/>
              </a:spcAft>
              <a:buFont typeface="Arial" panose="020B0604020202020204" pitchFamily="34" charset="0"/>
              <a:buChar char="•"/>
              <a:defRPr sz="900">
                <a:solidFill>
                  <a:schemeClr val="tx2"/>
                </a:solidFill>
                <a:latin typeface="+mn-lt"/>
              </a:defRPr>
            </a:lvl5pPr>
            <a:lvl6pPr marL="1382400" indent="-228600">
              <a:spcBef>
                <a:spcPts val="0"/>
              </a:spcBef>
              <a:spcAft>
                <a:spcPts val="600"/>
              </a:spcAft>
              <a:buFont typeface="Nokia Pure Text" panose="020B0503020202020204" pitchFamily="34" charset="0"/>
              <a:buChar char="‒"/>
              <a:defRPr sz="800" baseline="0">
                <a:solidFill>
                  <a:schemeClr val="tx2"/>
                </a:solidFill>
              </a:defRPr>
            </a:lvl6pPr>
            <a:lvl7pPr marL="1612800">
              <a:spcBef>
                <a:spcPts val="0"/>
              </a:spcBef>
              <a:spcAft>
                <a:spcPts val="600"/>
              </a:spcAft>
              <a:defRPr sz="700">
                <a:solidFill>
                  <a:schemeClr val="tx2"/>
                </a:solidFill>
              </a:defRPr>
            </a:lvl7pPr>
            <a:lvl8pPr marL="1843200">
              <a:spcBef>
                <a:spcPts val="0"/>
              </a:spcBef>
              <a:spcAft>
                <a:spcPts val="600"/>
              </a:spcAft>
              <a:defRPr sz="600">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sz="800"/>
              <a:t>Sixth level</a:t>
            </a:r>
          </a:p>
          <a:p>
            <a:pPr lvl="6"/>
            <a:r>
              <a:rPr lang="en-US"/>
              <a:t>Seventh level</a:t>
            </a:r>
          </a:p>
          <a:p>
            <a:pPr lvl="7"/>
            <a:r>
              <a:rPr lang="en-US" sz="600"/>
              <a:t>Eighth Level</a:t>
            </a:r>
            <a:endParaRPr lang="en-US"/>
          </a:p>
        </p:txBody>
      </p:sp>
    </p:spTree>
    <p:extLst>
      <p:ext uri="{BB962C8B-B14F-4D97-AF65-F5344CB8AC3E}">
        <p14:creationId xmlns:p14="http://schemas.microsoft.com/office/powerpoint/2010/main" val="173996677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1-6 White - three col text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a:t>Click to edit secondary headline</a:t>
            </a:r>
          </a:p>
        </p:txBody>
      </p:sp>
      <p:sp>
        <p:nvSpPr>
          <p:cNvPr id="43" name="Text Placeholder 42"/>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a:t>Click to edit headline</a:t>
            </a:r>
          </a:p>
        </p:txBody>
      </p:sp>
      <p:sp>
        <p:nvSpPr>
          <p:cNvPr id="3" name="Text Placeholder 2"/>
          <p:cNvSpPr>
            <a:spLocks noGrp="1"/>
          </p:cNvSpPr>
          <p:nvPr>
            <p:ph type="body" sz="quarter" idx="12" hasCustomPrompt="1"/>
          </p:nvPr>
        </p:nvSpPr>
        <p:spPr>
          <a:xfrm>
            <a:off x="417600" y="1080000"/>
            <a:ext cx="2592000" cy="356040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600"/>
              </a:spcAft>
              <a:buClrTx/>
              <a:buSzTx/>
              <a:buFontTx/>
              <a:buNone/>
              <a:tabLst/>
              <a:defRPr sz="1400" baseline="0">
                <a:solidFill>
                  <a:schemeClr val="tx2"/>
                </a:solidFill>
                <a:latin typeface="+mn-lt"/>
                <a:ea typeface="Nokia Pure Text Light" panose="020B0403020202020204" pitchFamily="34" charset="0"/>
              </a:defRPr>
            </a:lvl1pPr>
            <a:lvl2pPr>
              <a:defRPr>
                <a:latin typeface="Nokia Pure Text Light" panose="020B0403020202020204" pitchFamily="34" charset="0"/>
                <a:ea typeface="Nokia Pure Text Light" panose="020B0403020202020204" pitchFamily="34" charset="0"/>
              </a:defRPr>
            </a:lvl2pPr>
            <a:lvl3pPr>
              <a:defRPr>
                <a:latin typeface="Nokia Pure Text Light" panose="020B0403020202020204" pitchFamily="34" charset="0"/>
                <a:ea typeface="Nokia Pure Text Light" panose="020B0403020202020204" pitchFamily="34" charset="0"/>
              </a:defRPr>
            </a:lvl3pPr>
            <a:lvl4pPr>
              <a:defRPr>
                <a:latin typeface="Nokia Pure Text Light" panose="020B0403020202020204" pitchFamily="34" charset="0"/>
                <a:ea typeface="Nokia Pure Text Light" panose="020B0403020202020204" pitchFamily="34" charset="0"/>
              </a:defRPr>
            </a:lvl4pPr>
            <a:lvl5pPr>
              <a:defRPr>
                <a:latin typeface="Nokia Pure Text Light" panose="020B0403020202020204" pitchFamily="34" charset="0"/>
                <a:ea typeface="Nokia Pure Text Light" panose="020B0403020202020204" pitchFamily="34" charset="0"/>
              </a:defRPr>
            </a:lvl5pPr>
          </a:lstStyle>
          <a:p>
            <a:pPr lvl="0"/>
            <a:r>
              <a:rPr lang="en-US"/>
              <a:t>Click to edit text styles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t>Click to edit text styles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t>Click to edit text styles</a:t>
            </a:r>
          </a:p>
          <a:p>
            <a:pPr marL="230400" marR="0" lvl="0" indent="-2304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t>Click to edit text styles</a:t>
            </a:r>
          </a:p>
          <a:p>
            <a:pPr marL="230400" marR="0" lvl="0" indent="-2304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t>Click to edit text styles</a:t>
            </a:r>
          </a:p>
          <a:p>
            <a:pPr marL="230400" marR="0" lvl="0" indent="-2304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t>Click to edit text styles</a:t>
            </a:r>
          </a:p>
        </p:txBody>
      </p:sp>
      <p:sp>
        <p:nvSpPr>
          <p:cNvPr id="6" name="Text Placeholder 2"/>
          <p:cNvSpPr>
            <a:spLocks noGrp="1"/>
          </p:cNvSpPr>
          <p:nvPr>
            <p:ph type="body" sz="quarter" idx="13" hasCustomPrompt="1"/>
          </p:nvPr>
        </p:nvSpPr>
        <p:spPr>
          <a:xfrm>
            <a:off x="6134400" y="1080000"/>
            <a:ext cx="2592000" cy="356040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600"/>
              </a:spcAft>
              <a:buClrTx/>
              <a:buSzTx/>
              <a:buFontTx/>
              <a:buNone/>
              <a:tabLst/>
              <a:defRPr sz="1400" baseline="0">
                <a:solidFill>
                  <a:schemeClr val="tx2"/>
                </a:solidFill>
                <a:latin typeface="+mn-lt"/>
                <a:ea typeface="Nokia Pure Text Light" panose="020B0403020202020204" pitchFamily="34" charset="0"/>
              </a:defRPr>
            </a:lvl1pPr>
            <a:lvl2pPr>
              <a:defRPr>
                <a:latin typeface="Nokia Pure Text Light" panose="020B0403020202020204" pitchFamily="34" charset="0"/>
                <a:ea typeface="Nokia Pure Text Light" panose="020B0403020202020204" pitchFamily="34" charset="0"/>
              </a:defRPr>
            </a:lvl2pPr>
            <a:lvl3pPr>
              <a:defRPr>
                <a:latin typeface="Nokia Pure Text Light" panose="020B0403020202020204" pitchFamily="34" charset="0"/>
                <a:ea typeface="Nokia Pure Text Light" panose="020B0403020202020204" pitchFamily="34" charset="0"/>
              </a:defRPr>
            </a:lvl3pPr>
            <a:lvl4pPr>
              <a:defRPr>
                <a:latin typeface="Nokia Pure Text Light" panose="020B0403020202020204" pitchFamily="34" charset="0"/>
                <a:ea typeface="Nokia Pure Text Light" panose="020B0403020202020204" pitchFamily="34" charset="0"/>
              </a:defRPr>
            </a:lvl4pPr>
            <a:lvl5pPr>
              <a:defRPr>
                <a:latin typeface="Nokia Pure Text Light" panose="020B0403020202020204" pitchFamily="34" charset="0"/>
                <a:ea typeface="Nokia Pure Text Light" panose="020B0403020202020204" pitchFamily="34" charset="0"/>
              </a:defRPr>
            </a:lvl5pPr>
          </a:lstStyle>
          <a:p>
            <a:pPr lvl="0"/>
            <a:r>
              <a:rPr lang="en-US"/>
              <a:t>Click to edit text styles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t>Click to edit text styles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t>Click to edit text styles</a:t>
            </a:r>
          </a:p>
          <a:p>
            <a:pPr marL="230400" marR="0" lvl="0" indent="-2304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t>Click to edit text styles</a:t>
            </a:r>
          </a:p>
          <a:p>
            <a:pPr marL="230400" marR="0" lvl="0" indent="-2304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t>Click to edit text styles</a:t>
            </a:r>
          </a:p>
          <a:p>
            <a:pPr marL="230400" marR="0" lvl="0" indent="-2304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t>Click to edit text styles</a:t>
            </a:r>
          </a:p>
        </p:txBody>
      </p:sp>
      <p:sp>
        <p:nvSpPr>
          <p:cNvPr id="7" name="Text Placeholder 2"/>
          <p:cNvSpPr>
            <a:spLocks noGrp="1"/>
          </p:cNvSpPr>
          <p:nvPr>
            <p:ph type="body" sz="quarter" idx="14" hasCustomPrompt="1"/>
          </p:nvPr>
        </p:nvSpPr>
        <p:spPr>
          <a:xfrm>
            <a:off x="3276000" y="1080000"/>
            <a:ext cx="2592000" cy="356040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600"/>
              </a:spcAft>
              <a:buClrTx/>
              <a:buSzTx/>
              <a:buFontTx/>
              <a:buNone/>
              <a:tabLst/>
              <a:defRPr sz="1400" baseline="0">
                <a:solidFill>
                  <a:schemeClr val="tx2"/>
                </a:solidFill>
                <a:latin typeface="+mn-lt"/>
                <a:ea typeface="Nokia Pure Text Light" panose="020B0403020202020204" pitchFamily="34" charset="0"/>
              </a:defRPr>
            </a:lvl1pPr>
            <a:lvl2pPr>
              <a:defRPr>
                <a:latin typeface="Nokia Pure Text Light" panose="020B0403020202020204" pitchFamily="34" charset="0"/>
                <a:ea typeface="Nokia Pure Text Light" panose="020B0403020202020204" pitchFamily="34" charset="0"/>
              </a:defRPr>
            </a:lvl2pPr>
            <a:lvl3pPr>
              <a:defRPr>
                <a:latin typeface="Nokia Pure Text Light" panose="020B0403020202020204" pitchFamily="34" charset="0"/>
                <a:ea typeface="Nokia Pure Text Light" panose="020B0403020202020204" pitchFamily="34" charset="0"/>
              </a:defRPr>
            </a:lvl3pPr>
            <a:lvl4pPr>
              <a:defRPr>
                <a:latin typeface="Nokia Pure Text Light" panose="020B0403020202020204" pitchFamily="34" charset="0"/>
                <a:ea typeface="Nokia Pure Text Light" panose="020B0403020202020204" pitchFamily="34" charset="0"/>
              </a:defRPr>
            </a:lvl4pPr>
            <a:lvl5pPr>
              <a:defRPr>
                <a:latin typeface="Nokia Pure Text Light" panose="020B0403020202020204" pitchFamily="34" charset="0"/>
                <a:ea typeface="Nokia Pure Text Light" panose="020B0403020202020204" pitchFamily="34" charset="0"/>
              </a:defRPr>
            </a:lvl5pPr>
          </a:lstStyle>
          <a:p>
            <a:pPr lvl="0"/>
            <a:r>
              <a:rPr lang="en-US"/>
              <a:t>Click to edit text styles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t>Click to edit text styles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t>Click to edit text styles</a:t>
            </a:r>
          </a:p>
          <a:p>
            <a:pPr marL="230400" marR="0" lvl="0" indent="-2304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t>Click to edit text styles</a:t>
            </a:r>
          </a:p>
          <a:p>
            <a:pPr marL="230400" marR="0" lvl="0" indent="-2304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t>Click to edit text styles</a:t>
            </a:r>
          </a:p>
          <a:p>
            <a:pPr marL="230400" marR="0" lvl="0" indent="-2304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t>Click to edit text styles</a:t>
            </a:r>
          </a:p>
        </p:txBody>
      </p:sp>
    </p:spTree>
    <p:extLst>
      <p:ext uri="{BB962C8B-B14F-4D97-AF65-F5344CB8AC3E}">
        <p14:creationId xmlns:p14="http://schemas.microsoft.com/office/powerpoint/2010/main" val="64980149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1-7 White - three col tier text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a:t>Click to edit secondary headline</a:t>
            </a:r>
          </a:p>
        </p:txBody>
      </p:sp>
      <p:sp>
        <p:nvSpPr>
          <p:cNvPr id="43" name="Text Placeholder 42"/>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a:t>Click to edit headline</a:t>
            </a:r>
          </a:p>
        </p:txBody>
      </p:sp>
      <p:sp>
        <p:nvSpPr>
          <p:cNvPr id="7" name="Text Placeholder 3"/>
          <p:cNvSpPr>
            <a:spLocks noGrp="1"/>
          </p:cNvSpPr>
          <p:nvPr>
            <p:ph type="body" sz="quarter" idx="12"/>
          </p:nvPr>
        </p:nvSpPr>
        <p:spPr>
          <a:xfrm>
            <a:off x="417600" y="1080000"/>
            <a:ext cx="2592000" cy="3560400"/>
          </a:xfrm>
          <a:prstGeom prst="rect">
            <a:avLst/>
          </a:prstGeom>
        </p:spPr>
        <p:txBody>
          <a:bodyPr lIns="0" tIns="0" rIns="0" bIns="0"/>
          <a:lstStyle>
            <a:lvl1pPr marL="230400" indent="-230400">
              <a:spcBef>
                <a:spcPts val="0"/>
              </a:spcBef>
              <a:spcAft>
                <a:spcPts val="600"/>
              </a:spcAft>
              <a:defRPr sz="1600">
                <a:solidFill>
                  <a:schemeClr val="tx2"/>
                </a:solidFill>
                <a:latin typeface="+mn-lt"/>
              </a:defRPr>
            </a:lvl1pPr>
            <a:lvl2pPr marL="460800" indent="-230400">
              <a:spcBef>
                <a:spcPts val="0"/>
              </a:spcBef>
              <a:spcAft>
                <a:spcPts val="600"/>
              </a:spcAft>
              <a:defRPr sz="1400">
                <a:solidFill>
                  <a:schemeClr val="tx2"/>
                </a:solidFill>
                <a:latin typeface="+mn-lt"/>
              </a:defRPr>
            </a:lvl2pPr>
            <a:lvl3pPr marL="691200">
              <a:spcBef>
                <a:spcPts val="0"/>
              </a:spcBef>
              <a:spcAft>
                <a:spcPts val="600"/>
              </a:spcAft>
              <a:defRPr sz="1200">
                <a:solidFill>
                  <a:schemeClr val="tx2"/>
                </a:solidFill>
                <a:latin typeface="+mn-lt"/>
              </a:defRPr>
            </a:lvl3pPr>
            <a:lvl4pPr marL="921600">
              <a:spcBef>
                <a:spcPts val="0"/>
              </a:spcBef>
              <a:spcAft>
                <a:spcPts val="600"/>
              </a:spcAft>
              <a:defRPr sz="1000">
                <a:solidFill>
                  <a:schemeClr val="tx2"/>
                </a:solidFill>
                <a:latin typeface="+mn-lt"/>
              </a:defRPr>
            </a:lvl4pPr>
            <a:lvl5pPr marL="1152000" indent="-228600">
              <a:spcBef>
                <a:spcPts val="0"/>
              </a:spcBef>
              <a:spcAft>
                <a:spcPts val="600"/>
              </a:spcAft>
              <a:buFont typeface="Arial" panose="020B0604020202020204" pitchFamily="34" charset="0"/>
              <a:buChar char="•"/>
              <a:defRPr sz="900">
                <a:solidFill>
                  <a:schemeClr val="tx2"/>
                </a:solidFill>
                <a:latin typeface="+mn-lt"/>
              </a:defRPr>
            </a:lvl5pPr>
            <a:lvl6pPr marL="1382400" indent="-228600">
              <a:spcBef>
                <a:spcPts val="0"/>
              </a:spcBef>
              <a:spcAft>
                <a:spcPts val="600"/>
              </a:spcAft>
              <a:buFont typeface="Nokia Pure Text" panose="020B0503020202020204" pitchFamily="34" charset="0"/>
              <a:buChar char="‒"/>
              <a:defRPr sz="800" baseline="0">
                <a:solidFill>
                  <a:schemeClr val="tx2"/>
                </a:solidFill>
              </a:defRPr>
            </a:lvl6pPr>
            <a:lvl7pPr marL="1612800">
              <a:spcBef>
                <a:spcPts val="0"/>
              </a:spcBef>
              <a:spcAft>
                <a:spcPts val="600"/>
              </a:spcAft>
              <a:defRPr sz="700">
                <a:solidFill>
                  <a:schemeClr val="tx2"/>
                </a:solidFill>
              </a:defRPr>
            </a:lvl7pPr>
            <a:lvl8pPr marL="1843200">
              <a:spcBef>
                <a:spcPts val="0"/>
              </a:spcBef>
              <a:spcAft>
                <a:spcPts val="600"/>
              </a:spcAft>
              <a:defRPr sz="600">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sz="800"/>
              <a:t>Sixth level</a:t>
            </a:r>
          </a:p>
          <a:p>
            <a:pPr lvl="6"/>
            <a:r>
              <a:rPr lang="en-US"/>
              <a:t>Seventh level</a:t>
            </a:r>
          </a:p>
          <a:p>
            <a:pPr lvl="7"/>
            <a:r>
              <a:rPr lang="en-US" sz="600"/>
              <a:t>Eighth Level</a:t>
            </a:r>
            <a:endParaRPr lang="en-US"/>
          </a:p>
        </p:txBody>
      </p:sp>
      <p:sp>
        <p:nvSpPr>
          <p:cNvPr id="10" name="Text Placeholder 3"/>
          <p:cNvSpPr>
            <a:spLocks noGrp="1"/>
          </p:cNvSpPr>
          <p:nvPr>
            <p:ph type="body" sz="quarter" idx="13"/>
          </p:nvPr>
        </p:nvSpPr>
        <p:spPr>
          <a:xfrm>
            <a:off x="3275856" y="1080000"/>
            <a:ext cx="2592000" cy="3560400"/>
          </a:xfrm>
          <a:prstGeom prst="rect">
            <a:avLst/>
          </a:prstGeom>
        </p:spPr>
        <p:txBody>
          <a:bodyPr lIns="0" tIns="0" rIns="0" bIns="0"/>
          <a:lstStyle>
            <a:lvl1pPr marL="230400" indent="-230400">
              <a:spcBef>
                <a:spcPts val="0"/>
              </a:spcBef>
              <a:spcAft>
                <a:spcPts val="600"/>
              </a:spcAft>
              <a:defRPr sz="1600">
                <a:solidFill>
                  <a:schemeClr val="tx2"/>
                </a:solidFill>
                <a:latin typeface="+mn-lt"/>
              </a:defRPr>
            </a:lvl1pPr>
            <a:lvl2pPr marL="460800" indent="-230400">
              <a:spcBef>
                <a:spcPts val="0"/>
              </a:spcBef>
              <a:spcAft>
                <a:spcPts val="600"/>
              </a:spcAft>
              <a:defRPr sz="1400">
                <a:solidFill>
                  <a:schemeClr val="tx2"/>
                </a:solidFill>
                <a:latin typeface="+mn-lt"/>
              </a:defRPr>
            </a:lvl2pPr>
            <a:lvl3pPr marL="691200">
              <a:spcBef>
                <a:spcPts val="0"/>
              </a:spcBef>
              <a:spcAft>
                <a:spcPts val="600"/>
              </a:spcAft>
              <a:defRPr sz="1200">
                <a:solidFill>
                  <a:schemeClr val="tx2"/>
                </a:solidFill>
                <a:latin typeface="+mn-lt"/>
              </a:defRPr>
            </a:lvl3pPr>
            <a:lvl4pPr marL="921600">
              <a:spcBef>
                <a:spcPts val="0"/>
              </a:spcBef>
              <a:spcAft>
                <a:spcPts val="600"/>
              </a:spcAft>
              <a:defRPr sz="1000">
                <a:solidFill>
                  <a:schemeClr val="tx2"/>
                </a:solidFill>
                <a:latin typeface="+mn-lt"/>
              </a:defRPr>
            </a:lvl4pPr>
            <a:lvl5pPr marL="1152000" indent="-228600">
              <a:spcBef>
                <a:spcPts val="0"/>
              </a:spcBef>
              <a:spcAft>
                <a:spcPts val="600"/>
              </a:spcAft>
              <a:buFont typeface="Arial" panose="020B0604020202020204" pitchFamily="34" charset="0"/>
              <a:buChar char="•"/>
              <a:defRPr sz="900">
                <a:solidFill>
                  <a:schemeClr val="tx2"/>
                </a:solidFill>
                <a:latin typeface="+mn-lt"/>
              </a:defRPr>
            </a:lvl5pPr>
            <a:lvl6pPr marL="1382400" indent="-228600">
              <a:spcBef>
                <a:spcPts val="0"/>
              </a:spcBef>
              <a:spcAft>
                <a:spcPts val="600"/>
              </a:spcAft>
              <a:buFont typeface="Nokia Pure Text" panose="020B0503020202020204" pitchFamily="34" charset="0"/>
              <a:buChar char="‒"/>
              <a:defRPr sz="800" baseline="0">
                <a:solidFill>
                  <a:schemeClr val="tx2"/>
                </a:solidFill>
              </a:defRPr>
            </a:lvl6pPr>
            <a:lvl7pPr marL="1612800">
              <a:spcBef>
                <a:spcPts val="0"/>
              </a:spcBef>
              <a:spcAft>
                <a:spcPts val="600"/>
              </a:spcAft>
              <a:defRPr sz="700">
                <a:solidFill>
                  <a:schemeClr val="tx2"/>
                </a:solidFill>
              </a:defRPr>
            </a:lvl7pPr>
            <a:lvl8pPr marL="1843200">
              <a:spcBef>
                <a:spcPts val="0"/>
              </a:spcBef>
              <a:spcAft>
                <a:spcPts val="600"/>
              </a:spcAft>
              <a:defRPr sz="600">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sz="800"/>
              <a:t>Sixth level</a:t>
            </a:r>
          </a:p>
          <a:p>
            <a:pPr lvl="6"/>
            <a:r>
              <a:rPr lang="en-US"/>
              <a:t>Seventh level</a:t>
            </a:r>
          </a:p>
          <a:p>
            <a:pPr lvl="7"/>
            <a:r>
              <a:rPr lang="en-US" sz="600"/>
              <a:t>Eighth Level</a:t>
            </a:r>
            <a:endParaRPr lang="en-US"/>
          </a:p>
        </p:txBody>
      </p:sp>
      <p:sp>
        <p:nvSpPr>
          <p:cNvPr id="11" name="Text Placeholder 3"/>
          <p:cNvSpPr>
            <a:spLocks noGrp="1"/>
          </p:cNvSpPr>
          <p:nvPr>
            <p:ph type="body" sz="quarter" idx="14"/>
          </p:nvPr>
        </p:nvSpPr>
        <p:spPr>
          <a:xfrm>
            <a:off x="6134400" y="1080000"/>
            <a:ext cx="2592000" cy="3560400"/>
          </a:xfrm>
          <a:prstGeom prst="rect">
            <a:avLst/>
          </a:prstGeom>
        </p:spPr>
        <p:txBody>
          <a:bodyPr lIns="0" tIns="0" rIns="0" bIns="0"/>
          <a:lstStyle>
            <a:lvl1pPr marL="230400" indent="-230400">
              <a:spcBef>
                <a:spcPts val="0"/>
              </a:spcBef>
              <a:spcAft>
                <a:spcPts val="600"/>
              </a:spcAft>
              <a:defRPr sz="1600">
                <a:solidFill>
                  <a:schemeClr val="tx2"/>
                </a:solidFill>
                <a:latin typeface="+mn-lt"/>
              </a:defRPr>
            </a:lvl1pPr>
            <a:lvl2pPr marL="460800" indent="-230400">
              <a:spcBef>
                <a:spcPts val="0"/>
              </a:spcBef>
              <a:spcAft>
                <a:spcPts val="600"/>
              </a:spcAft>
              <a:defRPr sz="1400">
                <a:solidFill>
                  <a:schemeClr val="tx2"/>
                </a:solidFill>
                <a:latin typeface="+mn-lt"/>
              </a:defRPr>
            </a:lvl2pPr>
            <a:lvl3pPr marL="691200">
              <a:spcBef>
                <a:spcPts val="0"/>
              </a:spcBef>
              <a:spcAft>
                <a:spcPts val="600"/>
              </a:spcAft>
              <a:defRPr sz="1200">
                <a:solidFill>
                  <a:schemeClr val="tx2"/>
                </a:solidFill>
                <a:latin typeface="+mn-lt"/>
              </a:defRPr>
            </a:lvl3pPr>
            <a:lvl4pPr marL="921600">
              <a:spcBef>
                <a:spcPts val="0"/>
              </a:spcBef>
              <a:spcAft>
                <a:spcPts val="600"/>
              </a:spcAft>
              <a:defRPr sz="1000">
                <a:solidFill>
                  <a:schemeClr val="tx2"/>
                </a:solidFill>
                <a:latin typeface="+mn-lt"/>
              </a:defRPr>
            </a:lvl4pPr>
            <a:lvl5pPr marL="1152000" indent="-228600">
              <a:spcBef>
                <a:spcPts val="0"/>
              </a:spcBef>
              <a:spcAft>
                <a:spcPts val="600"/>
              </a:spcAft>
              <a:buFont typeface="Arial" panose="020B0604020202020204" pitchFamily="34" charset="0"/>
              <a:buChar char="•"/>
              <a:defRPr sz="900">
                <a:solidFill>
                  <a:schemeClr val="tx2"/>
                </a:solidFill>
                <a:latin typeface="+mn-lt"/>
              </a:defRPr>
            </a:lvl5pPr>
            <a:lvl6pPr marL="1382400" indent="-228600">
              <a:spcBef>
                <a:spcPts val="0"/>
              </a:spcBef>
              <a:spcAft>
                <a:spcPts val="600"/>
              </a:spcAft>
              <a:buFont typeface="Nokia Pure Text" panose="020B0503020202020204" pitchFamily="34" charset="0"/>
              <a:buChar char="‒"/>
              <a:defRPr sz="800" baseline="0">
                <a:solidFill>
                  <a:schemeClr val="tx2"/>
                </a:solidFill>
              </a:defRPr>
            </a:lvl6pPr>
            <a:lvl7pPr marL="1612800">
              <a:spcBef>
                <a:spcPts val="0"/>
              </a:spcBef>
              <a:spcAft>
                <a:spcPts val="600"/>
              </a:spcAft>
              <a:defRPr sz="700">
                <a:solidFill>
                  <a:schemeClr val="tx2"/>
                </a:solidFill>
              </a:defRPr>
            </a:lvl7pPr>
            <a:lvl8pPr marL="1843200">
              <a:spcBef>
                <a:spcPts val="0"/>
              </a:spcBef>
              <a:spcAft>
                <a:spcPts val="600"/>
              </a:spcAft>
              <a:defRPr sz="600">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sz="800"/>
              <a:t>Sixth level</a:t>
            </a:r>
          </a:p>
          <a:p>
            <a:pPr lvl="6"/>
            <a:r>
              <a:rPr lang="en-US"/>
              <a:t>Seventh level</a:t>
            </a:r>
          </a:p>
          <a:p>
            <a:pPr lvl="7"/>
            <a:r>
              <a:rPr lang="en-US" sz="600"/>
              <a:t>Eighth Level</a:t>
            </a:r>
            <a:endParaRPr lang="en-US"/>
          </a:p>
        </p:txBody>
      </p:sp>
    </p:spTree>
    <p:extLst>
      <p:ext uri="{BB962C8B-B14F-4D97-AF65-F5344CB8AC3E}">
        <p14:creationId xmlns:p14="http://schemas.microsoft.com/office/powerpoint/2010/main" val="2223943582"/>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1-8 White - four col text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a:t>Click to edit secondary headline</a:t>
            </a:r>
          </a:p>
        </p:txBody>
      </p:sp>
      <p:sp>
        <p:nvSpPr>
          <p:cNvPr id="43" name="Text Placeholder 42"/>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a:t>Click to edit headline</a:t>
            </a:r>
          </a:p>
        </p:txBody>
      </p:sp>
      <p:sp>
        <p:nvSpPr>
          <p:cNvPr id="3" name="Text Placeholder 2"/>
          <p:cNvSpPr>
            <a:spLocks noGrp="1"/>
          </p:cNvSpPr>
          <p:nvPr>
            <p:ph type="body" sz="quarter" idx="12" hasCustomPrompt="1"/>
          </p:nvPr>
        </p:nvSpPr>
        <p:spPr>
          <a:xfrm>
            <a:off x="417600" y="1080000"/>
            <a:ext cx="1893600" cy="356040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600"/>
              </a:spcAft>
              <a:buClrTx/>
              <a:buSzTx/>
              <a:buFontTx/>
              <a:buNone/>
              <a:tabLst/>
              <a:defRPr sz="1200" baseline="0">
                <a:solidFill>
                  <a:schemeClr val="tx2"/>
                </a:solidFill>
                <a:latin typeface="+mn-lt"/>
                <a:ea typeface="Nokia Pure Text Light" panose="020B0403020202020204" pitchFamily="34" charset="0"/>
              </a:defRPr>
            </a:lvl1pPr>
            <a:lvl2pPr>
              <a:defRPr>
                <a:latin typeface="Nokia Pure Text Light" panose="020B0403020202020204" pitchFamily="34" charset="0"/>
                <a:ea typeface="Nokia Pure Text Light" panose="020B0403020202020204" pitchFamily="34" charset="0"/>
              </a:defRPr>
            </a:lvl2pPr>
            <a:lvl3pPr>
              <a:defRPr>
                <a:latin typeface="Nokia Pure Text Light" panose="020B0403020202020204" pitchFamily="34" charset="0"/>
                <a:ea typeface="Nokia Pure Text Light" panose="020B0403020202020204" pitchFamily="34" charset="0"/>
              </a:defRPr>
            </a:lvl3pPr>
            <a:lvl4pPr>
              <a:defRPr>
                <a:latin typeface="Nokia Pure Text Light" panose="020B0403020202020204" pitchFamily="34" charset="0"/>
                <a:ea typeface="Nokia Pure Text Light" panose="020B0403020202020204" pitchFamily="34" charset="0"/>
              </a:defRPr>
            </a:lvl4pPr>
            <a:lvl5pPr>
              <a:defRPr>
                <a:latin typeface="Nokia Pure Text Light" panose="020B0403020202020204" pitchFamily="34" charset="0"/>
                <a:ea typeface="Nokia Pure Text Light" panose="020B0403020202020204" pitchFamily="34" charset="0"/>
              </a:defRPr>
            </a:lvl5pPr>
          </a:lstStyle>
          <a:p>
            <a:pPr lvl="0"/>
            <a:r>
              <a:rPr lang="en-US"/>
              <a:t>Click to edit text styles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t>Click to edit text styles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t>Click to edit text styles</a:t>
            </a:r>
          </a:p>
          <a:p>
            <a:pPr marL="230400" marR="0" lvl="0" indent="-2304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t>Click to edit text styles</a:t>
            </a:r>
          </a:p>
          <a:p>
            <a:pPr marL="230400" marR="0" lvl="0" indent="-2304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t>Click to edit text styles</a:t>
            </a:r>
          </a:p>
          <a:p>
            <a:pPr marL="230400" marR="0" lvl="0" indent="-2304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t>Click to edit text styles</a:t>
            </a:r>
          </a:p>
        </p:txBody>
      </p:sp>
      <p:sp>
        <p:nvSpPr>
          <p:cNvPr id="6" name="Text Placeholder 2"/>
          <p:cNvSpPr>
            <a:spLocks noGrp="1"/>
          </p:cNvSpPr>
          <p:nvPr>
            <p:ph type="body" sz="quarter" idx="13" hasCustomPrompt="1"/>
          </p:nvPr>
        </p:nvSpPr>
        <p:spPr>
          <a:xfrm>
            <a:off x="6832800" y="1080000"/>
            <a:ext cx="1893600" cy="356040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600"/>
              </a:spcAft>
              <a:buClrTx/>
              <a:buSzTx/>
              <a:buFontTx/>
              <a:buNone/>
              <a:tabLst/>
              <a:defRPr sz="1200" baseline="0">
                <a:solidFill>
                  <a:schemeClr val="tx2"/>
                </a:solidFill>
                <a:latin typeface="+mn-lt"/>
                <a:ea typeface="Nokia Pure Text Light" panose="020B0403020202020204" pitchFamily="34" charset="0"/>
              </a:defRPr>
            </a:lvl1pPr>
            <a:lvl2pPr>
              <a:defRPr>
                <a:latin typeface="Nokia Pure Text Light" panose="020B0403020202020204" pitchFamily="34" charset="0"/>
                <a:ea typeface="Nokia Pure Text Light" panose="020B0403020202020204" pitchFamily="34" charset="0"/>
              </a:defRPr>
            </a:lvl2pPr>
            <a:lvl3pPr>
              <a:defRPr>
                <a:latin typeface="Nokia Pure Text Light" panose="020B0403020202020204" pitchFamily="34" charset="0"/>
                <a:ea typeface="Nokia Pure Text Light" panose="020B0403020202020204" pitchFamily="34" charset="0"/>
              </a:defRPr>
            </a:lvl3pPr>
            <a:lvl4pPr>
              <a:defRPr>
                <a:latin typeface="Nokia Pure Text Light" panose="020B0403020202020204" pitchFamily="34" charset="0"/>
                <a:ea typeface="Nokia Pure Text Light" panose="020B0403020202020204" pitchFamily="34" charset="0"/>
              </a:defRPr>
            </a:lvl4pPr>
            <a:lvl5pPr>
              <a:defRPr>
                <a:latin typeface="Nokia Pure Text Light" panose="020B0403020202020204" pitchFamily="34" charset="0"/>
                <a:ea typeface="Nokia Pure Text Light" panose="020B0403020202020204" pitchFamily="34" charset="0"/>
              </a:defRPr>
            </a:lvl5pPr>
          </a:lstStyle>
          <a:p>
            <a:pPr lvl="0"/>
            <a:r>
              <a:rPr lang="en-US"/>
              <a:t>Click to edit text styles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t>Click to edit text styles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t>Click to edit text styles</a:t>
            </a:r>
          </a:p>
          <a:p>
            <a:pPr marL="230400" marR="0" lvl="0" indent="-2304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t>Click to edit text styles</a:t>
            </a:r>
          </a:p>
          <a:p>
            <a:pPr marL="230400" marR="0" lvl="0" indent="-2304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t>Click to edit text styles</a:t>
            </a:r>
          </a:p>
          <a:p>
            <a:pPr marL="230400" marR="0" lvl="0" indent="-2304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t>Click to edit text styles</a:t>
            </a:r>
          </a:p>
        </p:txBody>
      </p:sp>
      <p:sp>
        <p:nvSpPr>
          <p:cNvPr id="9" name="Text Placeholder 2"/>
          <p:cNvSpPr>
            <a:spLocks noGrp="1"/>
          </p:cNvSpPr>
          <p:nvPr>
            <p:ph type="body" sz="quarter" idx="14" hasCustomPrompt="1"/>
          </p:nvPr>
        </p:nvSpPr>
        <p:spPr>
          <a:xfrm>
            <a:off x="4694400" y="1080000"/>
            <a:ext cx="1893600" cy="356040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600"/>
              </a:spcAft>
              <a:buClrTx/>
              <a:buSzTx/>
              <a:buFontTx/>
              <a:buNone/>
              <a:tabLst/>
              <a:defRPr sz="1200" baseline="0">
                <a:solidFill>
                  <a:schemeClr val="tx2"/>
                </a:solidFill>
                <a:latin typeface="+mn-lt"/>
                <a:ea typeface="Nokia Pure Text Light" panose="020B0403020202020204" pitchFamily="34" charset="0"/>
              </a:defRPr>
            </a:lvl1pPr>
            <a:lvl2pPr>
              <a:defRPr>
                <a:latin typeface="Nokia Pure Text Light" panose="020B0403020202020204" pitchFamily="34" charset="0"/>
                <a:ea typeface="Nokia Pure Text Light" panose="020B0403020202020204" pitchFamily="34" charset="0"/>
              </a:defRPr>
            </a:lvl2pPr>
            <a:lvl3pPr>
              <a:defRPr>
                <a:latin typeface="Nokia Pure Text Light" panose="020B0403020202020204" pitchFamily="34" charset="0"/>
                <a:ea typeface="Nokia Pure Text Light" panose="020B0403020202020204" pitchFamily="34" charset="0"/>
              </a:defRPr>
            </a:lvl3pPr>
            <a:lvl4pPr>
              <a:defRPr>
                <a:latin typeface="Nokia Pure Text Light" panose="020B0403020202020204" pitchFamily="34" charset="0"/>
                <a:ea typeface="Nokia Pure Text Light" panose="020B0403020202020204" pitchFamily="34" charset="0"/>
              </a:defRPr>
            </a:lvl4pPr>
            <a:lvl5pPr>
              <a:defRPr>
                <a:latin typeface="Nokia Pure Text Light" panose="020B0403020202020204" pitchFamily="34" charset="0"/>
                <a:ea typeface="Nokia Pure Text Light" panose="020B0403020202020204" pitchFamily="34" charset="0"/>
              </a:defRPr>
            </a:lvl5pPr>
          </a:lstStyle>
          <a:p>
            <a:pPr lvl="0"/>
            <a:r>
              <a:rPr lang="en-US"/>
              <a:t>Click to edit text styles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t>Click to edit text styles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t>Click to edit text styles</a:t>
            </a:r>
          </a:p>
          <a:p>
            <a:pPr marL="230400" marR="0" lvl="0" indent="-2304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t>Click to edit text styles</a:t>
            </a:r>
          </a:p>
          <a:p>
            <a:pPr marL="230400" marR="0" lvl="0" indent="-2304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t>Click to edit text styles</a:t>
            </a:r>
          </a:p>
          <a:p>
            <a:pPr marL="230400" marR="0" lvl="0" indent="-2304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t>Click to edit text styles</a:t>
            </a:r>
          </a:p>
        </p:txBody>
      </p:sp>
      <p:sp>
        <p:nvSpPr>
          <p:cNvPr id="11" name="Text Placeholder 2"/>
          <p:cNvSpPr>
            <a:spLocks noGrp="1"/>
          </p:cNvSpPr>
          <p:nvPr>
            <p:ph type="body" sz="quarter" idx="15" hasCustomPrompt="1"/>
          </p:nvPr>
        </p:nvSpPr>
        <p:spPr>
          <a:xfrm>
            <a:off x="2556000" y="1080000"/>
            <a:ext cx="1893600" cy="356040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600"/>
              </a:spcAft>
              <a:buClrTx/>
              <a:buSzTx/>
              <a:buFontTx/>
              <a:buNone/>
              <a:tabLst/>
              <a:defRPr sz="1200" baseline="0">
                <a:solidFill>
                  <a:schemeClr val="tx2"/>
                </a:solidFill>
                <a:latin typeface="+mn-lt"/>
                <a:ea typeface="Nokia Pure Text Light" panose="020B0403020202020204" pitchFamily="34" charset="0"/>
              </a:defRPr>
            </a:lvl1pPr>
            <a:lvl2pPr>
              <a:defRPr>
                <a:latin typeface="Nokia Pure Text Light" panose="020B0403020202020204" pitchFamily="34" charset="0"/>
                <a:ea typeface="Nokia Pure Text Light" panose="020B0403020202020204" pitchFamily="34" charset="0"/>
              </a:defRPr>
            </a:lvl2pPr>
            <a:lvl3pPr>
              <a:defRPr>
                <a:latin typeface="Nokia Pure Text Light" panose="020B0403020202020204" pitchFamily="34" charset="0"/>
                <a:ea typeface="Nokia Pure Text Light" panose="020B0403020202020204" pitchFamily="34" charset="0"/>
              </a:defRPr>
            </a:lvl3pPr>
            <a:lvl4pPr>
              <a:defRPr>
                <a:latin typeface="Nokia Pure Text Light" panose="020B0403020202020204" pitchFamily="34" charset="0"/>
                <a:ea typeface="Nokia Pure Text Light" panose="020B0403020202020204" pitchFamily="34" charset="0"/>
              </a:defRPr>
            </a:lvl4pPr>
            <a:lvl5pPr>
              <a:defRPr>
                <a:latin typeface="Nokia Pure Text Light" panose="020B0403020202020204" pitchFamily="34" charset="0"/>
                <a:ea typeface="Nokia Pure Text Light" panose="020B0403020202020204" pitchFamily="34" charset="0"/>
              </a:defRPr>
            </a:lvl5pPr>
          </a:lstStyle>
          <a:p>
            <a:pPr lvl="0"/>
            <a:r>
              <a:rPr lang="en-US"/>
              <a:t>Click to edit text styles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t>Click to edit text styles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t>Click to edit text styles</a:t>
            </a:r>
          </a:p>
          <a:p>
            <a:pPr marL="230400" marR="0" lvl="0" indent="-2304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t>Click to edit text styles</a:t>
            </a:r>
          </a:p>
          <a:p>
            <a:pPr marL="230400" marR="0" lvl="0" indent="-2304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t>Click to edit text styles</a:t>
            </a:r>
          </a:p>
          <a:p>
            <a:pPr marL="230400" marR="0" lvl="0" indent="-2304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t>Click to edit text styles</a:t>
            </a:r>
          </a:p>
        </p:txBody>
      </p:sp>
    </p:spTree>
    <p:extLst>
      <p:ext uri="{BB962C8B-B14F-4D97-AF65-F5344CB8AC3E}">
        <p14:creationId xmlns:p14="http://schemas.microsoft.com/office/powerpoint/2010/main" val="6102458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kia White 2">
    <p:spTree>
      <p:nvGrpSpPr>
        <p:cNvPr id="1" name=""/>
        <p:cNvGrpSpPr/>
        <p:nvPr/>
      </p:nvGrpSpPr>
      <p:grpSpPr>
        <a:xfrm>
          <a:off x="0" y="0"/>
          <a:ext cx="0" cy="0"/>
          <a:chOff x="0" y="0"/>
          <a:chExt cx="0" cy="0"/>
        </a:xfrm>
      </p:grpSpPr>
      <p:sp>
        <p:nvSpPr>
          <p:cNvPr id="12" name="Text Placeholder 10"/>
          <p:cNvSpPr>
            <a:spLocks noGrp="1"/>
          </p:cNvSpPr>
          <p:nvPr>
            <p:ph type="body" sz="quarter" idx="16"/>
          </p:nvPr>
        </p:nvSpPr>
        <p:spPr>
          <a:xfrm>
            <a:off x="417600" y="1080000"/>
            <a:ext cx="4010400" cy="3560400"/>
          </a:xfrm>
          <a:prstGeom prst="rect">
            <a:avLst/>
          </a:prstGeom>
        </p:spPr>
        <p:txBody>
          <a:bodyPr lIns="0" tIns="0" rIns="0" bIns="0"/>
          <a:lstStyle>
            <a:lvl1pPr marL="0" indent="0">
              <a:spcAft>
                <a:spcPts val="600"/>
              </a:spcAft>
              <a:buFont typeface="Arial" pitchFamily="34" charset="0"/>
              <a:buNone/>
              <a:defRPr sz="1400" baseline="0">
                <a:solidFill>
                  <a:schemeClr val="bg1"/>
                </a:solidFill>
              </a:defRPr>
            </a:lvl1pPr>
            <a:lvl2pPr>
              <a:buNone/>
              <a:defRPr/>
            </a:lvl2pPr>
            <a:lvl3pPr>
              <a:buNone/>
              <a:defRPr/>
            </a:lvl3pPr>
            <a:lvl4pPr>
              <a:buNone/>
              <a:defRPr/>
            </a:lvl4pPr>
            <a:lvl5pPr>
              <a:buNone/>
              <a:defRPr/>
            </a:lvl5pPr>
          </a:lstStyle>
          <a:p>
            <a:pPr lvl="0"/>
            <a:r>
              <a:rPr lang="en-US" noProof="0"/>
              <a:t>Click to edit Master text styles</a:t>
            </a:r>
          </a:p>
        </p:txBody>
      </p:sp>
      <p:sp>
        <p:nvSpPr>
          <p:cNvPr id="14" name="Text Placeholder 10"/>
          <p:cNvSpPr>
            <a:spLocks noGrp="1"/>
          </p:cNvSpPr>
          <p:nvPr>
            <p:ph type="body" sz="quarter" idx="17"/>
          </p:nvPr>
        </p:nvSpPr>
        <p:spPr>
          <a:xfrm>
            <a:off x="4716000" y="1080000"/>
            <a:ext cx="4010400" cy="3560400"/>
          </a:xfrm>
          <a:prstGeom prst="rect">
            <a:avLst/>
          </a:prstGeom>
        </p:spPr>
        <p:txBody>
          <a:bodyPr lIns="0" tIns="0" rIns="0" bIns="0"/>
          <a:lstStyle>
            <a:lvl1pPr marL="0" indent="0">
              <a:spcAft>
                <a:spcPts val="600"/>
              </a:spcAft>
              <a:buNone/>
              <a:defRPr sz="1400" baseline="0">
                <a:solidFill>
                  <a:schemeClr val="bg1"/>
                </a:solidFill>
              </a:defRPr>
            </a:lvl1pPr>
            <a:lvl2pPr marL="0" indent="0">
              <a:spcAft>
                <a:spcPts val="600"/>
              </a:spcAft>
              <a:buNone/>
              <a:defRPr sz="1400">
                <a:solidFill>
                  <a:schemeClr val="tx2"/>
                </a:solidFill>
              </a:defRPr>
            </a:lvl2pPr>
            <a:lvl3pPr>
              <a:buNone/>
              <a:defRPr/>
            </a:lvl3pPr>
            <a:lvl4pPr>
              <a:buNone/>
              <a:defRPr/>
            </a:lvl4pPr>
            <a:lvl5pPr>
              <a:buNone/>
              <a:defRPr/>
            </a:lvl5pPr>
          </a:lstStyle>
          <a:p>
            <a:pPr lvl="0"/>
            <a:r>
              <a:rPr lang="en-US" noProof="0"/>
              <a:t>Click to edit Master text styles</a:t>
            </a:r>
          </a:p>
        </p:txBody>
      </p:sp>
      <p:sp>
        <p:nvSpPr>
          <p:cNvPr id="8" name="Title 1"/>
          <p:cNvSpPr>
            <a:spLocks noGrp="1"/>
          </p:cNvSpPr>
          <p:nvPr>
            <p:ph type="title" hasCustomPrompt="1"/>
          </p:nvPr>
        </p:nvSpPr>
        <p:spPr>
          <a:xfrm>
            <a:off x="418120" y="279249"/>
            <a:ext cx="8308800" cy="309600"/>
          </a:xfrm>
        </p:spPr>
        <p:txBody>
          <a:bodyPr/>
          <a:lstStyle>
            <a:lvl1pPr>
              <a:defRPr sz="2000" b="0">
                <a:solidFill>
                  <a:schemeClr val="bg1"/>
                </a:solidFill>
                <a:latin typeface="+mj-lt"/>
              </a:defRPr>
            </a:lvl1pPr>
          </a:lstStyle>
          <a:p>
            <a:r>
              <a:rPr lang="en-US" noProof="0"/>
              <a:t>Click to edit headline</a:t>
            </a:r>
          </a:p>
        </p:txBody>
      </p:sp>
      <p:sp>
        <p:nvSpPr>
          <p:cNvPr id="7"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bg1"/>
                </a:solidFill>
                <a:latin typeface="+mn-lt"/>
              </a:defRPr>
            </a:lvl1pPr>
          </a:lstStyle>
          <a:p>
            <a:r>
              <a:rPr lang="en-US">
                <a:cs typeface="Arial" panose="020B0604020202020204" pitchFamily="34" charset="0"/>
              </a:rPr>
              <a:t>&lt;Document ID: change ID in footer or remove&gt; &lt;Change information classification in footer&gt;</a:t>
            </a:r>
          </a:p>
        </p:txBody>
      </p:sp>
      <p:sp>
        <p:nvSpPr>
          <p:cNvPr id="9"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1"/>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ext uri="{BB962C8B-B14F-4D97-AF65-F5344CB8AC3E}">
        <p14:creationId xmlns:p14="http://schemas.microsoft.com/office/powerpoint/2010/main" val="307977690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1_1-9 White - four col tier text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a:t>Click to edit secondary headline</a:t>
            </a:r>
          </a:p>
        </p:txBody>
      </p:sp>
      <p:sp>
        <p:nvSpPr>
          <p:cNvPr id="43" name="Text Placeholder 42"/>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a:t>Click to edit headline</a:t>
            </a:r>
          </a:p>
        </p:txBody>
      </p:sp>
      <p:sp>
        <p:nvSpPr>
          <p:cNvPr id="7" name="Text Placeholder 3"/>
          <p:cNvSpPr>
            <a:spLocks noGrp="1"/>
          </p:cNvSpPr>
          <p:nvPr>
            <p:ph type="body" sz="quarter" idx="12"/>
          </p:nvPr>
        </p:nvSpPr>
        <p:spPr>
          <a:xfrm>
            <a:off x="417600" y="1080000"/>
            <a:ext cx="1893600" cy="3560400"/>
          </a:xfrm>
          <a:prstGeom prst="rect">
            <a:avLst/>
          </a:prstGeom>
        </p:spPr>
        <p:txBody>
          <a:bodyPr lIns="0" tIns="0" rIns="0" bIns="0"/>
          <a:lstStyle>
            <a:lvl1pPr marL="230400" indent="-230400">
              <a:spcBef>
                <a:spcPts val="0"/>
              </a:spcBef>
              <a:spcAft>
                <a:spcPts val="600"/>
              </a:spcAft>
              <a:defRPr sz="1600">
                <a:solidFill>
                  <a:schemeClr val="tx2"/>
                </a:solidFill>
                <a:latin typeface="+mn-lt"/>
              </a:defRPr>
            </a:lvl1pPr>
            <a:lvl2pPr marL="460800" indent="-230400">
              <a:spcBef>
                <a:spcPts val="0"/>
              </a:spcBef>
              <a:spcAft>
                <a:spcPts val="600"/>
              </a:spcAft>
              <a:defRPr sz="1400">
                <a:solidFill>
                  <a:schemeClr val="tx2"/>
                </a:solidFill>
                <a:latin typeface="+mn-lt"/>
              </a:defRPr>
            </a:lvl2pPr>
            <a:lvl3pPr marL="691200">
              <a:spcBef>
                <a:spcPts val="0"/>
              </a:spcBef>
              <a:spcAft>
                <a:spcPts val="600"/>
              </a:spcAft>
              <a:defRPr sz="1200">
                <a:solidFill>
                  <a:schemeClr val="tx2"/>
                </a:solidFill>
                <a:latin typeface="+mn-lt"/>
              </a:defRPr>
            </a:lvl3pPr>
            <a:lvl4pPr marL="921600">
              <a:spcBef>
                <a:spcPts val="0"/>
              </a:spcBef>
              <a:spcAft>
                <a:spcPts val="600"/>
              </a:spcAft>
              <a:defRPr sz="1000">
                <a:solidFill>
                  <a:schemeClr val="tx2"/>
                </a:solidFill>
                <a:latin typeface="+mn-lt"/>
              </a:defRPr>
            </a:lvl4pPr>
            <a:lvl5pPr marL="1152000" indent="-228600">
              <a:spcBef>
                <a:spcPts val="0"/>
              </a:spcBef>
              <a:spcAft>
                <a:spcPts val="600"/>
              </a:spcAft>
              <a:buFont typeface="Arial" panose="020B0604020202020204" pitchFamily="34" charset="0"/>
              <a:buChar char="•"/>
              <a:defRPr sz="900">
                <a:solidFill>
                  <a:schemeClr val="tx2"/>
                </a:solidFill>
                <a:latin typeface="+mn-lt"/>
              </a:defRPr>
            </a:lvl5pPr>
            <a:lvl6pPr marL="1382400" indent="-228600">
              <a:spcBef>
                <a:spcPts val="0"/>
              </a:spcBef>
              <a:spcAft>
                <a:spcPts val="600"/>
              </a:spcAft>
              <a:buFont typeface="Nokia Pure Text" panose="020B0503020202020204" pitchFamily="34" charset="0"/>
              <a:buChar char="‒"/>
              <a:defRPr sz="800" baseline="0">
                <a:solidFill>
                  <a:schemeClr val="tx2"/>
                </a:solidFill>
              </a:defRPr>
            </a:lvl6pPr>
            <a:lvl7pPr marL="1612800">
              <a:spcBef>
                <a:spcPts val="0"/>
              </a:spcBef>
              <a:spcAft>
                <a:spcPts val="600"/>
              </a:spcAft>
              <a:defRPr sz="700">
                <a:solidFill>
                  <a:schemeClr val="tx2"/>
                </a:solidFill>
              </a:defRPr>
            </a:lvl7pPr>
            <a:lvl8pPr marL="1843200">
              <a:spcBef>
                <a:spcPts val="0"/>
              </a:spcBef>
              <a:spcAft>
                <a:spcPts val="600"/>
              </a:spcAft>
              <a:defRPr sz="600">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sz="800"/>
              <a:t>Sixth level</a:t>
            </a:r>
            <a:endParaRPr lang="en-US"/>
          </a:p>
        </p:txBody>
      </p:sp>
      <p:sp>
        <p:nvSpPr>
          <p:cNvPr id="10" name="Text Placeholder 3"/>
          <p:cNvSpPr>
            <a:spLocks noGrp="1"/>
          </p:cNvSpPr>
          <p:nvPr>
            <p:ph type="body" sz="quarter" idx="13"/>
          </p:nvPr>
        </p:nvSpPr>
        <p:spPr>
          <a:xfrm>
            <a:off x="2556000" y="1080000"/>
            <a:ext cx="1893600" cy="3560400"/>
          </a:xfrm>
          <a:prstGeom prst="rect">
            <a:avLst/>
          </a:prstGeom>
        </p:spPr>
        <p:txBody>
          <a:bodyPr lIns="0" tIns="0" rIns="0" bIns="0"/>
          <a:lstStyle>
            <a:lvl1pPr marL="230400" indent="-230400">
              <a:spcBef>
                <a:spcPts val="0"/>
              </a:spcBef>
              <a:spcAft>
                <a:spcPts val="600"/>
              </a:spcAft>
              <a:defRPr sz="1600">
                <a:solidFill>
                  <a:schemeClr val="tx2"/>
                </a:solidFill>
                <a:latin typeface="+mn-lt"/>
              </a:defRPr>
            </a:lvl1pPr>
            <a:lvl2pPr marL="460800" indent="-230400">
              <a:spcBef>
                <a:spcPts val="0"/>
              </a:spcBef>
              <a:spcAft>
                <a:spcPts val="600"/>
              </a:spcAft>
              <a:defRPr sz="1400">
                <a:solidFill>
                  <a:schemeClr val="tx2"/>
                </a:solidFill>
                <a:latin typeface="+mn-lt"/>
              </a:defRPr>
            </a:lvl2pPr>
            <a:lvl3pPr marL="691200">
              <a:spcBef>
                <a:spcPts val="0"/>
              </a:spcBef>
              <a:spcAft>
                <a:spcPts val="600"/>
              </a:spcAft>
              <a:defRPr sz="1200">
                <a:solidFill>
                  <a:schemeClr val="tx2"/>
                </a:solidFill>
                <a:latin typeface="+mn-lt"/>
              </a:defRPr>
            </a:lvl3pPr>
            <a:lvl4pPr marL="921600">
              <a:spcBef>
                <a:spcPts val="0"/>
              </a:spcBef>
              <a:spcAft>
                <a:spcPts val="600"/>
              </a:spcAft>
              <a:defRPr sz="1000">
                <a:solidFill>
                  <a:schemeClr val="tx2"/>
                </a:solidFill>
                <a:latin typeface="+mn-lt"/>
              </a:defRPr>
            </a:lvl4pPr>
            <a:lvl5pPr marL="1152000" indent="-228600">
              <a:spcBef>
                <a:spcPts val="0"/>
              </a:spcBef>
              <a:spcAft>
                <a:spcPts val="600"/>
              </a:spcAft>
              <a:buFont typeface="Arial" panose="020B0604020202020204" pitchFamily="34" charset="0"/>
              <a:buChar char="•"/>
              <a:defRPr sz="900">
                <a:solidFill>
                  <a:schemeClr val="tx2"/>
                </a:solidFill>
                <a:latin typeface="+mn-lt"/>
              </a:defRPr>
            </a:lvl5pPr>
            <a:lvl6pPr marL="1382400" indent="-228600">
              <a:spcBef>
                <a:spcPts val="0"/>
              </a:spcBef>
              <a:spcAft>
                <a:spcPts val="600"/>
              </a:spcAft>
              <a:buFont typeface="Nokia Pure Text" panose="020B0503020202020204" pitchFamily="34" charset="0"/>
              <a:buChar char="‒"/>
              <a:defRPr sz="800" baseline="0">
                <a:solidFill>
                  <a:schemeClr val="tx2"/>
                </a:solidFill>
              </a:defRPr>
            </a:lvl6pPr>
            <a:lvl7pPr marL="1612800">
              <a:spcBef>
                <a:spcPts val="0"/>
              </a:spcBef>
              <a:spcAft>
                <a:spcPts val="600"/>
              </a:spcAft>
              <a:defRPr sz="700">
                <a:solidFill>
                  <a:schemeClr val="tx2"/>
                </a:solidFill>
              </a:defRPr>
            </a:lvl7pPr>
            <a:lvl8pPr marL="1843200">
              <a:spcBef>
                <a:spcPts val="0"/>
              </a:spcBef>
              <a:spcAft>
                <a:spcPts val="600"/>
              </a:spcAft>
              <a:defRPr sz="600">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sz="800"/>
              <a:t>Sixth level</a:t>
            </a:r>
            <a:endParaRPr lang="en-US"/>
          </a:p>
        </p:txBody>
      </p:sp>
      <p:sp>
        <p:nvSpPr>
          <p:cNvPr id="11" name="Text Placeholder 3"/>
          <p:cNvSpPr>
            <a:spLocks noGrp="1"/>
          </p:cNvSpPr>
          <p:nvPr>
            <p:ph type="body" sz="quarter" idx="14"/>
          </p:nvPr>
        </p:nvSpPr>
        <p:spPr>
          <a:xfrm>
            <a:off x="4694400" y="1080000"/>
            <a:ext cx="1893600" cy="3560400"/>
          </a:xfrm>
          <a:prstGeom prst="rect">
            <a:avLst/>
          </a:prstGeom>
        </p:spPr>
        <p:txBody>
          <a:bodyPr lIns="0" tIns="0" rIns="0" bIns="0"/>
          <a:lstStyle>
            <a:lvl1pPr marL="230400" indent="-230400">
              <a:spcBef>
                <a:spcPts val="0"/>
              </a:spcBef>
              <a:spcAft>
                <a:spcPts val="600"/>
              </a:spcAft>
              <a:defRPr sz="1600">
                <a:solidFill>
                  <a:schemeClr val="tx2"/>
                </a:solidFill>
                <a:latin typeface="+mn-lt"/>
              </a:defRPr>
            </a:lvl1pPr>
            <a:lvl2pPr marL="460800" indent="-230400">
              <a:spcBef>
                <a:spcPts val="0"/>
              </a:spcBef>
              <a:spcAft>
                <a:spcPts val="600"/>
              </a:spcAft>
              <a:defRPr sz="1400">
                <a:solidFill>
                  <a:schemeClr val="tx2"/>
                </a:solidFill>
                <a:latin typeface="+mn-lt"/>
              </a:defRPr>
            </a:lvl2pPr>
            <a:lvl3pPr marL="691200">
              <a:spcBef>
                <a:spcPts val="0"/>
              </a:spcBef>
              <a:spcAft>
                <a:spcPts val="600"/>
              </a:spcAft>
              <a:defRPr sz="1200">
                <a:solidFill>
                  <a:schemeClr val="tx2"/>
                </a:solidFill>
                <a:latin typeface="+mn-lt"/>
              </a:defRPr>
            </a:lvl3pPr>
            <a:lvl4pPr marL="921600">
              <a:spcBef>
                <a:spcPts val="0"/>
              </a:spcBef>
              <a:spcAft>
                <a:spcPts val="600"/>
              </a:spcAft>
              <a:defRPr sz="1000">
                <a:solidFill>
                  <a:schemeClr val="tx2"/>
                </a:solidFill>
                <a:latin typeface="+mn-lt"/>
              </a:defRPr>
            </a:lvl4pPr>
            <a:lvl5pPr marL="1152000" indent="-228600">
              <a:spcBef>
                <a:spcPts val="0"/>
              </a:spcBef>
              <a:spcAft>
                <a:spcPts val="600"/>
              </a:spcAft>
              <a:buFont typeface="Arial" panose="020B0604020202020204" pitchFamily="34" charset="0"/>
              <a:buChar char="•"/>
              <a:defRPr sz="900">
                <a:solidFill>
                  <a:schemeClr val="tx2"/>
                </a:solidFill>
                <a:latin typeface="+mn-lt"/>
              </a:defRPr>
            </a:lvl5pPr>
            <a:lvl6pPr marL="1382400" indent="-228600">
              <a:spcBef>
                <a:spcPts val="0"/>
              </a:spcBef>
              <a:spcAft>
                <a:spcPts val="600"/>
              </a:spcAft>
              <a:buFont typeface="Nokia Pure Text" panose="020B0503020202020204" pitchFamily="34" charset="0"/>
              <a:buChar char="‒"/>
              <a:defRPr sz="800" baseline="0">
                <a:solidFill>
                  <a:schemeClr val="tx2"/>
                </a:solidFill>
              </a:defRPr>
            </a:lvl6pPr>
            <a:lvl7pPr marL="1612800">
              <a:spcBef>
                <a:spcPts val="0"/>
              </a:spcBef>
              <a:spcAft>
                <a:spcPts val="600"/>
              </a:spcAft>
              <a:defRPr sz="700">
                <a:solidFill>
                  <a:schemeClr val="tx2"/>
                </a:solidFill>
              </a:defRPr>
            </a:lvl7pPr>
            <a:lvl8pPr marL="1843200">
              <a:spcBef>
                <a:spcPts val="0"/>
              </a:spcBef>
              <a:spcAft>
                <a:spcPts val="600"/>
              </a:spcAft>
              <a:defRPr sz="600">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sz="800"/>
              <a:t>Sixth level</a:t>
            </a:r>
            <a:endParaRPr lang="en-US"/>
          </a:p>
        </p:txBody>
      </p:sp>
      <p:sp>
        <p:nvSpPr>
          <p:cNvPr id="12" name="Text Placeholder 3"/>
          <p:cNvSpPr>
            <a:spLocks noGrp="1"/>
          </p:cNvSpPr>
          <p:nvPr>
            <p:ph type="body" sz="quarter" idx="15"/>
          </p:nvPr>
        </p:nvSpPr>
        <p:spPr>
          <a:xfrm>
            <a:off x="6832800" y="1080000"/>
            <a:ext cx="1893600" cy="3560400"/>
          </a:xfrm>
          <a:prstGeom prst="rect">
            <a:avLst/>
          </a:prstGeom>
        </p:spPr>
        <p:txBody>
          <a:bodyPr lIns="0" tIns="0" rIns="0" bIns="0"/>
          <a:lstStyle>
            <a:lvl1pPr marL="230400" indent="-230400">
              <a:spcBef>
                <a:spcPts val="0"/>
              </a:spcBef>
              <a:spcAft>
                <a:spcPts val="600"/>
              </a:spcAft>
              <a:defRPr sz="1600">
                <a:solidFill>
                  <a:schemeClr val="tx2"/>
                </a:solidFill>
                <a:latin typeface="+mn-lt"/>
              </a:defRPr>
            </a:lvl1pPr>
            <a:lvl2pPr marL="460800" indent="-230400">
              <a:spcBef>
                <a:spcPts val="0"/>
              </a:spcBef>
              <a:spcAft>
                <a:spcPts val="600"/>
              </a:spcAft>
              <a:defRPr sz="1400">
                <a:solidFill>
                  <a:schemeClr val="tx2"/>
                </a:solidFill>
                <a:latin typeface="+mn-lt"/>
              </a:defRPr>
            </a:lvl2pPr>
            <a:lvl3pPr marL="691200">
              <a:spcBef>
                <a:spcPts val="0"/>
              </a:spcBef>
              <a:spcAft>
                <a:spcPts val="600"/>
              </a:spcAft>
              <a:defRPr sz="1200">
                <a:solidFill>
                  <a:schemeClr val="tx2"/>
                </a:solidFill>
                <a:latin typeface="+mn-lt"/>
              </a:defRPr>
            </a:lvl3pPr>
            <a:lvl4pPr marL="921600">
              <a:spcBef>
                <a:spcPts val="0"/>
              </a:spcBef>
              <a:spcAft>
                <a:spcPts val="600"/>
              </a:spcAft>
              <a:defRPr sz="1000">
                <a:solidFill>
                  <a:schemeClr val="tx2"/>
                </a:solidFill>
                <a:latin typeface="+mn-lt"/>
              </a:defRPr>
            </a:lvl4pPr>
            <a:lvl5pPr marL="1152000" indent="-228600">
              <a:spcBef>
                <a:spcPts val="0"/>
              </a:spcBef>
              <a:spcAft>
                <a:spcPts val="600"/>
              </a:spcAft>
              <a:buFont typeface="Arial" panose="020B0604020202020204" pitchFamily="34" charset="0"/>
              <a:buChar char="•"/>
              <a:defRPr sz="900">
                <a:solidFill>
                  <a:schemeClr val="tx2"/>
                </a:solidFill>
                <a:latin typeface="+mn-lt"/>
              </a:defRPr>
            </a:lvl5pPr>
            <a:lvl6pPr marL="1382400" indent="-228600">
              <a:spcBef>
                <a:spcPts val="0"/>
              </a:spcBef>
              <a:spcAft>
                <a:spcPts val="600"/>
              </a:spcAft>
              <a:buFont typeface="Nokia Pure Text" panose="020B0503020202020204" pitchFamily="34" charset="0"/>
              <a:buChar char="‒"/>
              <a:defRPr sz="800" baseline="0">
                <a:solidFill>
                  <a:schemeClr val="tx2"/>
                </a:solidFill>
              </a:defRPr>
            </a:lvl6pPr>
            <a:lvl7pPr marL="1612800">
              <a:spcBef>
                <a:spcPts val="0"/>
              </a:spcBef>
              <a:spcAft>
                <a:spcPts val="600"/>
              </a:spcAft>
              <a:defRPr sz="700">
                <a:solidFill>
                  <a:schemeClr val="tx2"/>
                </a:solidFill>
              </a:defRPr>
            </a:lvl7pPr>
            <a:lvl8pPr marL="1843200">
              <a:spcBef>
                <a:spcPts val="0"/>
              </a:spcBef>
              <a:spcAft>
                <a:spcPts val="600"/>
              </a:spcAft>
              <a:defRPr sz="600">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sz="800"/>
              <a:t>Sixth level</a:t>
            </a:r>
            <a:endParaRPr lang="en-US"/>
          </a:p>
        </p:txBody>
      </p:sp>
    </p:spTree>
    <p:extLst>
      <p:ext uri="{BB962C8B-B14F-4D97-AF65-F5344CB8AC3E}">
        <p14:creationId xmlns:p14="http://schemas.microsoft.com/office/powerpoint/2010/main" val="23795771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1_Nokia White 1">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418118" y="1080000"/>
            <a:ext cx="8308800" cy="3560400"/>
          </a:xfrm>
          <a:prstGeom prst="rect">
            <a:avLst/>
          </a:prstGeom>
        </p:spPr>
        <p:txBody>
          <a:bodyPr lIns="0" tIns="0" rIns="0" bIns="0"/>
          <a:lstStyle>
            <a:lvl1pPr algn="l">
              <a:defRPr sz="1600">
                <a:solidFill>
                  <a:schemeClr val="tx2"/>
                </a:solidFill>
              </a:defRPr>
            </a:lvl1pPr>
            <a:lvl2pPr marL="460800" algn="l">
              <a:defRPr sz="1400">
                <a:solidFill>
                  <a:schemeClr val="tx2"/>
                </a:solidFill>
              </a:defRPr>
            </a:lvl2pPr>
            <a:lvl3pPr marL="691200" indent="-230400" algn="l">
              <a:defRPr sz="1200">
                <a:solidFill>
                  <a:schemeClr val="tx2"/>
                </a:solidFill>
              </a:defRPr>
            </a:lvl3pPr>
            <a:lvl4pPr marL="921600" algn="l">
              <a:defRPr sz="1000">
                <a:solidFill>
                  <a:schemeClr val="tx2"/>
                </a:solidFill>
              </a:defRPr>
            </a:lvl4pPr>
            <a:lvl5pPr marL="1152000" algn="l">
              <a:defRPr sz="8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9" name="Title 1"/>
          <p:cNvSpPr>
            <a:spLocks noGrp="1"/>
          </p:cNvSpPr>
          <p:nvPr>
            <p:ph type="title"/>
          </p:nvPr>
        </p:nvSpPr>
        <p:spPr>
          <a:xfrm>
            <a:off x="417600" y="279249"/>
            <a:ext cx="8308800" cy="309600"/>
          </a:xfrm>
          <a:prstGeom prst="rect">
            <a:avLst/>
          </a:prstGeom>
        </p:spPr>
        <p:txBody>
          <a:bodyPr/>
          <a:lstStyle>
            <a:lvl1pPr>
              <a:defRPr sz="2000" b="0">
                <a:solidFill>
                  <a:schemeClr val="tx1"/>
                </a:solidFill>
                <a:latin typeface="+mj-lt"/>
              </a:defRPr>
            </a:lvl1pPr>
          </a:lstStyle>
          <a:p>
            <a:r>
              <a:rPr lang="en-US"/>
              <a:t>Click to edit Master title style</a:t>
            </a:r>
          </a:p>
        </p:txBody>
      </p:sp>
      <p:sp>
        <p:nvSpPr>
          <p:cNvPr id="10" name="Text Placeholder 2"/>
          <p:cNvSpPr>
            <a:spLocks noGrp="1"/>
          </p:cNvSpPr>
          <p:nvPr>
            <p:ph type="body" sz="quarter" idx="10"/>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lvl="0"/>
            <a:r>
              <a:rPr lang="en-US"/>
              <a:t>Click to edit Master text styles</a:t>
            </a:r>
          </a:p>
        </p:txBody>
      </p:sp>
    </p:spTree>
    <p:extLst>
      <p:ext uri="{BB962C8B-B14F-4D97-AF65-F5344CB8AC3E}">
        <p14:creationId xmlns:p14="http://schemas.microsoft.com/office/powerpoint/2010/main" val="78716011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2A521-3CD6-41E7-9B99-9782E54EF266}"/>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he-IL"/>
          </a:p>
        </p:txBody>
      </p:sp>
      <p:sp>
        <p:nvSpPr>
          <p:cNvPr id="3" name="Subtitle 2">
            <a:extLst>
              <a:ext uri="{FF2B5EF4-FFF2-40B4-BE49-F238E27FC236}">
                <a16:creationId xmlns:a16="http://schemas.microsoft.com/office/drawing/2014/main" id="{44F7A14E-E562-4AE4-99E2-CBADEB40FDCB}"/>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he-IL"/>
          </a:p>
        </p:txBody>
      </p:sp>
      <p:sp>
        <p:nvSpPr>
          <p:cNvPr id="4" name="Date Placeholder 3">
            <a:extLst>
              <a:ext uri="{FF2B5EF4-FFF2-40B4-BE49-F238E27FC236}">
                <a16:creationId xmlns:a16="http://schemas.microsoft.com/office/drawing/2014/main" id="{19395893-CF2D-4291-AD96-3958223258C8}"/>
              </a:ext>
            </a:extLst>
          </p:cNvPr>
          <p:cNvSpPr>
            <a:spLocks noGrp="1"/>
          </p:cNvSpPr>
          <p:nvPr>
            <p:ph type="dt" sz="half" idx="10"/>
          </p:nvPr>
        </p:nvSpPr>
        <p:spPr/>
        <p:txBody>
          <a:bodyPr/>
          <a:lstStyle/>
          <a:p>
            <a:fld id="{DA0CE762-D2E7-4CF1-89F4-4A2539BEA313}" type="datetimeFigureOut">
              <a:rPr lang="he-IL" smtClean="0"/>
              <a:t>כ'/סיון/תשע"ח</a:t>
            </a:fld>
            <a:endParaRPr lang="he-IL"/>
          </a:p>
        </p:txBody>
      </p:sp>
      <p:sp>
        <p:nvSpPr>
          <p:cNvPr id="6" name="Slide Number Placeholder 5">
            <a:extLst>
              <a:ext uri="{FF2B5EF4-FFF2-40B4-BE49-F238E27FC236}">
                <a16:creationId xmlns:a16="http://schemas.microsoft.com/office/drawing/2014/main" id="{586258E6-0285-4CFD-8444-290167106105}"/>
              </a:ext>
            </a:extLst>
          </p:cNvPr>
          <p:cNvSpPr>
            <a:spLocks noGrp="1"/>
          </p:cNvSpPr>
          <p:nvPr>
            <p:ph type="sldNum" sz="quarter" idx="12"/>
          </p:nvPr>
        </p:nvSpPr>
        <p:spPr/>
        <p:txBody>
          <a:bodyPr/>
          <a:lstStyle/>
          <a:p>
            <a:fld id="{DE3FDA27-1D83-4DFC-8389-7645403AD8AD}" type="slidenum">
              <a:rPr lang="he-IL" smtClean="0"/>
              <a:t>‹#›</a:t>
            </a:fld>
            <a:endParaRPr lang="he-IL"/>
          </a:p>
        </p:txBody>
      </p:sp>
    </p:spTree>
    <p:extLst>
      <p:ext uri="{BB962C8B-B14F-4D97-AF65-F5344CB8AC3E}">
        <p14:creationId xmlns:p14="http://schemas.microsoft.com/office/powerpoint/2010/main" val="43993999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7D967-4BA6-4565-89D8-7FA80D830D26}"/>
              </a:ext>
            </a:extLst>
          </p:cNvPr>
          <p:cNvSpPr>
            <a:spLocks noGrp="1"/>
          </p:cNvSpPr>
          <p:nvPr>
            <p:ph type="title"/>
          </p:nvPr>
        </p:nvSpPr>
        <p:spPr/>
        <p:txBody>
          <a:bodyPr/>
          <a:lstStyle/>
          <a:p>
            <a:r>
              <a:rPr lang="en-US"/>
              <a:t>Click to edit Master title style</a:t>
            </a:r>
            <a:endParaRPr lang="he-IL"/>
          </a:p>
        </p:txBody>
      </p:sp>
      <p:sp>
        <p:nvSpPr>
          <p:cNvPr id="3" name="Content Placeholder 2">
            <a:extLst>
              <a:ext uri="{FF2B5EF4-FFF2-40B4-BE49-F238E27FC236}">
                <a16:creationId xmlns:a16="http://schemas.microsoft.com/office/drawing/2014/main" id="{0743AF16-4C6F-4480-BCD0-18750B3AB46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he-IL"/>
          </a:p>
        </p:txBody>
      </p:sp>
      <p:sp>
        <p:nvSpPr>
          <p:cNvPr id="4" name="Date Placeholder 3">
            <a:extLst>
              <a:ext uri="{FF2B5EF4-FFF2-40B4-BE49-F238E27FC236}">
                <a16:creationId xmlns:a16="http://schemas.microsoft.com/office/drawing/2014/main" id="{58DE4C23-D757-40F8-B0E1-19EDA22EFFEE}"/>
              </a:ext>
            </a:extLst>
          </p:cNvPr>
          <p:cNvSpPr>
            <a:spLocks noGrp="1"/>
          </p:cNvSpPr>
          <p:nvPr>
            <p:ph type="dt" sz="half" idx="10"/>
          </p:nvPr>
        </p:nvSpPr>
        <p:spPr/>
        <p:txBody>
          <a:bodyPr/>
          <a:lstStyle/>
          <a:p>
            <a:fld id="{DA0CE762-D2E7-4CF1-89F4-4A2539BEA313}" type="datetimeFigureOut">
              <a:rPr lang="he-IL" smtClean="0"/>
              <a:t>כ'/סיון/תשע"ח</a:t>
            </a:fld>
            <a:endParaRPr lang="he-IL"/>
          </a:p>
        </p:txBody>
      </p:sp>
      <p:sp>
        <p:nvSpPr>
          <p:cNvPr id="6" name="Slide Number Placeholder 5">
            <a:extLst>
              <a:ext uri="{FF2B5EF4-FFF2-40B4-BE49-F238E27FC236}">
                <a16:creationId xmlns:a16="http://schemas.microsoft.com/office/drawing/2014/main" id="{882EE920-B69C-4463-8376-56FA8299204E}"/>
              </a:ext>
            </a:extLst>
          </p:cNvPr>
          <p:cNvSpPr>
            <a:spLocks noGrp="1"/>
          </p:cNvSpPr>
          <p:nvPr>
            <p:ph type="sldNum" sz="quarter" idx="12"/>
          </p:nvPr>
        </p:nvSpPr>
        <p:spPr/>
        <p:txBody>
          <a:bodyPr/>
          <a:lstStyle/>
          <a:p>
            <a:fld id="{DE3FDA27-1D83-4DFC-8389-7645403AD8AD}" type="slidenum">
              <a:rPr lang="he-IL" smtClean="0"/>
              <a:t>‹#›</a:t>
            </a:fld>
            <a:endParaRPr lang="he-IL"/>
          </a:p>
        </p:txBody>
      </p:sp>
    </p:spTree>
    <p:extLst>
      <p:ext uri="{BB962C8B-B14F-4D97-AF65-F5344CB8AC3E}">
        <p14:creationId xmlns:p14="http://schemas.microsoft.com/office/powerpoint/2010/main" val="301586673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Nokia White 0">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17600" y="279249"/>
            <a:ext cx="8308800" cy="309600"/>
          </a:xfrm>
          <a:prstGeom prst="rect">
            <a:avLst/>
          </a:prstGeom>
        </p:spPr>
        <p:txBody>
          <a:bodyPr/>
          <a:lstStyle>
            <a:lvl1pPr>
              <a:defRPr sz="2000" b="0">
                <a:solidFill>
                  <a:schemeClr val="tx1"/>
                </a:solidFill>
                <a:latin typeface="+mj-lt"/>
              </a:defRPr>
            </a:lvl1pPr>
          </a:lstStyle>
          <a:p>
            <a:r>
              <a:rPr lang="en-GB"/>
              <a:t>Click to edit headline</a:t>
            </a:r>
            <a:endParaRPr lang="en-US"/>
          </a:p>
        </p:txBody>
      </p:sp>
      <p:sp>
        <p:nvSpPr>
          <p:cNvPr id="3"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ext uri="{BB962C8B-B14F-4D97-AF65-F5344CB8AC3E}">
        <p14:creationId xmlns:p14="http://schemas.microsoft.com/office/powerpoint/2010/main" val="332863120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3_Nokia White 0">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17600" y="279249"/>
            <a:ext cx="8308800" cy="309600"/>
          </a:xfrm>
        </p:spPr>
        <p:txBody>
          <a:bodyPr/>
          <a:lstStyle>
            <a:lvl1pPr>
              <a:defRPr sz="2000" b="0">
                <a:solidFill>
                  <a:schemeClr val="tx1"/>
                </a:solidFill>
                <a:latin typeface="+mj-lt"/>
              </a:defRPr>
            </a:lvl1pPr>
          </a:lstStyle>
          <a:p>
            <a:r>
              <a:rPr lang="en-GB"/>
              <a:t>Click to edit headline</a:t>
            </a:r>
            <a:endParaRPr lang="en-US"/>
          </a:p>
        </p:txBody>
      </p:sp>
      <p:sp>
        <p:nvSpPr>
          <p:cNvPr id="8"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tx2"/>
                </a:solidFill>
                <a:latin typeface="+mn-lt"/>
              </a:defRPr>
            </a:lvl1pPr>
          </a:lstStyle>
          <a:p>
            <a:r>
              <a:rPr lang="en-US">
                <a:cs typeface="Arial" panose="020B0604020202020204" pitchFamily="34" charset="0"/>
              </a:rPr>
              <a:t>For internal use</a:t>
            </a:r>
          </a:p>
        </p:txBody>
      </p:sp>
      <p:sp>
        <p:nvSpPr>
          <p:cNvPr id="3"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
        <p:nvSpPr>
          <p:cNvPr id="6" name="Text Placeholder 10"/>
          <p:cNvSpPr>
            <a:spLocks noGrp="1"/>
          </p:cNvSpPr>
          <p:nvPr>
            <p:ph type="body" sz="quarter" idx="16"/>
          </p:nvPr>
        </p:nvSpPr>
        <p:spPr>
          <a:xfrm>
            <a:off x="417598" y="1080000"/>
            <a:ext cx="8308800" cy="3560400"/>
          </a:xfrm>
          <a:prstGeom prst="rect">
            <a:avLst/>
          </a:prstGeom>
        </p:spPr>
        <p:txBody>
          <a:bodyPr lIns="0" tIns="0" rIns="0" bIns="0"/>
          <a:lstStyle>
            <a:lvl1pPr marL="0" indent="0">
              <a:spcAft>
                <a:spcPts val="600"/>
              </a:spcAft>
              <a:buFont typeface="Arial" pitchFamily="34" charset="0"/>
              <a:buNone/>
              <a:defRPr sz="1400" baseline="0">
                <a:solidFill>
                  <a:schemeClr val="tx2"/>
                </a:solidFill>
              </a:defRPr>
            </a:lvl1pPr>
            <a:lvl2pPr>
              <a:buNone/>
              <a:defRPr/>
            </a:lvl2pPr>
            <a:lvl3pPr>
              <a:buNone/>
              <a:defRPr/>
            </a:lvl3pPr>
            <a:lvl4pPr>
              <a:buNone/>
              <a:defRPr/>
            </a:lvl4pPr>
            <a:lvl5pPr>
              <a:buNone/>
              <a:defRPr/>
            </a:lvl5pPr>
          </a:lstStyle>
          <a:p>
            <a:pPr lvl="0"/>
            <a:r>
              <a:rPr lang="en-US"/>
              <a:t>Click to edit Master text styles</a:t>
            </a:r>
          </a:p>
        </p:txBody>
      </p:sp>
    </p:spTree>
    <p:extLst>
      <p:ext uri="{BB962C8B-B14F-4D97-AF65-F5344CB8AC3E}">
        <p14:creationId xmlns:p14="http://schemas.microsoft.com/office/powerpoint/2010/main" val="207925044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3_Nokia White 1">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17512" y="279399"/>
            <a:ext cx="6840000" cy="3528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lang="en-US" sz="6600" b="0" kern="1200" dirty="0" smtClean="0">
                <a:solidFill>
                  <a:schemeClr val="bg1"/>
                </a:solidFill>
                <a:latin typeface="Nokia Pure Headline Ultra Light" pitchFamily="34" charset="0"/>
                <a:ea typeface="ヒラギノ角ゴ Pro W3" charset="0"/>
                <a:cs typeface="Arial"/>
              </a:defRPr>
            </a:lvl1pPr>
          </a:lstStyle>
          <a:p>
            <a:pPr lvl="0" algn="l" defTabSz="457200" rtl="0" eaLnBrk="1" fontAlgn="base" hangingPunct="1">
              <a:spcBef>
                <a:spcPct val="0"/>
              </a:spcBef>
              <a:spcAft>
                <a:spcPct val="0"/>
              </a:spcAft>
            </a:pPr>
            <a:r>
              <a:rPr lang="en-US"/>
              <a:t>Click to edit Master title style</a:t>
            </a:r>
          </a:p>
        </p:txBody>
      </p:sp>
    </p:spTree>
    <p:extLst>
      <p:ext uri="{BB962C8B-B14F-4D97-AF65-F5344CB8AC3E}">
        <p14:creationId xmlns:p14="http://schemas.microsoft.com/office/powerpoint/2010/main" val="155316410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Nokia White 0">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17600" y="279249"/>
            <a:ext cx="8308800" cy="309600"/>
          </a:xfrm>
        </p:spPr>
        <p:txBody>
          <a:bodyPr/>
          <a:lstStyle>
            <a:lvl1pPr>
              <a:defRPr sz="2000" b="0">
                <a:solidFill>
                  <a:schemeClr val="tx1"/>
                </a:solidFill>
                <a:latin typeface="+mj-lt"/>
              </a:defRPr>
            </a:lvl1pPr>
          </a:lstStyle>
          <a:p>
            <a:r>
              <a:rPr lang="en-GB"/>
              <a:t>Click to edit headline</a:t>
            </a:r>
            <a:endParaRPr lang="en-US"/>
          </a:p>
        </p:txBody>
      </p:sp>
      <p:sp>
        <p:nvSpPr>
          <p:cNvPr id="3"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189"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189"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ext uri="{BB962C8B-B14F-4D97-AF65-F5344CB8AC3E}">
        <p14:creationId xmlns:p14="http://schemas.microsoft.com/office/powerpoint/2010/main" val="16916345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1_Nokia White 0">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384929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Nokia White 1">
    <p:spTree>
      <p:nvGrpSpPr>
        <p:cNvPr id="1" name=""/>
        <p:cNvGrpSpPr/>
        <p:nvPr/>
      </p:nvGrpSpPr>
      <p:grpSpPr>
        <a:xfrm>
          <a:off x="0" y="0"/>
          <a:ext cx="0" cy="0"/>
          <a:chOff x="0" y="0"/>
          <a:chExt cx="0" cy="0"/>
        </a:xfrm>
      </p:grpSpPr>
      <p:sp>
        <p:nvSpPr>
          <p:cNvPr id="8" name="Text Placeholder 10"/>
          <p:cNvSpPr>
            <a:spLocks noGrp="1"/>
          </p:cNvSpPr>
          <p:nvPr>
            <p:ph type="body" sz="quarter" idx="16"/>
          </p:nvPr>
        </p:nvSpPr>
        <p:spPr>
          <a:xfrm>
            <a:off x="417598" y="1080000"/>
            <a:ext cx="8308800" cy="3560400"/>
          </a:xfrm>
          <a:prstGeom prst="rect">
            <a:avLst/>
          </a:prstGeom>
        </p:spPr>
        <p:txBody>
          <a:bodyPr lIns="0" tIns="0" rIns="0" bIns="0"/>
          <a:lstStyle>
            <a:lvl1pPr marL="0" indent="0">
              <a:spcAft>
                <a:spcPts val="600"/>
              </a:spcAft>
              <a:buFont typeface="Arial" pitchFamily="34" charset="0"/>
              <a:buNone/>
              <a:defRPr sz="1400" baseline="0">
                <a:solidFill>
                  <a:schemeClr val="tx2"/>
                </a:solidFill>
              </a:defRPr>
            </a:lvl1pPr>
            <a:lvl2pPr>
              <a:buNone/>
              <a:defRPr/>
            </a:lvl2pPr>
            <a:lvl3pPr>
              <a:buNone/>
              <a:defRPr/>
            </a:lvl3pPr>
            <a:lvl4pPr>
              <a:buNone/>
              <a:defRPr/>
            </a:lvl4pPr>
            <a:lvl5pPr>
              <a:buNone/>
              <a:defRPr/>
            </a:lvl5pPr>
          </a:lstStyle>
          <a:p>
            <a:pPr lvl="0"/>
            <a:r>
              <a:rPr lang="en-US"/>
              <a:t>Edit Master text styles</a:t>
            </a:r>
          </a:p>
        </p:txBody>
      </p:sp>
      <p:sp>
        <p:nvSpPr>
          <p:cNvPr id="10" name="Title 1"/>
          <p:cNvSpPr>
            <a:spLocks noGrp="1"/>
          </p:cNvSpPr>
          <p:nvPr>
            <p:ph type="title" hasCustomPrompt="1"/>
          </p:nvPr>
        </p:nvSpPr>
        <p:spPr>
          <a:xfrm>
            <a:off x="417600" y="279249"/>
            <a:ext cx="8308800" cy="309600"/>
          </a:xfrm>
        </p:spPr>
        <p:txBody>
          <a:bodyPr/>
          <a:lstStyle>
            <a:lvl1pPr>
              <a:defRPr sz="2000" b="0">
                <a:solidFill>
                  <a:schemeClr val="tx1"/>
                </a:solidFill>
                <a:latin typeface="+mj-lt"/>
              </a:defRPr>
            </a:lvl1pPr>
          </a:lstStyle>
          <a:p>
            <a:r>
              <a:rPr lang="en-GB"/>
              <a:t>Click to edit headline</a:t>
            </a:r>
            <a:endParaRPr lang="en-US"/>
          </a:p>
        </p:txBody>
      </p:sp>
      <p:sp>
        <p:nvSpPr>
          <p:cNvPr id="11"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189"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189"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ext uri="{BB962C8B-B14F-4D97-AF65-F5344CB8AC3E}">
        <p14:creationId xmlns:p14="http://schemas.microsoft.com/office/powerpoint/2010/main" val="1723814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Nokia White 2">
    <p:spTree>
      <p:nvGrpSpPr>
        <p:cNvPr id="1" name=""/>
        <p:cNvGrpSpPr/>
        <p:nvPr/>
      </p:nvGrpSpPr>
      <p:grpSpPr>
        <a:xfrm>
          <a:off x="0" y="0"/>
          <a:ext cx="0" cy="0"/>
          <a:chOff x="0" y="0"/>
          <a:chExt cx="0" cy="0"/>
        </a:xfrm>
      </p:grpSpPr>
      <p:sp>
        <p:nvSpPr>
          <p:cNvPr id="8" name="Content Placeholder 2"/>
          <p:cNvSpPr>
            <a:spLocks noGrp="1"/>
          </p:cNvSpPr>
          <p:nvPr>
            <p:ph sz="quarter" idx="15"/>
          </p:nvPr>
        </p:nvSpPr>
        <p:spPr>
          <a:xfrm>
            <a:off x="418119" y="1080000"/>
            <a:ext cx="4010400" cy="3560400"/>
          </a:xfrm>
          <a:prstGeom prst="rect">
            <a:avLst/>
          </a:prstGeom>
        </p:spPr>
        <p:txBody>
          <a:bodyPr lIns="0" tIns="0" rIns="0" bIns="0"/>
          <a:lstStyle>
            <a:lvl1pPr>
              <a:defRPr sz="1600">
                <a:solidFill>
                  <a:schemeClr val="bg1"/>
                </a:solidFill>
              </a:defRPr>
            </a:lvl1pPr>
            <a:lvl2pPr marL="460800">
              <a:defRPr sz="1400">
                <a:solidFill>
                  <a:schemeClr val="bg1"/>
                </a:solidFill>
              </a:defRPr>
            </a:lvl2pPr>
            <a:lvl3pPr marL="691200" indent="-230400">
              <a:defRPr sz="1200">
                <a:solidFill>
                  <a:schemeClr val="bg1"/>
                </a:solidFill>
              </a:defRPr>
            </a:lvl3pPr>
            <a:lvl4pPr marL="921600">
              <a:defRPr sz="1000">
                <a:solidFill>
                  <a:schemeClr val="bg1"/>
                </a:solidFill>
              </a:defRPr>
            </a:lvl4pPr>
            <a:lvl5pPr marL="1152000">
              <a:defRPr sz="8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2"/>
          <p:cNvSpPr>
            <a:spLocks noGrp="1"/>
          </p:cNvSpPr>
          <p:nvPr>
            <p:ph sz="quarter" idx="19"/>
          </p:nvPr>
        </p:nvSpPr>
        <p:spPr>
          <a:xfrm>
            <a:off x="4716000" y="1080000"/>
            <a:ext cx="4010400" cy="3560400"/>
          </a:xfrm>
          <a:prstGeom prst="rect">
            <a:avLst/>
          </a:prstGeom>
        </p:spPr>
        <p:txBody>
          <a:bodyPr lIns="0" tIns="0" rIns="0" bIns="0"/>
          <a:lstStyle>
            <a:lvl1pPr>
              <a:defRPr sz="1600">
                <a:solidFill>
                  <a:schemeClr val="bg1"/>
                </a:solidFill>
              </a:defRPr>
            </a:lvl1pPr>
            <a:lvl2pPr marL="460800">
              <a:defRPr sz="1400">
                <a:solidFill>
                  <a:schemeClr val="bg1"/>
                </a:solidFill>
              </a:defRPr>
            </a:lvl2pPr>
            <a:lvl3pPr marL="691200" indent="-230400">
              <a:defRPr sz="1200">
                <a:solidFill>
                  <a:schemeClr val="bg1"/>
                </a:solidFill>
              </a:defRPr>
            </a:lvl3pPr>
            <a:lvl4pPr marL="921600">
              <a:defRPr sz="1000">
                <a:solidFill>
                  <a:schemeClr val="bg1"/>
                </a:solidFill>
              </a:defRPr>
            </a:lvl4pPr>
            <a:lvl5pPr marL="1152000">
              <a:defRPr sz="8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itle 1"/>
          <p:cNvSpPr>
            <a:spLocks noGrp="1"/>
          </p:cNvSpPr>
          <p:nvPr>
            <p:ph type="title" hasCustomPrompt="1"/>
          </p:nvPr>
        </p:nvSpPr>
        <p:spPr>
          <a:xfrm>
            <a:off x="418120" y="279249"/>
            <a:ext cx="8308800" cy="309600"/>
          </a:xfrm>
        </p:spPr>
        <p:txBody>
          <a:bodyPr/>
          <a:lstStyle>
            <a:lvl1pPr>
              <a:defRPr sz="2000" b="0">
                <a:solidFill>
                  <a:schemeClr val="bg1"/>
                </a:solidFill>
                <a:latin typeface="+mj-lt"/>
              </a:defRPr>
            </a:lvl1pPr>
          </a:lstStyle>
          <a:p>
            <a:r>
              <a:rPr lang="en-US" noProof="0"/>
              <a:t>Click to edit headline</a:t>
            </a:r>
          </a:p>
        </p:txBody>
      </p:sp>
      <p:sp>
        <p:nvSpPr>
          <p:cNvPr id="7"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bg1"/>
                </a:solidFill>
                <a:latin typeface="+mn-lt"/>
              </a:defRPr>
            </a:lvl1pPr>
          </a:lstStyle>
          <a:p>
            <a:r>
              <a:rPr lang="en-US">
                <a:cs typeface="Arial" panose="020B0604020202020204" pitchFamily="34" charset="0"/>
              </a:rPr>
              <a:t>&lt;Document ID: change ID in footer or remove&gt; &lt;Change information classification in footer&gt;</a:t>
            </a:r>
          </a:p>
        </p:txBody>
      </p:sp>
      <p:sp>
        <p:nvSpPr>
          <p:cNvPr id="9"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1"/>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ext uri="{BB962C8B-B14F-4D97-AF65-F5344CB8AC3E}">
        <p14:creationId xmlns:p14="http://schemas.microsoft.com/office/powerpoint/2010/main" val="306588547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_Nokia White 1">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418118" y="1080000"/>
            <a:ext cx="8308800" cy="3560400"/>
          </a:xfrm>
          <a:prstGeom prst="rect">
            <a:avLst/>
          </a:prstGeom>
        </p:spPr>
        <p:txBody>
          <a:bodyPr lIns="0" tIns="0" rIns="0" bIns="0"/>
          <a:lstStyle>
            <a:lvl1pPr algn="l">
              <a:defRPr sz="1600">
                <a:solidFill>
                  <a:schemeClr val="tx2"/>
                </a:solidFill>
              </a:defRPr>
            </a:lvl1pPr>
            <a:lvl2pPr marL="460789" algn="l">
              <a:defRPr sz="1400">
                <a:solidFill>
                  <a:schemeClr val="tx2"/>
                </a:solidFill>
              </a:defRPr>
            </a:lvl2pPr>
            <a:lvl3pPr marL="691183" indent="-230394" algn="l">
              <a:defRPr sz="1200">
                <a:solidFill>
                  <a:schemeClr val="tx2"/>
                </a:solidFill>
              </a:defRPr>
            </a:lvl3pPr>
            <a:lvl4pPr marL="921577" algn="l">
              <a:defRPr sz="1000">
                <a:solidFill>
                  <a:schemeClr val="tx2"/>
                </a:solidFill>
              </a:defRPr>
            </a:lvl4pPr>
            <a:lvl5pPr marL="1151972" algn="l">
              <a:defRPr sz="800">
                <a:solidFill>
                  <a:schemeClr val="tx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9" name="Title 1"/>
          <p:cNvSpPr>
            <a:spLocks noGrp="1"/>
          </p:cNvSpPr>
          <p:nvPr>
            <p:ph type="title" hasCustomPrompt="1"/>
          </p:nvPr>
        </p:nvSpPr>
        <p:spPr>
          <a:xfrm>
            <a:off x="417600" y="279249"/>
            <a:ext cx="8308800" cy="309600"/>
          </a:xfrm>
        </p:spPr>
        <p:txBody>
          <a:bodyPr/>
          <a:lstStyle>
            <a:lvl1pPr>
              <a:defRPr sz="2000" b="0">
                <a:solidFill>
                  <a:schemeClr val="tx1"/>
                </a:solidFill>
                <a:latin typeface="+mj-lt"/>
              </a:defRPr>
            </a:lvl1pPr>
          </a:lstStyle>
          <a:p>
            <a:r>
              <a:rPr lang="en-GB"/>
              <a:t>Click to edit headline</a:t>
            </a:r>
            <a:endParaRPr lang="en-US"/>
          </a:p>
        </p:txBody>
      </p:sp>
      <p:sp>
        <p:nvSpPr>
          <p:cNvPr id="10"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189"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189"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ext uri="{BB962C8B-B14F-4D97-AF65-F5344CB8AC3E}">
        <p14:creationId xmlns:p14="http://schemas.microsoft.com/office/powerpoint/2010/main" val="79081371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Nokia White 2">
    <p:spTree>
      <p:nvGrpSpPr>
        <p:cNvPr id="1" name=""/>
        <p:cNvGrpSpPr/>
        <p:nvPr/>
      </p:nvGrpSpPr>
      <p:grpSpPr>
        <a:xfrm>
          <a:off x="0" y="0"/>
          <a:ext cx="0" cy="0"/>
          <a:chOff x="0" y="0"/>
          <a:chExt cx="0" cy="0"/>
        </a:xfrm>
      </p:grpSpPr>
      <p:sp>
        <p:nvSpPr>
          <p:cNvPr id="12" name="Text Placeholder 10"/>
          <p:cNvSpPr>
            <a:spLocks noGrp="1"/>
          </p:cNvSpPr>
          <p:nvPr>
            <p:ph type="body" sz="quarter" idx="16"/>
          </p:nvPr>
        </p:nvSpPr>
        <p:spPr>
          <a:xfrm>
            <a:off x="417600" y="1080000"/>
            <a:ext cx="4010400" cy="3560400"/>
          </a:xfrm>
          <a:prstGeom prst="rect">
            <a:avLst/>
          </a:prstGeom>
        </p:spPr>
        <p:txBody>
          <a:bodyPr lIns="0" tIns="0" rIns="0" bIns="0"/>
          <a:lstStyle>
            <a:lvl1pPr marL="0" indent="0">
              <a:spcAft>
                <a:spcPts val="600"/>
              </a:spcAft>
              <a:buFont typeface="Arial" pitchFamily="34" charset="0"/>
              <a:buNone/>
              <a:defRPr sz="1400" baseline="0">
                <a:solidFill>
                  <a:schemeClr val="tx2"/>
                </a:solidFill>
              </a:defRPr>
            </a:lvl1pPr>
            <a:lvl2pPr>
              <a:buNone/>
              <a:defRPr/>
            </a:lvl2pPr>
            <a:lvl3pPr>
              <a:buNone/>
              <a:defRPr/>
            </a:lvl3pPr>
            <a:lvl4pPr>
              <a:buNone/>
              <a:defRPr/>
            </a:lvl4pPr>
            <a:lvl5pPr>
              <a:buNone/>
              <a:defRPr/>
            </a:lvl5pPr>
          </a:lstStyle>
          <a:p>
            <a:pPr lvl="0"/>
            <a:r>
              <a:rPr lang="en-US" noProof="0"/>
              <a:t>Edit Master text styles</a:t>
            </a:r>
          </a:p>
        </p:txBody>
      </p:sp>
      <p:sp>
        <p:nvSpPr>
          <p:cNvPr id="14" name="Text Placeholder 10"/>
          <p:cNvSpPr>
            <a:spLocks noGrp="1"/>
          </p:cNvSpPr>
          <p:nvPr>
            <p:ph type="body" sz="quarter" idx="17"/>
          </p:nvPr>
        </p:nvSpPr>
        <p:spPr>
          <a:xfrm>
            <a:off x="4716000" y="1080000"/>
            <a:ext cx="4010400" cy="3560400"/>
          </a:xfrm>
          <a:prstGeom prst="rect">
            <a:avLst/>
          </a:prstGeom>
        </p:spPr>
        <p:txBody>
          <a:bodyPr lIns="0" tIns="0" rIns="0" bIns="0"/>
          <a:lstStyle>
            <a:lvl1pPr marL="0" indent="0">
              <a:spcAft>
                <a:spcPts val="600"/>
              </a:spcAft>
              <a:buNone/>
              <a:defRPr sz="1400" baseline="0">
                <a:solidFill>
                  <a:schemeClr val="tx2"/>
                </a:solidFill>
              </a:defRPr>
            </a:lvl1pPr>
            <a:lvl2pPr marL="0" indent="0">
              <a:spcAft>
                <a:spcPts val="600"/>
              </a:spcAft>
              <a:buNone/>
              <a:defRPr sz="1400">
                <a:solidFill>
                  <a:schemeClr val="tx2"/>
                </a:solidFill>
              </a:defRPr>
            </a:lvl2pPr>
            <a:lvl3pPr>
              <a:buNone/>
              <a:defRPr/>
            </a:lvl3pPr>
            <a:lvl4pPr>
              <a:buNone/>
              <a:defRPr/>
            </a:lvl4pPr>
            <a:lvl5pPr>
              <a:buNone/>
              <a:defRPr/>
            </a:lvl5pPr>
          </a:lstStyle>
          <a:p>
            <a:pPr lvl="0"/>
            <a:r>
              <a:rPr lang="en-US" noProof="0"/>
              <a:t>Edit Master text styles</a:t>
            </a:r>
          </a:p>
        </p:txBody>
      </p:sp>
      <p:sp>
        <p:nvSpPr>
          <p:cNvPr id="10" name="Title 1"/>
          <p:cNvSpPr>
            <a:spLocks noGrp="1"/>
          </p:cNvSpPr>
          <p:nvPr>
            <p:ph type="title" hasCustomPrompt="1"/>
          </p:nvPr>
        </p:nvSpPr>
        <p:spPr>
          <a:xfrm>
            <a:off x="417600" y="279249"/>
            <a:ext cx="8308800" cy="309600"/>
          </a:xfrm>
        </p:spPr>
        <p:txBody>
          <a:bodyPr/>
          <a:lstStyle>
            <a:lvl1pPr>
              <a:defRPr sz="2000" b="0">
                <a:solidFill>
                  <a:schemeClr val="tx1"/>
                </a:solidFill>
                <a:latin typeface="+mj-lt"/>
              </a:defRPr>
            </a:lvl1pPr>
          </a:lstStyle>
          <a:p>
            <a:r>
              <a:rPr lang="en-GB"/>
              <a:t>Click to edit headline</a:t>
            </a:r>
            <a:endParaRPr lang="en-US"/>
          </a:p>
        </p:txBody>
      </p:sp>
      <p:sp>
        <p:nvSpPr>
          <p:cNvPr id="11"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189"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189"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ext uri="{BB962C8B-B14F-4D97-AF65-F5344CB8AC3E}">
        <p14:creationId xmlns:p14="http://schemas.microsoft.com/office/powerpoint/2010/main" val="124871567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1_Nokia White 2">
    <p:spTree>
      <p:nvGrpSpPr>
        <p:cNvPr id="1" name=""/>
        <p:cNvGrpSpPr/>
        <p:nvPr/>
      </p:nvGrpSpPr>
      <p:grpSpPr>
        <a:xfrm>
          <a:off x="0" y="0"/>
          <a:ext cx="0" cy="0"/>
          <a:chOff x="0" y="0"/>
          <a:chExt cx="0" cy="0"/>
        </a:xfrm>
      </p:grpSpPr>
      <p:sp>
        <p:nvSpPr>
          <p:cNvPr id="8" name="Content Placeholder 2"/>
          <p:cNvSpPr>
            <a:spLocks noGrp="1"/>
          </p:cNvSpPr>
          <p:nvPr>
            <p:ph sz="quarter" idx="15"/>
          </p:nvPr>
        </p:nvSpPr>
        <p:spPr>
          <a:xfrm>
            <a:off x="418119" y="1080000"/>
            <a:ext cx="4010400" cy="3560400"/>
          </a:xfrm>
          <a:prstGeom prst="rect">
            <a:avLst/>
          </a:prstGeom>
        </p:spPr>
        <p:txBody>
          <a:bodyPr lIns="0" tIns="0" rIns="0" bIns="0"/>
          <a:lstStyle>
            <a:lvl1pPr>
              <a:defRPr sz="1600">
                <a:solidFill>
                  <a:schemeClr val="tx2"/>
                </a:solidFill>
              </a:defRPr>
            </a:lvl1pPr>
            <a:lvl2pPr marL="460789">
              <a:defRPr sz="1400">
                <a:solidFill>
                  <a:schemeClr val="tx2"/>
                </a:solidFill>
              </a:defRPr>
            </a:lvl2pPr>
            <a:lvl3pPr marL="691183" indent="-230394">
              <a:defRPr sz="1200">
                <a:solidFill>
                  <a:schemeClr val="tx2"/>
                </a:solidFill>
              </a:defRPr>
            </a:lvl3pPr>
            <a:lvl4pPr marL="921577">
              <a:defRPr sz="1000">
                <a:solidFill>
                  <a:schemeClr val="tx2"/>
                </a:solidFill>
              </a:defRPr>
            </a:lvl4pPr>
            <a:lvl5pPr marL="1151972">
              <a:defRPr sz="800">
                <a:solidFill>
                  <a:schemeClr val="tx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2"/>
          <p:cNvSpPr>
            <a:spLocks noGrp="1"/>
          </p:cNvSpPr>
          <p:nvPr>
            <p:ph sz="quarter" idx="19"/>
          </p:nvPr>
        </p:nvSpPr>
        <p:spPr>
          <a:xfrm>
            <a:off x="4716000" y="1080000"/>
            <a:ext cx="4010400" cy="3560400"/>
          </a:xfrm>
          <a:prstGeom prst="rect">
            <a:avLst/>
          </a:prstGeom>
        </p:spPr>
        <p:txBody>
          <a:bodyPr lIns="0" tIns="0" rIns="0" bIns="0"/>
          <a:lstStyle>
            <a:lvl1pPr>
              <a:defRPr sz="1600">
                <a:solidFill>
                  <a:schemeClr val="tx2"/>
                </a:solidFill>
              </a:defRPr>
            </a:lvl1pPr>
            <a:lvl2pPr marL="460789">
              <a:defRPr sz="1400"/>
            </a:lvl2pPr>
            <a:lvl3pPr marL="691183" indent="-230394">
              <a:defRPr sz="1200"/>
            </a:lvl3pPr>
            <a:lvl4pPr marL="921577">
              <a:defRPr sz="1000"/>
            </a:lvl4pPr>
            <a:lvl5pPr marL="1151972">
              <a:defRPr sz="8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itle 1"/>
          <p:cNvSpPr>
            <a:spLocks noGrp="1"/>
          </p:cNvSpPr>
          <p:nvPr>
            <p:ph type="title" hasCustomPrompt="1"/>
          </p:nvPr>
        </p:nvSpPr>
        <p:spPr>
          <a:xfrm>
            <a:off x="417600" y="279249"/>
            <a:ext cx="8308800" cy="309600"/>
          </a:xfrm>
        </p:spPr>
        <p:txBody>
          <a:bodyPr/>
          <a:lstStyle>
            <a:lvl1pPr>
              <a:defRPr sz="2000" b="0">
                <a:solidFill>
                  <a:schemeClr val="tx1"/>
                </a:solidFill>
                <a:latin typeface="+mj-lt"/>
              </a:defRPr>
            </a:lvl1pPr>
          </a:lstStyle>
          <a:p>
            <a:r>
              <a:rPr lang="en-GB"/>
              <a:t>Click to edit headline</a:t>
            </a:r>
            <a:endParaRPr lang="en-US"/>
          </a:p>
        </p:txBody>
      </p:sp>
      <p:sp>
        <p:nvSpPr>
          <p:cNvPr id="13"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189"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189"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ext uri="{BB962C8B-B14F-4D97-AF65-F5344CB8AC3E}">
        <p14:creationId xmlns:p14="http://schemas.microsoft.com/office/powerpoint/2010/main" val="220873394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Nokia White 3">
    <p:spTree>
      <p:nvGrpSpPr>
        <p:cNvPr id="1" name=""/>
        <p:cNvGrpSpPr/>
        <p:nvPr/>
      </p:nvGrpSpPr>
      <p:grpSpPr>
        <a:xfrm>
          <a:off x="0" y="0"/>
          <a:ext cx="0" cy="0"/>
          <a:chOff x="0" y="0"/>
          <a:chExt cx="0" cy="0"/>
        </a:xfrm>
      </p:grpSpPr>
      <p:sp>
        <p:nvSpPr>
          <p:cNvPr id="12" name="Text Placeholder 10"/>
          <p:cNvSpPr>
            <a:spLocks noGrp="1"/>
          </p:cNvSpPr>
          <p:nvPr>
            <p:ph type="body" sz="quarter" idx="16"/>
          </p:nvPr>
        </p:nvSpPr>
        <p:spPr>
          <a:xfrm>
            <a:off x="417600" y="1080000"/>
            <a:ext cx="2592000" cy="3560400"/>
          </a:xfrm>
          <a:prstGeom prst="rect">
            <a:avLst/>
          </a:prstGeom>
        </p:spPr>
        <p:txBody>
          <a:bodyPr lIns="0" tIns="0" rIns="0" bIns="0"/>
          <a:lstStyle>
            <a:lvl1pPr marL="0" indent="0">
              <a:spcAft>
                <a:spcPts val="600"/>
              </a:spcAft>
              <a:buFont typeface="Arial" pitchFamily="34" charset="0"/>
              <a:buNone/>
              <a:defRPr sz="1400" baseline="0">
                <a:solidFill>
                  <a:schemeClr val="tx2"/>
                </a:solidFill>
              </a:defRPr>
            </a:lvl1pPr>
            <a:lvl2pPr>
              <a:buNone/>
              <a:defRPr/>
            </a:lvl2pPr>
            <a:lvl3pPr>
              <a:buNone/>
              <a:defRPr/>
            </a:lvl3pPr>
            <a:lvl4pPr>
              <a:buNone/>
              <a:defRPr/>
            </a:lvl4pPr>
            <a:lvl5pPr>
              <a:buNone/>
              <a:defRPr/>
            </a:lvl5pPr>
          </a:lstStyle>
          <a:p>
            <a:pPr lvl="0"/>
            <a:r>
              <a:rPr lang="en-US" noProof="0"/>
              <a:t>Edit Master text styles</a:t>
            </a:r>
          </a:p>
        </p:txBody>
      </p:sp>
      <p:sp>
        <p:nvSpPr>
          <p:cNvPr id="14" name="Text Placeholder 10"/>
          <p:cNvSpPr>
            <a:spLocks noGrp="1"/>
          </p:cNvSpPr>
          <p:nvPr>
            <p:ph type="body" sz="quarter" idx="17"/>
          </p:nvPr>
        </p:nvSpPr>
        <p:spPr>
          <a:xfrm>
            <a:off x="6120000" y="1080000"/>
            <a:ext cx="2592000" cy="3560400"/>
          </a:xfrm>
          <a:prstGeom prst="rect">
            <a:avLst/>
          </a:prstGeom>
        </p:spPr>
        <p:txBody>
          <a:bodyPr lIns="0" tIns="0" rIns="0" bIns="0"/>
          <a:lstStyle>
            <a:lvl1pPr marL="0" indent="0">
              <a:spcAft>
                <a:spcPts val="600"/>
              </a:spcAft>
              <a:buNone/>
              <a:defRPr sz="1400" baseline="0">
                <a:solidFill>
                  <a:schemeClr val="tx2"/>
                </a:solidFill>
              </a:defRPr>
            </a:lvl1pPr>
            <a:lvl2pPr marL="0" indent="0">
              <a:spcAft>
                <a:spcPts val="600"/>
              </a:spcAft>
              <a:buNone/>
              <a:defRPr sz="1400">
                <a:solidFill>
                  <a:schemeClr val="tx2"/>
                </a:solidFill>
              </a:defRPr>
            </a:lvl2pPr>
            <a:lvl3pPr>
              <a:buNone/>
              <a:defRPr/>
            </a:lvl3pPr>
            <a:lvl4pPr>
              <a:buNone/>
              <a:defRPr/>
            </a:lvl4pPr>
            <a:lvl5pPr>
              <a:buNone/>
              <a:defRPr/>
            </a:lvl5pPr>
          </a:lstStyle>
          <a:p>
            <a:pPr lvl="0"/>
            <a:r>
              <a:rPr lang="en-US" noProof="0"/>
              <a:t>Edit Master text styles</a:t>
            </a:r>
          </a:p>
        </p:txBody>
      </p:sp>
      <p:sp>
        <p:nvSpPr>
          <p:cNvPr id="8" name="Text Placeholder 10"/>
          <p:cNvSpPr>
            <a:spLocks noGrp="1"/>
          </p:cNvSpPr>
          <p:nvPr>
            <p:ph type="body" sz="quarter" idx="19"/>
          </p:nvPr>
        </p:nvSpPr>
        <p:spPr>
          <a:xfrm>
            <a:off x="3261600" y="1080000"/>
            <a:ext cx="2592000" cy="3560400"/>
          </a:xfrm>
          <a:prstGeom prst="rect">
            <a:avLst/>
          </a:prstGeom>
        </p:spPr>
        <p:txBody>
          <a:bodyPr lIns="0" tIns="0" rIns="0" bIns="0"/>
          <a:lstStyle>
            <a:lvl1pPr marL="0" indent="0">
              <a:spcAft>
                <a:spcPts val="600"/>
              </a:spcAft>
              <a:buFont typeface="Arial" pitchFamily="34" charset="0"/>
              <a:buNone/>
              <a:defRPr sz="1400" baseline="0">
                <a:solidFill>
                  <a:schemeClr val="tx2"/>
                </a:solidFill>
              </a:defRPr>
            </a:lvl1pPr>
            <a:lvl2pPr>
              <a:buNone/>
              <a:defRPr/>
            </a:lvl2pPr>
            <a:lvl3pPr>
              <a:buNone/>
              <a:defRPr/>
            </a:lvl3pPr>
            <a:lvl4pPr>
              <a:buNone/>
              <a:defRPr/>
            </a:lvl4pPr>
            <a:lvl5pPr>
              <a:buNone/>
              <a:defRPr/>
            </a:lvl5pPr>
          </a:lstStyle>
          <a:p>
            <a:pPr lvl="0"/>
            <a:r>
              <a:rPr lang="en-US" noProof="0"/>
              <a:t>Edit Master text styles</a:t>
            </a:r>
          </a:p>
        </p:txBody>
      </p:sp>
      <p:sp>
        <p:nvSpPr>
          <p:cNvPr id="13" name="Title 1"/>
          <p:cNvSpPr>
            <a:spLocks noGrp="1"/>
          </p:cNvSpPr>
          <p:nvPr>
            <p:ph type="title" hasCustomPrompt="1"/>
          </p:nvPr>
        </p:nvSpPr>
        <p:spPr>
          <a:xfrm>
            <a:off x="417600" y="279249"/>
            <a:ext cx="8308800" cy="309600"/>
          </a:xfrm>
        </p:spPr>
        <p:txBody>
          <a:bodyPr/>
          <a:lstStyle>
            <a:lvl1pPr>
              <a:defRPr sz="2000" b="0">
                <a:solidFill>
                  <a:schemeClr val="tx1"/>
                </a:solidFill>
                <a:latin typeface="+mj-lt"/>
              </a:defRPr>
            </a:lvl1pPr>
          </a:lstStyle>
          <a:p>
            <a:r>
              <a:rPr lang="en-GB"/>
              <a:t>Click to edit headline</a:t>
            </a:r>
            <a:endParaRPr lang="en-US"/>
          </a:p>
        </p:txBody>
      </p:sp>
      <p:sp>
        <p:nvSpPr>
          <p:cNvPr id="15"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189"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189"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ext uri="{BB962C8B-B14F-4D97-AF65-F5344CB8AC3E}">
        <p14:creationId xmlns:p14="http://schemas.microsoft.com/office/powerpoint/2010/main" val="372708726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1_Nokia White 3">
    <p:spTree>
      <p:nvGrpSpPr>
        <p:cNvPr id="1" name=""/>
        <p:cNvGrpSpPr/>
        <p:nvPr/>
      </p:nvGrpSpPr>
      <p:grpSpPr>
        <a:xfrm>
          <a:off x="0" y="0"/>
          <a:ext cx="0" cy="0"/>
          <a:chOff x="0" y="0"/>
          <a:chExt cx="0" cy="0"/>
        </a:xfrm>
      </p:grpSpPr>
      <p:sp>
        <p:nvSpPr>
          <p:cNvPr id="10" name="Content Placeholder 2"/>
          <p:cNvSpPr>
            <a:spLocks noGrp="1"/>
          </p:cNvSpPr>
          <p:nvPr>
            <p:ph sz="quarter" idx="15"/>
          </p:nvPr>
        </p:nvSpPr>
        <p:spPr>
          <a:xfrm>
            <a:off x="418119" y="1080000"/>
            <a:ext cx="2592000" cy="3560400"/>
          </a:xfrm>
          <a:prstGeom prst="rect">
            <a:avLst/>
          </a:prstGeom>
        </p:spPr>
        <p:txBody>
          <a:bodyPr lIns="0" tIns="0" rIns="0" bIns="0"/>
          <a:lstStyle>
            <a:lvl1pPr>
              <a:defRPr sz="1600">
                <a:solidFill>
                  <a:schemeClr val="tx2"/>
                </a:solidFill>
              </a:defRPr>
            </a:lvl1pPr>
            <a:lvl2pPr marL="460789">
              <a:defRPr sz="1400"/>
            </a:lvl2pPr>
            <a:lvl3pPr marL="691183" indent="-230394">
              <a:defRPr sz="1200"/>
            </a:lvl3pPr>
            <a:lvl4pPr marL="921577">
              <a:defRPr sz="1000"/>
            </a:lvl4pPr>
            <a:lvl5pPr marL="1151972">
              <a:defRPr sz="8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p:cNvSpPr>
            <a:spLocks noGrp="1"/>
          </p:cNvSpPr>
          <p:nvPr>
            <p:ph sz="quarter" idx="19"/>
          </p:nvPr>
        </p:nvSpPr>
        <p:spPr>
          <a:xfrm>
            <a:off x="3261600" y="1080000"/>
            <a:ext cx="2592000" cy="3560400"/>
          </a:xfrm>
          <a:prstGeom prst="rect">
            <a:avLst/>
          </a:prstGeom>
        </p:spPr>
        <p:txBody>
          <a:bodyPr lIns="0" tIns="0" rIns="0" bIns="0"/>
          <a:lstStyle>
            <a:lvl1pPr>
              <a:defRPr sz="1600">
                <a:solidFill>
                  <a:schemeClr val="tx2"/>
                </a:solidFill>
              </a:defRPr>
            </a:lvl1pPr>
            <a:lvl2pPr marL="460789">
              <a:defRPr sz="1400"/>
            </a:lvl2pPr>
            <a:lvl3pPr marL="691183" indent="-230394">
              <a:defRPr sz="1200"/>
            </a:lvl3pPr>
            <a:lvl4pPr marL="921577">
              <a:defRPr sz="1000"/>
            </a:lvl4pPr>
            <a:lvl5pPr marL="1151972">
              <a:defRPr sz="8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2"/>
          <p:cNvSpPr>
            <a:spLocks noGrp="1"/>
          </p:cNvSpPr>
          <p:nvPr>
            <p:ph sz="quarter" idx="20"/>
          </p:nvPr>
        </p:nvSpPr>
        <p:spPr>
          <a:xfrm>
            <a:off x="6120000" y="1080000"/>
            <a:ext cx="2592000" cy="3560400"/>
          </a:xfrm>
          <a:prstGeom prst="rect">
            <a:avLst/>
          </a:prstGeom>
        </p:spPr>
        <p:txBody>
          <a:bodyPr lIns="0" tIns="0" rIns="0" bIns="0"/>
          <a:lstStyle>
            <a:lvl1pPr>
              <a:defRPr sz="1600">
                <a:solidFill>
                  <a:schemeClr val="tx2"/>
                </a:solidFill>
              </a:defRPr>
            </a:lvl1pPr>
            <a:lvl2pPr marL="460789">
              <a:defRPr sz="1400"/>
            </a:lvl2pPr>
            <a:lvl3pPr marL="691183" indent="-230394">
              <a:defRPr sz="1200"/>
            </a:lvl3pPr>
            <a:lvl4pPr marL="921577">
              <a:defRPr sz="1000"/>
            </a:lvl4pPr>
            <a:lvl5pPr marL="1151972">
              <a:defRPr sz="8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itle 1"/>
          <p:cNvSpPr>
            <a:spLocks noGrp="1"/>
          </p:cNvSpPr>
          <p:nvPr>
            <p:ph type="title" hasCustomPrompt="1"/>
          </p:nvPr>
        </p:nvSpPr>
        <p:spPr>
          <a:xfrm>
            <a:off x="417600" y="279249"/>
            <a:ext cx="8308800" cy="309600"/>
          </a:xfrm>
        </p:spPr>
        <p:txBody>
          <a:bodyPr/>
          <a:lstStyle>
            <a:lvl1pPr>
              <a:defRPr sz="2000" b="0">
                <a:solidFill>
                  <a:schemeClr val="tx1"/>
                </a:solidFill>
                <a:latin typeface="+mj-lt"/>
              </a:defRPr>
            </a:lvl1pPr>
          </a:lstStyle>
          <a:p>
            <a:r>
              <a:rPr lang="en-GB"/>
              <a:t>Click to edit headline</a:t>
            </a:r>
            <a:endParaRPr lang="en-US"/>
          </a:p>
        </p:txBody>
      </p:sp>
      <p:sp>
        <p:nvSpPr>
          <p:cNvPr id="15"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189"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189"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ext uri="{BB962C8B-B14F-4D97-AF65-F5344CB8AC3E}">
        <p14:creationId xmlns:p14="http://schemas.microsoft.com/office/powerpoint/2010/main" val="3228467450"/>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Nokia White 4">
    <p:spTree>
      <p:nvGrpSpPr>
        <p:cNvPr id="1" name=""/>
        <p:cNvGrpSpPr/>
        <p:nvPr/>
      </p:nvGrpSpPr>
      <p:grpSpPr>
        <a:xfrm>
          <a:off x="0" y="0"/>
          <a:ext cx="0" cy="0"/>
          <a:chOff x="0" y="0"/>
          <a:chExt cx="0" cy="0"/>
        </a:xfrm>
      </p:grpSpPr>
      <p:sp>
        <p:nvSpPr>
          <p:cNvPr id="12" name="Text Placeholder 10"/>
          <p:cNvSpPr>
            <a:spLocks noGrp="1"/>
          </p:cNvSpPr>
          <p:nvPr>
            <p:ph type="body" sz="quarter" idx="16"/>
          </p:nvPr>
        </p:nvSpPr>
        <p:spPr>
          <a:xfrm>
            <a:off x="417600" y="1080000"/>
            <a:ext cx="1893600" cy="3560400"/>
          </a:xfrm>
          <a:prstGeom prst="rect">
            <a:avLst/>
          </a:prstGeom>
        </p:spPr>
        <p:txBody>
          <a:bodyPr lIns="0" tIns="0" rIns="0" bIns="0"/>
          <a:lstStyle>
            <a:lvl1pPr marL="0" indent="0">
              <a:spcAft>
                <a:spcPts val="600"/>
              </a:spcAft>
              <a:buFont typeface="Arial" pitchFamily="34" charset="0"/>
              <a:buNone/>
              <a:defRPr sz="1400" baseline="0">
                <a:solidFill>
                  <a:schemeClr val="tx2"/>
                </a:solidFill>
              </a:defRPr>
            </a:lvl1pPr>
            <a:lvl2pPr>
              <a:buNone/>
              <a:defRPr/>
            </a:lvl2pPr>
            <a:lvl3pPr>
              <a:buNone/>
              <a:defRPr/>
            </a:lvl3pPr>
            <a:lvl4pPr>
              <a:buNone/>
              <a:defRPr/>
            </a:lvl4pPr>
            <a:lvl5pPr>
              <a:buNone/>
              <a:defRPr/>
            </a:lvl5pPr>
          </a:lstStyle>
          <a:p>
            <a:pPr lvl="0"/>
            <a:r>
              <a:rPr lang="en-US"/>
              <a:t>Edit Master text styles</a:t>
            </a:r>
          </a:p>
        </p:txBody>
      </p:sp>
      <p:sp>
        <p:nvSpPr>
          <p:cNvPr id="14" name="Text Placeholder 10"/>
          <p:cNvSpPr>
            <a:spLocks noGrp="1"/>
          </p:cNvSpPr>
          <p:nvPr>
            <p:ph type="body" sz="quarter" idx="17"/>
          </p:nvPr>
        </p:nvSpPr>
        <p:spPr>
          <a:xfrm>
            <a:off x="4694400" y="1080000"/>
            <a:ext cx="1893600" cy="3560400"/>
          </a:xfrm>
          <a:prstGeom prst="rect">
            <a:avLst/>
          </a:prstGeom>
        </p:spPr>
        <p:txBody>
          <a:bodyPr lIns="0" tIns="0" rIns="0" bIns="0"/>
          <a:lstStyle>
            <a:lvl1pPr marL="0" indent="0">
              <a:spcAft>
                <a:spcPts val="600"/>
              </a:spcAft>
              <a:buNone/>
              <a:defRPr sz="1400" baseline="0">
                <a:solidFill>
                  <a:schemeClr val="tx2"/>
                </a:solidFill>
              </a:defRPr>
            </a:lvl1pPr>
            <a:lvl2pPr marL="0" indent="0">
              <a:spcAft>
                <a:spcPts val="600"/>
              </a:spcAft>
              <a:buNone/>
              <a:defRPr sz="1400">
                <a:solidFill>
                  <a:schemeClr val="tx2"/>
                </a:solidFill>
              </a:defRPr>
            </a:lvl2pPr>
            <a:lvl3pPr>
              <a:buNone/>
              <a:defRPr/>
            </a:lvl3pPr>
            <a:lvl4pPr>
              <a:buNone/>
              <a:defRPr/>
            </a:lvl4pPr>
            <a:lvl5pPr>
              <a:buNone/>
              <a:defRPr/>
            </a:lvl5pPr>
          </a:lstStyle>
          <a:p>
            <a:pPr lvl="0"/>
            <a:r>
              <a:rPr lang="en-US"/>
              <a:t>Edit Master text styles</a:t>
            </a:r>
          </a:p>
        </p:txBody>
      </p:sp>
      <p:sp>
        <p:nvSpPr>
          <p:cNvPr id="8" name="Text Placeholder 10"/>
          <p:cNvSpPr>
            <a:spLocks noGrp="1"/>
          </p:cNvSpPr>
          <p:nvPr>
            <p:ph type="body" sz="quarter" idx="19"/>
          </p:nvPr>
        </p:nvSpPr>
        <p:spPr>
          <a:xfrm>
            <a:off x="2556000" y="1080000"/>
            <a:ext cx="1893600" cy="3560400"/>
          </a:xfrm>
          <a:prstGeom prst="rect">
            <a:avLst/>
          </a:prstGeom>
        </p:spPr>
        <p:txBody>
          <a:bodyPr lIns="0" tIns="0" rIns="0" bIns="0"/>
          <a:lstStyle>
            <a:lvl1pPr marL="0" indent="0">
              <a:spcAft>
                <a:spcPts val="600"/>
              </a:spcAft>
              <a:buFont typeface="Arial" pitchFamily="34" charset="0"/>
              <a:buNone/>
              <a:defRPr sz="1400" baseline="0">
                <a:solidFill>
                  <a:schemeClr val="tx2"/>
                </a:solidFill>
              </a:defRPr>
            </a:lvl1pPr>
            <a:lvl2pPr>
              <a:buNone/>
              <a:defRPr/>
            </a:lvl2pPr>
            <a:lvl3pPr>
              <a:buNone/>
              <a:defRPr/>
            </a:lvl3pPr>
            <a:lvl4pPr>
              <a:buNone/>
              <a:defRPr/>
            </a:lvl4pPr>
            <a:lvl5pPr>
              <a:buNone/>
              <a:defRPr/>
            </a:lvl5pPr>
          </a:lstStyle>
          <a:p>
            <a:pPr lvl="0"/>
            <a:r>
              <a:rPr lang="en-US"/>
              <a:t>Edit Master text styles</a:t>
            </a:r>
          </a:p>
        </p:txBody>
      </p:sp>
      <p:sp>
        <p:nvSpPr>
          <p:cNvPr id="15" name="Text Placeholder 10"/>
          <p:cNvSpPr>
            <a:spLocks noGrp="1"/>
          </p:cNvSpPr>
          <p:nvPr>
            <p:ph type="body" sz="quarter" idx="20"/>
          </p:nvPr>
        </p:nvSpPr>
        <p:spPr>
          <a:xfrm>
            <a:off x="6832800" y="1080000"/>
            <a:ext cx="1893600" cy="3560400"/>
          </a:xfrm>
          <a:prstGeom prst="rect">
            <a:avLst/>
          </a:prstGeom>
        </p:spPr>
        <p:txBody>
          <a:bodyPr lIns="0" tIns="0" rIns="0" bIns="0"/>
          <a:lstStyle>
            <a:lvl1pPr marL="0" indent="0">
              <a:spcAft>
                <a:spcPts val="600"/>
              </a:spcAft>
              <a:buNone/>
              <a:defRPr sz="1400" baseline="0">
                <a:solidFill>
                  <a:schemeClr val="tx2"/>
                </a:solidFill>
              </a:defRPr>
            </a:lvl1pPr>
            <a:lvl2pPr marL="0" indent="0">
              <a:spcAft>
                <a:spcPts val="600"/>
              </a:spcAft>
              <a:buNone/>
              <a:defRPr sz="1400">
                <a:solidFill>
                  <a:schemeClr val="tx2"/>
                </a:solidFill>
              </a:defRPr>
            </a:lvl2pPr>
            <a:lvl3pPr>
              <a:buNone/>
              <a:defRPr/>
            </a:lvl3pPr>
            <a:lvl4pPr>
              <a:buNone/>
              <a:defRPr/>
            </a:lvl4pPr>
            <a:lvl5pPr>
              <a:buNone/>
              <a:defRPr/>
            </a:lvl5pPr>
          </a:lstStyle>
          <a:p>
            <a:pPr lvl="0"/>
            <a:r>
              <a:rPr lang="en-US"/>
              <a:t>Edit Master text styles</a:t>
            </a:r>
          </a:p>
        </p:txBody>
      </p:sp>
      <p:sp>
        <p:nvSpPr>
          <p:cNvPr id="11" name="Title 1"/>
          <p:cNvSpPr>
            <a:spLocks noGrp="1"/>
          </p:cNvSpPr>
          <p:nvPr>
            <p:ph type="title" hasCustomPrompt="1"/>
          </p:nvPr>
        </p:nvSpPr>
        <p:spPr>
          <a:xfrm>
            <a:off x="417600" y="279249"/>
            <a:ext cx="8308800" cy="309600"/>
          </a:xfrm>
        </p:spPr>
        <p:txBody>
          <a:bodyPr/>
          <a:lstStyle>
            <a:lvl1pPr>
              <a:defRPr sz="2000" b="0">
                <a:solidFill>
                  <a:schemeClr val="tx1"/>
                </a:solidFill>
                <a:latin typeface="+mj-lt"/>
              </a:defRPr>
            </a:lvl1pPr>
          </a:lstStyle>
          <a:p>
            <a:r>
              <a:rPr lang="en-GB"/>
              <a:t>Click to edit headline</a:t>
            </a:r>
            <a:endParaRPr lang="en-US"/>
          </a:p>
        </p:txBody>
      </p:sp>
      <p:sp>
        <p:nvSpPr>
          <p:cNvPr id="16"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189"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189"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ext uri="{BB962C8B-B14F-4D97-AF65-F5344CB8AC3E}">
        <p14:creationId xmlns:p14="http://schemas.microsoft.com/office/powerpoint/2010/main" val="175958012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1_Nokia White 4">
    <p:spTree>
      <p:nvGrpSpPr>
        <p:cNvPr id="1" name=""/>
        <p:cNvGrpSpPr/>
        <p:nvPr/>
      </p:nvGrpSpPr>
      <p:grpSpPr>
        <a:xfrm>
          <a:off x="0" y="0"/>
          <a:ext cx="0" cy="0"/>
          <a:chOff x="0" y="0"/>
          <a:chExt cx="0" cy="0"/>
        </a:xfrm>
      </p:grpSpPr>
      <p:sp>
        <p:nvSpPr>
          <p:cNvPr id="10" name="Content Placeholder 2"/>
          <p:cNvSpPr>
            <a:spLocks noGrp="1"/>
          </p:cNvSpPr>
          <p:nvPr>
            <p:ph sz="quarter" idx="15"/>
          </p:nvPr>
        </p:nvSpPr>
        <p:spPr>
          <a:xfrm>
            <a:off x="418119" y="1080000"/>
            <a:ext cx="1893600" cy="3560400"/>
          </a:xfrm>
          <a:prstGeom prst="rect">
            <a:avLst/>
          </a:prstGeom>
        </p:spPr>
        <p:txBody>
          <a:bodyPr lIns="0" tIns="0" rIns="0" bIns="0"/>
          <a:lstStyle>
            <a:lvl1pPr>
              <a:defRPr sz="1600">
                <a:solidFill>
                  <a:schemeClr val="tx2"/>
                </a:solidFill>
              </a:defRPr>
            </a:lvl1pPr>
            <a:lvl2pPr marL="460789">
              <a:defRPr sz="1400">
                <a:solidFill>
                  <a:schemeClr val="tx2"/>
                </a:solidFill>
              </a:defRPr>
            </a:lvl2pPr>
            <a:lvl3pPr marL="691183" indent="-230394">
              <a:defRPr sz="1200">
                <a:solidFill>
                  <a:schemeClr val="tx2"/>
                </a:solidFill>
              </a:defRPr>
            </a:lvl3pPr>
            <a:lvl4pPr marL="921577">
              <a:defRPr sz="1000">
                <a:solidFill>
                  <a:schemeClr val="tx2"/>
                </a:solidFill>
              </a:defRPr>
            </a:lvl4pPr>
            <a:lvl5pPr marL="1151972">
              <a:defRPr sz="800">
                <a:solidFill>
                  <a:schemeClr val="tx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p:cNvSpPr>
            <a:spLocks noGrp="1"/>
          </p:cNvSpPr>
          <p:nvPr>
            <p:ph sz="quarter" idx="19"/>
          </p:nvPr>
        </p:nvSpPr>
        <p:spPr>
          <a:xfrm>
            <a:off x="2556000" y="1080000"/>
            <a:ext cx="1893600" cy="3560400"/>
          </a:xfrm>
          <a:prstGeom prst="rect">
            <a:avLst/>
          </a:prstGeom>
        </p:spPr>
        <p:txBody>
          <a:bodyPr lIns="0" tIns="0" rIns="0" bIns="0"/>
          <a:lstStyle>
            <a:lvl1pPr>
              <a:defRPr sz="1600">
                <a:solidFill>
                  <a:schemeClr val="tx2"/>
                </a:solidFill>
              </a:defRPr>
            </a:lvl1pPr>
            <a:lvl2pPr marL="460789">
              <a:defRPr sz="1400">
                <a:solidFill>
                  <a:schemeClr val="tx2"/>
                </a:solidFill>
              </a:defRPr>
            </a:lvl2pPr>
            <a:lvl3pPr marL="691183" indent="-230394">
              <a:defRPr sz="1200">
                <a:solidFill>
                  <a:schemeClr val="tx2"/>
                </a:solidFill>
              </a:defRPr>
            </a:lvl3pPr>
            <a:lvl4pPr marL="921577">
              <a:defRPr sz="1000">
                <a:solidFill>
                  <a:schemeClr val="tx2"/>
                </a:solidFill>
              </a:defRPr>
            </a:lvl4pPr>
            <a:lvl5pPr marL="1151972">
              <a:defRPr sz="800">
                <a:solidFill>
                  <a:schemeClr val="tx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2"/>
          <p:cNvSpPr>
            <a:spLocks noGrp="1"/>
          </p:cNvSpPr>
          <p:nvPr>
            <p:ph sz="quarter" idx="20"/>
          </p:nvPr>
        </p:nvSpPr>
        <p:spPr>
          <a:xfrm>
            <a:off x="4694400" y="1080000"/>
            <a:ext cx="1893600" cy="3560400"/>
          </a:xfrm>
          <a:prstGeom prst="rect">
            <a:avLst/>
          </a:prstGeom>
        </p:spPr>
        <p:txBody>
          <a:bodyPr lIns="0" tIns="0" rIns="0" bIns="0"/>
          <a:lstStyle>
            <a:lvl1pPr>
              <a:defRPr sz="1600">
                <a:solidFill>
                  <a:schemeClr val="tx2"/>
                </a:solidFill>
              </a:defRPr>
            </a:lvl1pPr>
            <a:lvl2pPr marL="460789">
              <a:defRPr sz="1400">
                <a:solidFill>
                  <a:schemeClr val="tx2"/>
                </a:solidFill>
              </a:defRPr>
            </a:lvl2pPr>
            <a:lvl3pPr marL="691183" indent="-230394">
              <a:defRPr sz="1200">
                <a:solidFill>
                  <a:schemeClr val="tx2"/>
                </a:solidFill>
              </a:defRPr>
            </a:lvl3pPr>
            <a:lvl4pPr marL="921577">
              <a:defRPr sz="1000">
                <a:solidFill>
                  <a:schemeClr val="tx2"/>
                </a:solidFill>
              </a:defRPr>
            </a:lvl4pPr>
            <a:lvl5pPr marL="1151972">
              <a:defRPr sz="800">
                <a:solidFill>
                  <a:schemeClr val="tx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Content Placeholder 2"/>
          <p:cNvSpPr>
            <a:spLocks noGrp="1"/>
          </p:cNvSpPr>
          <p:nvPr>
            <p:ph sz="quarter" idx="21"/>
          </p:nvPr>
        </p:nvSpPr>
        <p:spPr>
          <a:xfrm>
            <a:off x="6832800" y="1080000"/>
            <a:ext cx="1893600" cy="3560400"/>
          </a:xfrm>
          <a:prstGeom prst="rect">
            <a:avLst/>
          </a:prstGeom>
        </p:spPr>
        <p:txBody>
          <a:bodyPr lIns="0" tIns="0" rIns="0" bIns="0"/>
          <a:lstStyle>
            <a:lvl1pPr>
              <a:defRPr sz="1600">
                <a:solidFill>
                  <a:schemeClr val="tx2"/>
                </a:solidFill>
              </a:defRPr>
            </a:lvl1pPr>
            <a:lvl2pPr marL="460789">
              <a:defRPr sz="1400">
                <a:solidFill>
                  <a:schemeClr val="tx2"/>
                </a:solidFill>
              </a:defRPr>
            </a:lvl2pPr>
            <a:lvl3pPr marL="691183" indent="-230394">
              <a:defRPr sz="1200">
                <a:solidFill>
                  <a:schemeClr val="tx2"/>
                </a:solidFill>
              </a:defRPr>
            </a:lvl3pPr>
            <a:lvl4pPr marL="921577">
              <a:defRPr sz="1000">
                <a:solidFill>
                  <a:schemeClr val="tx2"/>
                </a:solidFill>
              </a:defRPr>
            </a:lvl4pPr>
            <a:lvl5pPr marL="1151972">
              <a:defRPr sz="800">
                <a:solidFill>
                  <a:schemeClr val="tx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itle 1"/>
          <p:cNvSpPr>
            <a:spLocks noGrp="1"/>
          </p:cNvSpPr>
          <p:nvPr>
            <p:ph type="title" hasCustomPrompt="1"/>
          </p:nvPr>
        </p:nvSpPr>
        <p:spPr>
          <a:xfrm>
            <a:off x="417600" y="279249"/>
            <a:ext cx="8308800" cy="309600"/>
          </a:xfrm>
        </p:spPr>
        <p:txBody>
          <a:bodyPr/>
          <a:lstStyle>
            <a:lvl1pPr>
              <a:defRPr sz="2000" b="0">
                <a:solidFill>
                  <a:schemeClr val="tx1"/>
                </a:solidFill>
                <a:latin typeface="+mj-lt"/>
              </a:defRPr>
            </a:lvl1pPr>
          </a:lstStyle>
          <a:p>
            <a:r>
              <a:rPr lang="en-GB"/>
              <a:t>Click to edit headline</a:t>
            </a:r>
            <a:endParaRPr lang="en-US"/>
          </a:p>
        </p:txBody>
      </p:sp>
      <p:sp>
        <p:nvSpPr>
          <p:cNvPr id="17"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189"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189"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ext uri="{BB962C8B-B14F-4D97-AF65-F5344CB8AC3E}">
        <p14:creationId xmlns:p14="http://schemas.microsoft.com/office/powerpoint/2010/main" val="219283010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Trebuchet MS" pitchFamily="34" charset="0"/>
              </a:defRPr>
            </a:lvl1pPr>
          </a:lstStyle>
          <a:p>
            <a:r>
              <a:rPr lang="en-US"/>
              <a:t>Click to edit master title style</a:t>
            </a:r>
          </a:p>
        </p:txBody>
      </p:sp>
      <p:cxnSp>
        <p:nvCxnSpPr>
          <p:cNvPr id="16" name="Straight Connector 15"/>
          <p:cNvCxnSpPr/>
          <p:nvPr userDrawn="1"/>
        </p:nvCxnSpPr>
        <p:spPr>
          <a:xfrm>
            <a:off x="0" y="4609226"/>
            <a:ext cx="9144000" cy="0"/>
          </a:xfrm>
          <a:prstGeom prst="line">
            <a:avLst/>
          </a:prstGeom>
          <a:ln w="6350" cmpd="sng">
            <a:solidFill>
              <a:schemeClr val="bg1">
                <a:lumMod val="50000"/>
              </a:schemeClr>
            </a:solidFill>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125200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White Head+Sub+3xContent">
    <p:spTree>
      <p:nvGrpSpPr>
        <p:cNvPr id="1" name=""/>
        <p:cNvGrpSpPr/>
        <p:nvPr/>
      </p:nvGrpSpPr>
      <p:grpSpPr>
        <a:xfrm>
          <a:off x="0" y="0"/>
          <a:ext cx="0" cy="0"/>
          <a:chOff x="0" y="0"/>
          <a:chExt cx="0" cy="0"/>
        </a:xfrm>
      </p:grpSpPr>
      <p:sp>
        <p:nvSpPr>
          <p:cNvPr id="10" name="Content Placeholder 2"/>
          <p:cNvSpPr>
            <a:spLocks noGrp="1"/>
          </p:cNvSpPr>
          <p:nvPr>
            <p:ph sz="quarter" idx="15"/>
          </p:nvPr>
        </p:nvSpPr>
        <p:spPr>
          <a:xfrm>
            <a:off x="418119" y="1080000"/>
            <a:ext cx="2592000" cy="3560400"/>
          </a:xfrm>
          <a:prstGeom prst="rect">
            <a:avLst/>
          </a:prstGeom>
        </p:spPr>
        <p:txBody>
          <a:bodyPr lIns="0" tIns="0" rIns="0" bIns="0"/>
          <a:lstStyle>
            <a:lvl1pPr>
              <a:defRPr lang="en-GB" sz="1575" noProof="0" smtClean="0"/>
            </a:lvl1pPr>
            <a:lvl2pPr>
              <a:defRPr lang="en-GB" sz="1425" noProof="0" smtClean="0"/>
            </a:lvl2pPr>
            <a:lvl3pPr>
              <a:defRPr lang="en-GB" sz="1200" noProof="0" smtClean="0"/>
            </a:lvl3pPr>
            <a:lvl4pPr>
              <a:defRPr lang="en-GB" sz="975" noProof="0" smtClean="0"/>
            </a:lvl4pPr>
            <a:lvl5pPr>
              <a:defRPr lang="en-US" sz="900" noProof="0" dirty="0"/>
            </a:lvl5pPr>
          </a:lstStyle>
          <a:p>
            <a:pPr marL="0" lvl="0" indent="0">
              <a:buNone/>
            </a:pPr>
            <a:r>
              <a:rPr lang="en-US" noProof="0"/>
              <a:t>Click to edit Master text styles</a:t>
            </a:r>
          </a:p>
          <a:p>
            <a:pPr marL="0" lvl="1" indent="0">
              <a:buNone/>
            </a:pPr>
            <a:r>
              <a:rPr lang="en-US" noProof="0"/>
              <a:t>Second level</a:t>
            </a:r>
          </a:p>
          <a:p>
            <a:pPr marL="0" lvl="2" indent="0">
              <a:buNone/>
            </a:pPr>
            <a:r>
              <a:rPr lang="en-US" noProof="0"/>
              <a:t>Third level</a:t>
            </a:r>
          </a:p>
          <a:p>
            <a:pPr marL="0" lvl="3" indent="0">
              <a:buNone/>
            </a:pPr>
            <a:r>
              <a:rPr lang="en-US" noProof="0"/>
              <a:t>Fourth level</a:t>
            </a:r>
          </a:p>
          <a:p>
            <a:pPr marL="0" lvl="4" indent="0">
              <a:buNone/>
            </a:pPr>
            <a:r>
              <a:rPr lang="en-US" noProof="0"/>
              <a:t>Fifth level</a:t>
            </a:r>
          </a:p>
        </p:txBody>
      </p:sp>
      <p:sp>
        <p:nvSpPr>
          <p:cNvPr id="11" name="Content Placeholder 2"/>
          <p:cNvSpPr>
            <a:spLocks noGrp="1"/>
          </p:cNvSpPr>
          <p:nvPr>
            <p:ph sz="quarter" idx="19"/>
          </p:nvPr>
        </p:nvSpPr>
        <p:spPr>
          <a:xfrm>
            <a:off x="3261600" y="1080000"/>
            <a:ext cx="2592000" cy="3560400"/>
          </a:xfrm>
          <a:prstGeom prst="rect">
            <a:avLst/>
          </a:prstGeom>
        </p:spPr>
        <p:txBody>
          <a:bodyPr lIns="0" tIns="0" rIns="0" bIns="0"/>
          <a:lstStyle>
            <a:lvl1pPr>
              <a:defRPr lang="en-GB" sz="1575" noProof="0" smtClean="0"/>
            </a:lvl1pPr>
            <a:lvl2pPr>
              <a:defRPr lang="en-GB" sz="1425" noProof="0" smtClean="0"/>
            </a:lvl2pPr>
            <a:lvl3pPr>
              <a:defRPr lang="en-GB" sz="1200" noProof="0" smtClean="0"/>
            </a:lvl3pPr>
            <a:lvl4pPr>
              <a:defRPr lang="en-GB" sz="975" noProof="0" smtClean="0"/>
            </a:lvl4pPr>
            <a:lvl5pPr>
              <a:defRPr lang="en-US" sz="900" noProof="0" dirty="0"/>
            </a:lvl5pPr>
          </a:lstStyle>
          <a:p>
            <a:pPr marL="0" lvl="0" indent="0">
              <a:buNone/>
            </a:pPr>
            <a:r>
              <a:rPr lang="en-US" noProof="0"/>
              <a:t>Click to edit Master text styles</a:t>
            </a:r>
          </a:p>
          <a:p>
            <a:pPr marL="0" lvl="1" indent="0">
              <a:buNone/>
            </a:pPr>
            <a:r>
              <a:rPr lang="en-US" noProof="0"/>
              <a:t>Second level</a:t>
            </a:r>
          </a:p>
          <a:p>
            <a:pPr marL="0" lvl="2" indent="0">
              <a:buNone/>
            </a:pPr>
            <a:r>
              <a:rPr lang="en-US" noProof="0"/>
              <a:t>Third level</a:t>
            </a:r>
          </a:p>
          <a:p>
            <a:pPr marL="0" lvl="3" indent="0">
              <a:buNone/>
            </a:pPr>
            <a:r>
              <a:rPr lang="en-US" noProof="0"/>
              <a:t>Fourth level</a:t>
            </a:r>
          </a:p>
          <a:p>
            <a:pPr marL="0" lvl="4" indent="0">
              <a:buNone/>
            </a:pPr>
            <a:r>
              <a:rPr lang="en-US" noProof="0"/>
              <a:t>Fifth level</a:t>
            </a:r>
          </a:p>
        </p:txBody>
      </p:sp>
      <p:sp>
        <p:nvSpPr>
          <p:cNvPr id="13" name="Content Placeholder 2"/>
          <p:cNvSpPr>
            <a:spLocks noGrp="1"/>
          </p:cNvSpPr>
          <p:nvPr>
            <p:ph sz="quarter" idx="20"/>
          </p:nvPr>
        </p:nvSpPr>
        <p:spPr>
          <a:xfrm>
            <a:off x="6119999" y="1080000"/>
            <a:ext cx="2606313" cy="3560400"/>
          </a:xfrm>
          <a:prstGeom prst="rect">
            <a:avLst/>
          </a:prstGeom>
        </p:spPr>
        <p:txBody>
          <a:bodyPr lIns="0" tIns="0" rIns="0" bIns="0"/>
          <a:lstStyle>
            <a:lvl1pPr>
              <a:defRPr lang="en-GB" sz="1575" noProof="0" smtClean="0"/>
            </a:lvl1pPr>
            <a:lvl2pPr>
              <a:defRPr lang="en-GB" sz="1425" noProof="0" smtClean="0"/>
            </a:lvl2pPr>
            <a:lvl3pPr>
              <a:defRPr lang="en-GB" sz="1200" noProof="0" smtClean="0"/>
            </a:lvl3pPr>
            <a:lvl4pPr>
              <a:defRPr lang="en-GB" sz="975" noProof="0" smtClean="0"/>
            </a:lvl4pPr>
            <a:lvl5pPr>
              <a:defRPr lang="en-US" sz="900" noProof="0" dirty="0"/>
            </a:lvl5pPr>
          </a:lstStyle>
          <a:p>
            <a:pPr marL="0" lvl="0" indent="0">
              <a:buNone/>
            </a:pPr>
            <a:r>
              <a:rPr lang="en-US" noProof="0"/>
              <a:t>Click to edit Master text styles</a:t>
            </a:r>
          </a:p>
          <a:p>
            <a:pPr marL="0" lvl="1" indent="0">
              <a:buNone/>
            </a:pPr>
            <a:r>
              <a:rPr lang="en-US" noProof="0"/>
              <a:t>Second level</a:t>
            </a:r>
          </a:p>
          <a:p>
            <a:pPr marL="0" lvl="2" indent="0">
              <a:buNone/>
            </a:pPr>
            <a:r>
              <a:rPr lang="en-US" noProof="0"/>
              <a:t>Third level</a:t>
            </a:r>
          </a:p>
          <a:p>
            <a:pPr marL="0" lvl="3" indent="0">
              <a:buNone/>
            </a:pPr>
            <a:r>
              <a:rPr lang="en-US" noProof="0"/>
              <a:t>Fourth level</a:t>
            </a:r>
          </a:p>
          <a:p>
            <a:pPr marL="0" lvl="4" indent="0">
              <a:buNone/>
            </a:pPr>
            <a:r>
              <a:rPr lang="en-US" noProof="0"/>
              <a:t>Fifth level</a:t>
            </a:r>
          </a:p>
        </p:txBody>
      </p:sp>
      <p:sp>
        <p:nvSpPr>
          <p:cNvPr id="12" name="Title 1"/>
          <p:cNvSpPr>
            <a:spLocks noGrp="1"/>
          </p:cNvSpPr>
          <p:nvPr>
            <p:ph type="title" hasCustomPrompt="1"/>
          </p:nvPr>
        </p:nvSpPr>
        <p:spPr>
          <a:xfrm>
            <a:off x="417600" y="279249"/>
            <a:ext cx="8308800" cy="309600"/>
          </a:xfrm>
          <a:prstGeom prst="rect">
            <a:avLst/>
          </a:prstGeom>
        </p:spPr>
        <p:txBody>
          <a:bodyPr/>
          <a:lstStyle>
            <a:lvl1pPr>
              <a:defRPr sz="2025" b="0">
                <a:solidFill>
                  <a:schemeClr val="tx1"/>
                </a:solidFill>
                <a:latin typeface="+mj-lt"/>
              </a:defRPr>
            </a:lvl1pPr>
          </a:lstStyle>
          <a:p>
            <a:r>
              <a:rPr lang="en-GB"/>
              <a:t>Click to edit headline</a:t>
            </a:r>
            <a:endParaRPr lang="en-US"/>
          </a:p>
        </p:txBody>
      </p:sp>
      <p:sp>
        <p:nvSpPr>
          <p:cNvPr id="15"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178" rtl="0" eaLnBrk="1" fontAlgn="base" latinLnBrk="0" hangingPunct="1">
              <a:lnSpc>
                <a:spcPct val="100000"/>
              </a:lnSpc>
              <a:spcBef>
                <a:spcPct val="0"/>
              </a:spcBef>
              <a:spcAft>
                <a:spcPts val="0"/>
              </a:spcAft>
              <a:buClrTx/>
              <a:buSzTx/>
              <a:buFont typeface="Arial" charset="0"/>
              <a:buNone/>
              <a:tabLst/>
              <a:defRPr sz="1800">
                <a:solidFill>
                  <a:schemeClr val="bg2"/>
                </a:solidFill>
                <a:latin typeface="+mj-lt"/>
              </a:defRPr>
            </a:lvl1pPr>
          </a:lstStyle>
          <a:p>
            <a:pPr marL="0" marR="0" lvl="0" indent="0" algn="l" defTabSz="457178"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ext uri="{BB962C8B-B14F-4D97-AF65-F5344CB8AC3E}">
        <p14:creationId xmlns:p14="http://schemas.microsoft.com/office/powerpoint/2010/main" val="49558253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1-1 White - plain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a:t>Click to edit secondary headline</a:t>
            </a:r>
          </a:p>
        </p:txBody>
      </p:sp>
      <p:sp>
        <p:nvSpPr>
          <p:cNvPr id="68" name="Text Placeholder 42"/>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a:t>Click to edit headline</a:t>
            </a:r>
          </a:p>
        </p:txBody>
      </p:sp>
    </p:spTree>
    <p:extLst>
      <p:ext uri="{BB962C8B-B14F-4D97-AF65-F5344CB8AC3E}">
        <p14:creationId xmlns:p14="http://schemas.microsoft.com/office/powerpoint/2010/main" val="5853261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kia White 3">
    <p:spTree>
      <p:nvGrpSpPr>
        <p:cNvPr id="1" name=""/>
        <p:cNvGrpSpPr/>
        <p:nvPr/>
      </p:nvGrpSpPr>
      <p:grpSpPr>
        <a:xfrm>
          <a:off x="0" y="0"/>
          <a:ext cx="0" cy="0"/>
          <a:chOff x="0" y="0"/>
          <a:chExt cx="0" cy="0"/>
        </a:xfrm>
      </p:grpSpPr>
      <p:sp>
        <p:nvSpPr>
          <p:cNvPr id="12" name="Text Placeholder 10"/>
          <p:cNvSpPr>
            <a:spLocks noGrp="1"/>
          </p:cNvSpPr>
          <p:nvPr>
            <p:ph type="body" sz="quarter" idx="16"/>
          </p:nvPr>
        </p:nvSpPr>
        <p:spPr>
          <a:xfrm>
            <a:off x="417600" y="1080000"/>
            <a:ext cx="2592000" cy="3560400"/>
          </a:xfrm>
          <a:prstGeom prst="rect">
            <a:avLst/>
          </a:prstGeom>
        </p:spPr>
        <p:txBody>
          <a:bodyPr lIns="0" tIns="0" rIns="0" bIns="0"/>
          <a:lstStyle>
            <a:lvl1pPr marL="0" indent="0">
              <a:spcAft>
                <a:spcPts val="600"/>
              </a:spcAft>
              <a:buFont typeface="Arial" pitchFamily="34" charset="0"/>
              <a:buNone/>
              <a:defRPr sz="1400" baseline="0">
                <a:solidFill>
                  <a:schemeClr val="bg1"/>
                </a:solidFill>
              </a:defRPr>
            </a:lvl1pPr>
            <a:lvl2pPr>
              <a:buNone/>
              <a:defRPr/>
            </a:lvl2pPr>
            <a:lvl3pPr>
              <a:buNone/>
              <a:defRPr/>
            </a:lvl3pPr>
            <a:lvl4pPr>
              <a:buNone/>
              <a:defRPr/>
            </a:lvl4pPr>
            <a:lvl5pPr>
              <a:buNone/>
              <a:defRPr/>
            </a:lvl5pPr>
          </a:lstStyle>
          <a:p>
            <a:pPr lvl="0"/>
            <a:r>
              <a:rPr lang="en-US" noProof="0"/>
              <a:t>Click to edit Master text styles</a:t>
            </a:r>
          </a:p>
        </p:txBody>
      </p:sp>
      <p:sp>
        <p:nvSpPr>
          <p:cNvPr id="14" name="Text Placeholder 10"/>
          <p:cNvSpPr>
            <a:spLocks noGrp="1"/>
          </p:cNvSpPr>
          <p:nvPr>
            <p:ph type="body" sz="quarter" idx="17"/>
          </p:nvPr>
        </p:nvSpPr>
        <p:spPr>
          <a:xfrm>
            <a:off x="6120000" y="1080000"/>
            <a:ext cx="2606312" cy="3560400"/>
          </a:xfrm>
          <a:prstGeom prst="rect">
            <a:avLst/>
          </a:prstGeom>
        </p:spPr>
        <p:txBody>
          <a:bodyPr lIns="0" tIns="0" rIns="0" bIns="0"/>
          <a:lstStyle>
            <a:lvl1pPr marL="0" indent="0">
              <a:spcAft>
                <a:spcPts val="600"/>
              </a:spcAft>
              <a:buNone/>
              <a:defRPr sz="1400" baseline="0">
                <a:solidFill>
                  <a:schemeClr val="bg1"/>
                </a:solidFill>
              </a:defRPr>
            </a:lvl1pPr>
            <a:lvl2pPr marL="0" indent="0">
              <a:spcAft>
                <a:spcPts val="600"/>
              </a:spcAft>
              <a:buNone/>
              <a:defRPr sz="1400">
                <a:solidFill>
                  <a:schemeClr val="tx2"/>
                </a:solidFill>
              </a:defRPr>
            </a:lvl2pPr>
            <a:lvl3pPr>
              <a:buNone/>
              <a:defRPr/>
            </a:lvl3pPr>
            <a:lvl4pPr>
              <a:buNone/>
              <a:defRPr/>
            </a:lvl4pPr>
            <a:lvl5pPr>
              <a:buNone/>
              <a:defRPr/>
            </a:lvl5pPr>
          </a:lstStyle>
          <a:p>
            <a:pPr lvl="0"/>
            <a:r>
              <a:rPr lang="en-US" noProof="0"/>
              <a:t>Click to edit Master text styles</a:t>
            </a:r>
          </a:p>
        </p:txBody>
      </p:sp>
      <p:sp>
        <p:nvSpPr>
          <p:cNvPr id="8" name="Text Placeholder 10"/>
          <p:cNvSpPr>
            <a:spLocks noGrp="1"/>
          </p:cNvSpPr>
          <p:nvPr>
            <p:ph type="body" sz="quarter" idx="19"/>
          </p:nvPr>
        </p:nvSpPr>
        <p:spPr>
          <a:xfrm>
            <a:off x="3261600" y="1080000"/>
            <a:ext cx="2592000" cy="3560400"/>
          </a:xfrm>
          <a:prstGeom prst="rect">
            <a:avLst/>
          </a:prstGeom>
        </p:spPr>
        <p:txBody>
          <a:bodyPr lIns="0" tIns="0" rIns="0" bIns="0"/>
          <a:lstStyle>
            <a:lvl1pPr marL="0" indent="0">
              <a:spcAft>
                <a:spcPts val="600"/>
              </a:spcAft>
              <a:buFont typeface="Arial" pitchFamily="34" charset="0"/>
              <a:buNone/>
              <a:defRPr sz="1400" baseline="0">
                <a:solidFill>
                  <a:schemeClr val="bg1"/>
                </a:solidFill>
              </a:defRPr>
            </a:lvl1pPr>
            <a:lvl2pPr>
              <a:buNone/>
              <a:defRPr/>
            </a:lvl2pPr>
            <a:lvl3pPr>
              <a:buNone/>
              <a:defRPr/>
            </a:lvl3pPr>
            <a:lvl4pPr>
              <a:buNone/>
              <a:defRPr/>
            </a:lvl4pPr>
            <a:lvl5pPr>
              <a:buNone/>
              <a:defRPr/>
            </a:lvl5pPr>
          </a:lstStyle>
          <a:p>
            <a:pPr lvl="0"/>
            <a:r>
              <a:rPr lang="en-US" noProof="0"/>
              <a:t>Click to edit Master text styles</a:t>
            </a:r>
          </a:p>
        </p:txBody>
      </p:sp>
      <p:sp>
        <p:nvSpPr>
          <p:cNvPr id="11" name="Title 1"/>
          <p:cNvSpPr>
            <a:spLocks noGrp="1"/>
          </p:cNvSpPr>
          <p:nvPr>
            <p:ph type="title" hasCustomPrompt="1"/>
          </p:nvPr>
        </p:nvSpPr>
        <p:spPr>
          <a:xfrm>
            <a:off x="418120" y="279249"/>
            <a:ext cx="8308800" cy="309600"/>
          </a:xfrm>
        </p:spPr>
        <p:txBody>
          <a:bodyPr/>
          <a:lstStyle>
            <a:lvl1pPr>
              <a:defRPr sz="2000" b="0">
                <a:solidFill>
                  <a:schemeClr val="bg1"/>
                </a:solidFill>
                <a:latin typeface="+mj-lt"/>
              </a:defRPr>
            </a:lvl1pPr>
          </a:lstStyle>
          <a:p>
            <a:r>
              <a:rPr lang="en-US" noProof="0"/>
              <a:t>Click to edit headline</a:t>
            </a:r>
          </a:p>
        </p:txBody>
      </p:sp>
      <p:sp>
        <p:nvSpPr>
          <p:cNvPr id="9"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bg1"/>
                </a:solidFill>
                <a:latin typeface="+mn-lt"/>
              </a:defRPr>
            </a:lvl1pPr>
          </a:lstStyle>
          <a:p>
            <a:r>
              <a:rPr lang="en-US">
                <a:cs typeface="Arial" panose="020B0604020202020204" pitchFamily="34" charset="0"/>
              </a:rPr>
              <a:t>&lt;Document ID: change ID in footer or remove&gt; &lt;Change information classification in footer&gt;</a:t>
            </a:r>
          </a:p>
        </p:txBody>
      </p:sp>
      <p:sp>
        <p:nvSpPr>
          <p:cNvPr id="10"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1"/>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ext uri="{BB962C8B-B14F-4D97-AF65-F5344CB8AC3E}">
        <p14:creationId xmlns:p14="http://schemas.microsoft.com/office/powerpoint/2010/main" val="288431709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2A521-3CD6-41E7-9B99-9782E54EF266}"/>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he-IL"/>
          </a:p>
        </p:txBody>
      </p:sp>
      <p:sp>
        <p:nvSpPr>
          <p:cNvPr id="3" name="Subtitle 2">
            <a:extLst>
              <a:ext uri="{FF2B5EF4-FFF2-40B4-BE49-F238E27FC236}">
                <a16:creationId xmlns:a16="http://schemas.microsoft.com/office/drawing/2014/main" id="{44F7A14E-E562-4AE4-99E2-CBADEB40FDCB}"/>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he-IL"/>
          </a:p>
        </p:txBody>
      </p:sp>
      <p:sp>
        <p:nvSpPr>
          <p:cNvPr id="4" name="Date Placeholder 3">
            <a:extLst>
              <a:ext uri="{FF2B5EF4-FFF2-40B4-BE49-F238E27FC236}">
                <a16:creationId xmlns:a16="http://schemas.microsoft.com/office/drawing/2014/main" id="{19395893-CF2D-4291-AD96-3958223258C8}"/>
              </a:ext>
            </a:extLst>
          </p:cNvPr>
          <p:cNvSpPr>
            <a:spLocks noGrp="1"/>
          </p:cNvSpPr>
          <p:nvPr>
            <p:ph type="dt" sz="half" idx="10"/>
          </p:nvPr>
        </p:nvSpPr>
        <p:spPr/>
        <p:txBody>
          <a:bodyPr/>
          <a:lstStyle/>
          <a:p>
            <a:fld id="{DA0CE762-D2E7-4CF1-89F4-4A2539BEA313}" type="datetimeFigureOut">
              <a:rPr lang="he-IL" smtClean="0"/>
              <a:t>כ'/סיון/תשע"ח</a:t>
            </a:fld>
            <a:endParaRPr lang="he-IL"/>
          </a:p>
        </p:txBody>
      </p:sp>
      <p:sp>
        <p:nvSpPr>
          <p:cNvPr id="6" name="Slide Number Placeholder 5">
            <a:extLst>
              <a:ext uri="{FF2B5EF4-FFF2-40B4-BE49-F238E27FC236}">
                <a16:creationId xmlns:a16="http://schemas.microsoft.com/office/drawing/2014/main" id="{586258E6-0285-4CFD-8444-290167106105}"/>
              </a:ext>
            </a:extLst>
          </p:cNvPr>
          <p:cNvSpPr>
            <a:spLocks noGrp="1"/>
          </p:cNvSpPr>
          <p:nvPr>
            <p:ph type="sldNum" sz="quarter" idx="12"/>
          </p:nvPr>
        </p:nvSpPr>
        <p:spPr/>
        <p:txBody>
          <a:bodyPr/>
          <a:lstStyle/>
          <a:p>
            <a:fld id="{DE3FDA27-1D83-4DFC-8389-7645403AD8AD}" type="slidenum">
              <a:rPr lang="he-IL" smtClean="0"/>
              <a:t>‹#›</a:t>
            </a:fld>
            <a:endParaRPr lang="he-IL"/>
          </a:p>
        </p:txBody>
      </p:sp>
    </p:spTree>
    <p:extLst>
      <p:ext uri="{BB962C8B-B14F-4D97-AF65-F5344CB8AC3E}">
        <p14:creationId xmlns:p14="http://schemas.microsoft.com/office/powerpoint/2010/main" val="72174976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userDrawn="1">
  <p:cSld name="3_Nokia White 1">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17512" y="279399"/>
            <a:ext cx="6840000" cy="3528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lang="en-US" sz="6600" b="0" kern="1200" dirty="0" smtClean="0">
                <a:solidFill>
                  <a:schemeClr val="bg1"/>
                </a:solidFill>
                <a:latin typeface="Nokia Pure Headline Ultra Light" pitchFamily="34" charset="0"/>
                <a:ea typeface="ヒラギノ角ゴ Pro W3" charset="0"/>
                <a:cs typeface="Arial"/>
              </a:defRPr>
            </a:lvl1pPr>
          </a:lstStyle>
          <a:p>
            <a:pPr lvl="0" algn="l" defTabSz="457200" rtl="0" eaLnBrk="1" fontAlgn="base" hangingPunct="1">
              <a:spcBef>
                <a:spcPct val="0"/>
              </a:spcBef>
              <a:spcAft>
                <a:spcPct val="0"/>
              </a:spcAft>
            </a:pPr>
            <a:r>
              <a:rPr lang="en-US"/>
              <a:t>Click to edit Master title style</a:t>
            </a:r>
          </a:p>
        </p:txBody>
      </p:sp>
    </p:spTree>
    <p:extLst>
      <p:ext uri="{BB962C8B-B14F-4D97-AF65-F5344CB8AC3E}">
        <p14:creationId xmlns:p14="http://schemas.microsoft.com/office/powerpoint/2010/main" val="274544189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1-1 White - plain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a:t>Click to edit secondary headline</a:t>
            </a:r>
          </a:p>
        </p:txBody>
      </p:sp>
      <p:sp>
        <p:nvSpPr>
          <p:cNvPr id="68" name="Text Placeholder 42"/>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a:t>Click to edit headline</a:t>
            </a:r>
          </a:p>
        </p:txBody>
      </p:sp>
    </p:spTree>
    <p:extLst>
      <p:ext uri="{BB962C8B-B14F-4D97-AF65-F5344CB8AC3E}">
        <p14:creationId xmlns:p14="http://schemas.microsoft.com/office/powerpoint/2010/main" val="1708119570"/>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1-2 White - one col text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a:t>Click to edit secondary headline</a:t>
            </a:r>
          </a:p>
        </p:txBody>
      </p:sp>
      <p:sp>
        <p:nvSpPr>
          <p:cNvPr id="43" name="Text Placeholder 42"/>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a:t>Click to edit headline</a:t>
            </a:r>
          </a:p>
        </p:txBody>
      </p:sp>
      <p:sp>
        <p:nvSpPr>
          <p:cNvPr id="3" name="Text Placeholder 2"/>
          <p:cNvSpPr>
            <a:spLocks noGrp="1"/>
          </p:cNvSpPr>
          <p:nvPr>
            <p:ph type="body" sz="quarter" idx="12" hasCustomPrompt="1"/>
          </p:nvPr>
        </p:nvSpPr>
        <p:spPr>
          <a:xfrm>
            <a:off x="417600" y="1080000"/>
            <a:ext cx="8308800" cy="356040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600"/>
              </a:spcAft>
              <a:buClrTx/>
              <a:buSzTx/>
              <a:buFontTx/>
              <a:buNone/>
              <a:tabLst/>
              <a:defRPr sz="1400" baseline="0">
                <a:solidFill>
                  <a:schemeClr val="tx2"/>
                </a:solidFill>
                <a:latin typeface="+mn-lt"/>
                <a:ea typeface="Nokia Pure Text Light" panose="020B0403020202020204" pitchFamily="34" charset="0"/>
              </a:defRPr>
            </a:lvl1pPr>
            <a:lvl2pPr>
              <a:defRPr>
                <a:latin typeface="Nokia Pure Text Light" panose="020B0403020202020204" pitchFamily="34" charset="0"/>
                <a:ea typeface="Nokia Pure Text Light" panose="020B0403020202020204" pitchFamily="34" charset="0"/>
              </a:defRPr>
            </a:lvl2pPr>
            <a:lvl3pPr>
              <a:defRPr>
                <a:latin typeface="Nokia Pure Text Light" panose="020B0403020202020204" pitchFamily="34" charset="0"/>
                <a:ea typeface="Nokia Pure Text Light" panose="020B0403020202020204" pitchFamily="34" charset="0"/>
              </a:defRPr>
            </a:lvl3pPr>
            <a:lvl4pPr>
              <a:defRPr>
                <a:latin typeface="Nokia Pure Text Light" panose="020B0403020202020204" pitchFamily="34" charset="0"/>
                <a:ea typeface="Nokia Pure Text Light" panose="020B0403020202020204" pitchFamily="34" charset="0"/>
              </a:defRPr>
            </a:lvl4pPr>
            <a:lvl5pPr>
              <a:defRPr>
                <a:latin typeface="Nokia Pure Text Light" panose="020B0403020202020204" pitchFamily="34" charset="0"/>
                <a:ea typeface="Nokia Pure Text Light" panose="020B0403020202020204" pitchFamily="34" charset="0"/>
              </a:defRPr>
            </a:lvl5pPr>
          </a:lstStyle>
          <a:p>
            <a:pPr lvl="0"/>
            <a:r>
              <a:rPr lang="en-US"/>
              <a:t>Click to edit text styles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t>Click to edit text styles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t>Click to edit text styles</a:t>
            </a:r>
          </a:p>
          <a:p>
            <a:pPr marL="230400" marR="0" lvl="0" indent="-2304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t>Click to edit text styles</a:t>
            </a:r>
          </a:p>
          <a:p>
            <a:pPr marL="230400" marR="0" lvl="0" indent="-2304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t>Click to edit text styles</a:t>
            </a:r>
          </a:p>
          <a:p>
            <a:pPr marL="230400" marR="0" lvl="0" indent="-2304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t>Click to edit text styles</a:t>
            </a:r>
          </a:p>
        </p:txBody>
      </p:sp>
    </p:spTree>
    <p:extLst>
      <p:ext uri="{BB962C8B-B14F-4D97-AF65-F5344CB8AC3E}">
        <p14:creationId xmlns:p14="http://schemas.microsoft.com/office/powerpoint/2010/main" val="324725350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1-3 White - one col tier text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a:t>Click to edit secondary headline</a:t>
            </a:r>
          </a:p>
        </p:txBody>
      </p:sp>
      <p:sp>
        <p:nvSpPr>
          <p:cNvPr id="43" name="Text Placeholder 42"/>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a:t>Click to edit headline</a:t>
            </a:r>
          </a:p>
        </p:txBody>
      </p:sp>
      <p:sp>
        <p:nvSpPr>
          <p:cNvPr id="4" name="Text Placeholder 3"/>
          <p:cNvSpPr>
            <a:spLocks noGrp="1"/>
          </p:cNvSpPr>
          <p:nvPr>
            <p:ph type="body" sz="quarter" idx="12"/>
          </p:nvPr>
        </p:nvSpPr>
        <p:spPr>
          <a:xfrm>
            <a:off x="417600" y="1080000"/>
            <a:ext cx="8308800" cy="3560400"/>
          </a:xfrm>
          <a:prstGeom prst="rect">
            <a:avLst/>
          </a:prstGeom>
        </p:spPr>
        <p:txBody>
          <a:bodyPr lIns="0" tIns="0" rIns="0" bIns="0"/>
          <a:lstStyle>
            <a:lvl1pPr marL="230400" indent="-230400">
              <a:spcBef>
                <a:spcPts val="0"/>
              </a:spcBef>
              <a:spcAft>
                <a:spcPts val="600"/>
              </a:spcAft>
              <a:defRPr sz="1600">
                <a:solidFill>
                  <a:schemeClr val="tx2"/>
                </a:solidFill>
                <a:latin typeface="+mn-lt"/>
              </a:defRPr>
            </a:lvl1pPr>
            <a:lvl2pPr marL="460800" indent="-230400">
              <a:spcBef>
                <a:spcPts val="0"/>
              </a:spcBef>
              <a:spcAft>
                <a:spcPts val="600"/>
              </a:spcAft>
              <a:defRPr sz="1400">
                <a:solidFill>
                  <a:schemeClr val="tx2"/>
                </a:solidFill>
                <a:latin typeface="+mn-lt"/>
              </a:defRPr>
            </a:lvl2pPr>
            <a:lvl3pPr marL="691200">
              <a:spcBef>
                <a:spcPts val="0"/>
              </a:spcBef>
              <a:spcAft>
                <a:spcPts val="600"/>
              </a:spcAft>
              <a:defRPr sz="1200">
                <a:solidFill>
                  <a:schemeClr val="tx2"/>
                </a:solidFill>
                <a:latin typeface="+mn-lt"/>
              </a:defRPr>
            </a:lvl3pPr>
            <a:lvl4pPr marL="921600">
              <a:spcBef>
                <a:spcPts val="0"/>
              </a:spcBef>
              <a:spcAft>
                <a:spcPts val="600"/>
              </a:spcAft>
              <a:defRPr sz="1000">
                <a:solidFill>
                  <a:schemeClr val="tx2"/>
                </a:solidFill>
                <a:latin typeface="+mn-lt"/>
              </a:defRPr>
            </a:lvl4pPr>
            <a:lvl5pPr marL="1152000" indent="-228600">
              <a:spcBef>
                <a:spcPts val="0"/>
              </a:spcBef>
              <a:spcAft>
                <a:spcPts val="600"/>
              </a:spcAft>
              <a:buFont typeface="Arial" panose="020B0604020202020204" pitchFamily="34" charset="0"/>
              <a:buChar char="•"/>
              <a:defRPr sz="900">
                <a:solidFill>
                  <a:schemeClr val="tx2"/>
                </a:solidFill>
                <a:latin typeface="+mn-lt"/>
              </a:defRPr>
            </a:lvl5pPr>
            <a:lvl6pPr marL="1382400" indent="-228600">
              <a:spcBef>
                <a:spcPts val="0"/>
              </a:spcBef>
              <a:spcAft>
                <a:spcPts val="600"/>
              </a:spcAft>
              <a:buFont typeface="Nokia Pure Text" panose="020B0503020202020204" pitchFamily="34" charset="0"/>
              <a:buChar char="‒"/>
              <a:defRPr sz="800" baseline="0">
                <a:solidFill>
                  <a:schemeClr val="tx2"/>
                </a:solidFill>
              </a:defRPr>
            </a:lvl6pPr>
            <a:lvl7pPr marL="1612800">
              <a:spcBef>
                <a:spcPts val="0"/>
              </a:spcBef>
              <a:spcAft>
                <a:spcPts val="600"/>
              </a:spcAft>
              <a:defRPr sz="700">
                <a:solidFill>
                  <a:schemeClr val="tx2"/>
                </a:solidFill>
              </a:defRPr>
            </a:lvl7pPr>
            <a:lvl8pPr marL="1843200">
              <a:spcBef>
                <a:spcPts val="0"/>
              </a:spcBef>
              <a:spcAft>
                <a:spcPts val="600"/>
              </a:spcAft>
              <a:defRPr sz="600">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sz="800"/>
              <a:t>Sixth level</a:t>
            </a:r>
          </a:p>
          <a:p>
            <a:pPr lvl="6"/>
            <a:r>
              <a:rPr lang="en-US"/>
              <a:t>Seventh level</a:t>
            </a:r>
          </a:p>
          <a:p>
            <a:pPr lvl="7"/>
            <a:r>
              <a:rPr lang="en-US" sz="600"/>
              <a:t>Eighth Level</a:t>
            </a:r>
            <a:endParaRPr lang="en-US"/>
          </a:p>
        </p:txBody>
      </p:sp>
    </p:spTree>
    <p:extLst>
      <p:ext uri="{BB962C8B-B14F-4D97-AF65-F5344CB8AC3E}">
        <p14:creationId xmlns:p14="http://schemas.microsoft.com/office/powerpoint/2010/main" val="3970144647"/>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1-4 White - two col text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a:t>Click to edit secondary headline</a:t>
            </a:r>
          </a:p>
        </p:txBody>
      </p:sp>
      <p:sp>
        <p:nvSpPr>
          <p:cNvPr id="43" name="Text Placeholder 42"/>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a:t>Click to edit headline</a:t>
            </a:r>
          </a:p>
        </p:txBody>
      </p:sp>
      <p:sp>
        <p:nvSpPr>
          <p:cNvPr id="3" name="Text Placeholder 2"/>
          <p:cNvSpPr>
            <a:spLocks noGrp="1"/>
          </p:cNvSpPr>
          <p:nvPr>
            <p:ph type="body" sz="quarter" idx="12" hasCustomPrompt="1"/>
          </p:nvPr>
        </p:nvSpPr>
        <p:spPr>
          <a:xfrm>
            <a:off x="417600" y="1080000"/>
            <a:ext cx="4010400" cy="356040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600"/>
              </a:spcAft>
              <a:buClrTx/>
              <a:buSzTx/>
              <a:buFontTx/>
              <a:buNone/>
              <a:tabLst/>
              <a:defRPr sz="1400" baseline="0">
                <a:solidFill>
                  <a:schemeClr val="tx2"/>
                </a:solidFill>
                <a:latin typeface="+mn-lt"/>
                <a:ea typeface="Nokia Pure Text Light" panose="020B0403020202020204" pitchFamily="34" charset="0"/>
              </a:defRPr>
            </a:lvl1pPr>
            <a:lvl2pPr>
              <a:defRPr>
                <a:latin typeface="Nokia Pure Text Light" panose="020B0403020202020204" pitchFamily="34" charset="0"/>
                <a:ea typeface="Nokia Pure Text Light" panose="020B0403020202020204" pitchFamily="34" charset="0"/>
              </a:defRPr>
            </a:lvl2pPr>
            <a:lvl3pPr>
              <a:defRPr>
                <a:latin typeface="Nokia Pure Text Light" panose="020B0403020202020204" pitchFamily="34" charset="0"/>
                <a:ea typeface="Nokia Pure Text Light" panose="020B0403020202020204" pitchFamily="34" charset="0"/>
              </a:defRPr>
            </a:lvl3pPr>
            <a:lvl4pPr>
              <a:defRPr>
                <a:latin typeface="Nokia Pure Text Light" panose="020B0403020202020204" pitchFamily="34" charset="0"/>
                <a:ea typeface="Nokia Pure Text Light" panose="020B0403020202020204" pitchFamily="34" charset="0"/>
              </a:defRPr>
            </a:lvl4pPr>
            <a:lvl5pPr>
              <a:defRPr>
                <a:latin typeface="Nokia Pure Text Light" panose="020B0403020202020204" pitchFamily="34" charset="0"/>
                <a:ea typeface="Nokia Pure Text Light" panose="020B0403020202020204" pitchFamily="34" charset="0"/>
              </a:defRPr>
            </a:lvl5pPr>
          </a:lstStyle>
          <a:p>
            <a:pPr lvl="0"/>
            <a:r>
              <a:rPr lang="en-US"/>
              <a:t>Click to edit text styles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t>Click to edit text styles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t>Click to edit text styles</a:t>
            </a:r>
          </a:p>
          <a:p>
            <a:pPr marL="230400" marR="0" lvl="0" indent="-2304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t>Click to edit text styles</a:t>
            </a:r>
          </a:p>
          <a:p>
            <a:pPr marL="230400" marR="0" lvl="0" indent="-2304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t>Click to edit text styles</a:t>
            </a:r>
          </a:p>
          <a:p>
            <a:pPr marL="230400" marR="0" lvl="0" indent="-2304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t>Click to edit text styles</a:t>
            </a:r>
          </a:p>
        </p:txBody>
      </p:sp>
      <p:sp>
        <p:nvSpPr>
          <p:cNvPr id="6" name="Text Placeholder 2"/>
          <p:cNvSpPr>
            <a:spLocks noGrp="1"/>
          </p:cNvSpPr>
          <p:nvPr>
            <p:ph type="body" sz="quarter" idx="13" hasCustomPrompt="1"/>
          </p:nvPr>
        </p:nvSpPr>
        <p:spPr>
          <a:xfrm>
            <a:off x="4716016" y="1080000"/>
            <a:ext cx="4010400" cy="356040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600"/>
              </a:spcAft>
              <a:buClrTx/>
              <a:buSzTx/>
              <a:buFontTx/>
              <a:buNone/>
              <a:tabLst/>
              <a:defRPr sz="1400" baseline="0">
                <a:solidFill>
                  <a:schemeClr val="tx2"/>
                </a:solidFill>
                <a:latin typeface="+mn-lt"/>
                <a:ea typeface="Nokia Pure Text Light" panose="020B0403020202020204" pitchFamily="34" charset="0"/>
              </a:defRPr>
            </a:lvl1pPr>
            <a:lvl2pPr>
              <a:defRPr>
                <a:latin typeface="Nokia Pure Text Light" panose="020B0403020202020204" pitchFamily="34" charset="0"/>
                <a:ea typeface="Nokia Pure Text Light" panose="020B0403020202020204" pitchFamily="34" charset="0"/>
              </a:defRPr>
            </a:lvl2pPr>
            <a:lvl3pPr>
              <a:defRPr>
                <a:latin typeface="Nokia Pure Text Light" panose="020B0403020202020204" pitchFamily="34" charset="0"/>
                <a:ea typeface="Nokia Pure Text Light" panose="020B0403020202020204" pitchFamily="34" charset="0"/>
              </a:defRPr>
            </a:lvl3pPr>
            <a:lvl4pPr>
              <a:defRPr>
                <a:latin typeface="Nokia Pure Text Light" panose="020B0403020202020204" pitchFamily="34" charset="0"/>
                <a:ea typeface="Nokia Pure Text Light" panose="020B0403020202020204" pitchFamily="34" charset="0"/>
              </a:defRPr>
            </a:lvl4pPr>
            <a:lvl5pPr>
              <a:defRPr>
                <a:latin typeface="Nokia Pure Text Light" panose="020B0403020202020204" pitchFamily="34" charset="0"/>
                <a:ea typeface="Nokia Pure Text Light" panose="020B0403020202020204" pitchFamily="34" charset="0"/>
              </a:defRPr>
            </a:lvl5pPr>
          </a:lstStyle>
          <a:p>
            <a:pPr lvl="0"/>
            <a:r>
              <a:rPr lang="en-US"/>
              <a:t>Click to edit text styles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t>Click to edit text styles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t>Click to edit text styles</a:t>
            </a:r>
          </a:p>
          <a:p>
            <a:pPr marL="230400" marR="0" lvl="0" indent="-2304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t>Click to edit text styles</a:t>
            </a:r>
          </a:p>
          <a:p>
            <a:pPr marL="230400" marR="0" lvl="0" indent="-2304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t>Click to edit text styles</a:t>
            </a:r>
          </a:p>
          <a:p>
            <a:pPr marL="230400" marR="0" lvl="0" indent="-2304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t>Click to edit text styles</a:t>
            </a:r>
          </a:p>
        </p:txBody>
      </p:sp>
    </p:spTree>
    <p:extLst>
      <p:ext uri="{BB962C8B-B14F-4D97-AF65-F5344CB8AC3E}">
        <p14:creationId xmlns:p14="http://schemas.microsoft.com/office/powerpoint/2010/main" val="181405391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1-5 White - two col tier text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a:t>Click to edit secondary headline</a:t>
            </a:r>
          </a:p>
        </p:txBody>
      </p:sp>
      <p:sp>
        <p:nvSpPr>
          <p:cNvPr id="43" name="Text Placeholder 42"/>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a:t>Click to edit headline</a:t>
            </a:r>
          </a:p>
        </p:txBody>
      </p:sp>
      <p:sp>
        <p:nvSpPr>
          <p:cNvPr id="7" name="Text Placeholder 3"/>
          <p:cNvSpPr>
            <a:spLocks noGrp="1"/>
          </p:cNvSpPr>
          <p:nvPr>
            <p:ph type="body" sz="quarter" idx="12"/>
          </p:nvPr>
        </p:nvSpPr>
        <p:spPr>
          <a:xfrm>
            <a:off x="417600" y="1080000"/>
            <a:ext cx="4010400" cy="3560400"/>
          </a:xfrm>
          <a:prstGeom prst="rect">
            <a:avLst/>
          </a:prstGeom>
        </p:spPr>
        <p:txBody>
          <a:bodyPr lIns="0" tIns="0" rIns="0" bIns="0"/>
          <a:lstStyle>
            <a:lvl1pPr marL="230400" indent="-230400">
              <a:spcBef>
                <a:spcPts val="0"/>
              </a:spcBef>
              <a:spcAft>
                <a:spcPts val="600"/>
              </a:spcAft>
              <a:defRPr sz="1600">
                <a:solidFill>
                  <a:schemeClr val="tx2"/>
                </a:solidFill>
                <a:latin typeface="+mn-lt"/>
              </a:defRPr>
            </a:lvl1pPr>
            <a:lvl2pPr marL="460800" indent="-230400">
              <a:spcBef>
                <a:spcPts val="0"/>
              </a:spcBef>
              <a:spcAft>
                <a:spcPts val="600"/>
              </a:spcAft>
              <a:defRPr sz="1400">
                <a:solidFill>
                  <a:schemeClr val="tx2"/>
                </a:solidFill>
                <a:latin typeface="+mn-lt"/>
              </a:defRPr>
            </a:lvl2pPr>
            <a:lvl3pPr marL="691200">
              <a:spcBef>
                <a:spcPts val="0"/>
              </a:spcBef>
              <a:spcAft>
                <a:spcPts val="600"/>
              </a:spcAft>
              <a:defRPr sz="1200">
                <a:solidFill>
                  <a:schemeClr val="tx2"/>
                </a:solidFill>
                <a:latin typeface="+mn-lt"/>
              </a:defRPr>
            </a:lvl3pPr>
            <a:lvl4pPr marL="921600">
              <a:spcBef>
                <a:spcPts val="0"/>
              </a:spcBef>
              <a:spcAft>
                <a:spcPts val="600"/>
              </a:spcAft>
              <a:defRPr sz="1000">
                <a:solidFill>
                  <a:schemeClr val="tx2"/>
                </a:solidFill>
                <a:latin typeface="+mn-lt"/>
              </a:defRPr>
            </a:lvl4pPr>
            <a:lvl5pPr marL="1152000" indent="-228600">
              <a:spcBef>
                <a:spcPts val="0"/>
              </a:spcBef>
              <a:spcAft>
                <a:spcPts val="600"/>
              </a:spcAft>
              <a:buFont typeface="Arial" panose="020B0604020202020204" pitchFamily="34" charset="0"/>
              <a:buChar char="•"/>
              <a:defRPr sz="900">
                <a:solidFill>
                  <a:schemeClr val="tx2"/>
                </a:solidFill>
                <a:latin typeface="+mn-lt"/>
              </a:defRPr>
            </a:lvl5pPr>
            <a:lvl6pPr marL="1382400" indent="-228600">
              <a:spcBef>
                <a:spcPts val="0"/>
              </a:spcBef>
              <a:spcAft>
                <a:spcPts val="600"/>
              </a:spcAft>
              <a:buFont typeface="Nokia Pure Text" panose="020B0503020202020204" pitchFamily="34" charset="0"/>
              <a:buChar char="‒"/>
              <a:defRPr sz="800" baseline="0">
                <a:solidFill>
                  <a:schemeClr val="tx2"/>
                </a:solidFill>
              </a:defRPr>
            </a:lvl6pPr>
            <a:lvl7pPr marL="1612800">
              <a:spcBef>
                <a:spcPts val="0"/>
              </a:spcBef>
              <a:spcAft>
                <a:spcPts val="600"/>
              </a:spcAft>
              <a:defRPr sz="700">
                <a:solidFill>
                  <a:schemeClr val="tx2"/>
                </a:solidFill>
              </a:defRPr>
            </a:lvl7pPr>
            <a:lvl8pPr marL="1843200">
              <a:spcBef>
                <a:spcPts val="0"/>
              </a:spcBef>
              <a:spcAft>
                <a:spcPts val="600"/>
              </a:spcAft>
              <a:defRPr sz="600">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sz="800"/>
              <a:t>Sixth level</a:t>
            </a:r>
          </a:p>
          <a:p>
            <a:pPr lvl="6"/>
            <a:r>
              <a:rPr lang="en-US"/>
              <a:t>Seventh level</a:t>
            </a:r>
          </a:p>
          <a:p>
            <a:pPr lvl="7"/>
            <a:r>
              <a:rPr lang="en-US" sz="600"/>
              <a:t>Eighth Level</a:t>
            </a:r>
            <a:endParaRPr lang="en-US"/>
          </a:p>
        </p:txBody>
      </p:sp>
      <p:sp>
        <p:nvSpPr>
          <p:cNvPr id="9" name="Text Placeholder 3"/>
          <p:cNvSpPr>
            <a:spLocks noGrp="1"/>
          </p:cNvSpPr>
          <p:nvPr>
            <p:ph type="body" sz="quarter" idx="13"/>
          </p:nvPr>
        </p:nvSpPr>
        <p:spPr>
          <a:xfrm>
            <a:off x="4716000" y="1080000"/>
            <a:ext cx="4010400" cy="3560400"/>
          </a:xfrm>
          <a:prstGeom prst="rect">
            <a:avLst/>
          </a:prstGeom>
        </p:spPr>
        <p:txBody>
          <a:bodyPr lIns="0" tIns="0" rIns="0" bIns="0"/>
          <a:lstStyle>
            <a:lvl1pPr marL="230400" indent="-230400">
              <a:spcBef>
                <a:spcPts val="0"/>
              </a:spcBef>
              <a:spcAft>
                <a:spcPts val="600"/>
              </a:spcAft>
              <a:defRPr sz="1600">
                <a:solidFill>
                  <a:schemeClr val="tx2"/>
                </a:solidFill>
                <a:latin typeface="+mn-lt"/>
              </a:defRPr>
            </a:lvl1pPr>
            <a:lvl2pPr marL="460800" indent="-230400">
              <a:spcBef>
                <a:spcPts val="0"/>
              </a:spcBef>
              <a:spcAft>
                <a:spcPts val="600"/>
              </a:spcAft>
              <a:defRPr sz="1400">
                <a:solidFill>
                  <a:schemeClr val="tx2"/>
                </a:solidFill>
                <a:latin typeface="+mn-lt"/>
              </a:defRPr>
            </a:lvl2pPr>
            <a:lvl3pPr marL="691200">
              <a:spcBef>
                <a:spcPts val="0"/>
              </a:spcBef>
              <a:spcAft>
                <a:spcPts val="600"/>
              </a:spcAft>
              <a:defRPr sz="1200">
                <a:solidFill>
                  <a:schemeClr val="tx2"/>
                </a:solidFill>
                <a:latin typeface="+mn-lt"/>
              </a:defRPr>
            </a:lvl3pPr>
            <a:lvl4pPr marL="921600">
              <a:spcBef>
                <a:spcPts val="0"/>
              </a:spcBef>
              <a:spcAft>
                <a:spcPts val="600"/>
              </a:spcAft>
              <a:defRPr sz="1000">
                <a:solidFill>
                  <a:schemeClr val="tx2"/>
                </a:solidFill>
                <a:latin typeface="+mn-lt"/>
              </a:defRPr>
            </a:lvl4pPr>
            <a:lvl5pPr marL="1152000" indent="-228600">
              <a:spcBef>
                <a:spcPts val="0"/>
              </a:spcBef>
              <a:spcAft>
                <a:spcPts val="600"/>
              </a:spcAft>
              <a:buFont typeface="Arial" panose="020B0604020202020204" pitchFamily="34" charset="0"/>
              <a:buChar char="•"/>
              <a:defRPr sz="900">
                <a:solidFill>
                  <a:schemeClr val="tx2"/>
                </a:solidFill>
                <a:latin typeface="+mn-lt"/>
              </a:defRPr>
            </a:lvl5pPr>
            <a:lvl6pPr marL="1382400" indent="-228600">
              <a:spcBef>
                <a:spcPts val="0"/>
              </a:spcBef>
              <a:spcAft>
                <a:spcPts val="600"/>
              </a:spcAft>
              <a:buFont typeface="Nokia Pure Text" panose="020B0503020202020204" pitchFamily="34" charset="0"/>
              <a:buChar char="‒"/>
              <a:defRPr sz="800" baseline="0">
                <a:solidFill>
                  <a:schemeClr val="tx2"/>
                </a:solidFill>
              </a:defRPr>
            </a:lvl6pPr>
            <a:lvl7pPr marL="1612800">
              <a:spcBef>
                <a:spcPts val="0"/>
              </a:spcBef>
              <a:spcAft>
                <a:spcPts val="600"/>
              </a:spcAft>
              <a:defRPr sz="700">
                <a:solidFill>
                  <a:schemeClr val="tx2"/>
                </a:solidFill>
              </a:defRPr>
            </a:lvl7pPr>
            <a:lvl8pPr marL="1843200">
              <a:spcBef>
                <a:spcPts val="0"/>
              </a:spcBef>
              <a:spcAft>
                <a:spcPts val="600"/>
              </a:spcAft>
              <a:defRPr sz="600">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sz="800"/>
              <a:t>Sixth level</a:t>
            </a:r>
          </a:p>
          <a:p>
            <a:pPr lvl="6"/>
            <a:r>
              <a:rPr lang="en-US"/>
              <a:t>Seventh level</a:t>
            </a:r>
          </a:p>
          <a:p>
            <a:pPr lvl="7"/>
            <a:r>
              <a:rPr lang="en-US" sz="600"/>
              <a:t>Eighth Level</a:t>
            </a:r>
            <a:endParaRPr lang="en-US"/>
          </a:p>
        </p:txBody>
      </p:sp>
    </p:spTree>
    <p:extLst>
      <p:ext uri="{BB962C8B-B14F-4D97-AF65-F5344CB8AC3E}">
        <p14:creationId xmlns:p14="http://schemas.microsoft.com/office/powerpoint/2010/main" val="215137354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1-6 White - three col text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a:t>Click to edit secondary headline</a:t>
            </a:r>
          </a:p>
        </p:txBody>
      </p:sp>
      <p:sp>
        <p:nvSpPr>
          <p:cNvPr id="43" name="Text Placeholder 42"/>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a:t>Click to edit headline</a:t>
            </a:r>
          </a:p>
        </p:txBody>
      </p:sp>
      <p:sp>
        <p:nvSpPr>
          <p:cNvPr id="3" name="Text Placeholder 2"/>
          <p:cNvSpPr>
            <a:spLocks noGrp="1"/>
          </p:cNvSpPr>
          <p:nvPr>
            <p:ph type="body" sz="quarter" idx="12" hasCustomPrompt="1"/>
          </p:nvPr>
        </p:nvSpPr>
        <p:spPr>
          <a:xfrm>
            <a:off x="417600" y="1080000"/>
            <a:ext cx="2592000" cy="356040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600"/>
              </a:spcAft>
              <a:buClrTx/>
              <a:buSzTx/>
              <a:buFontTx/>
              <a:buNone/>
              <a:tabLst/>
              <a:defRPr sz="1400" baseline="0">
                <a:solidFill>
                  <a:schemeClr val="tx2"/>
                </a:solidFill>
                <a:latin typeface="+mn-lt"/>
                <a:ea typeface="Nokia Pure Text Light" panose="020B0403020202020204" pitchFamily="34" charset="0"/>
              </a:defRPr>
            </a:lvl1pPr>
            <a:lvl2pPr>
              <a:defRPr>
                <a:latin typeface="Nokia Pure Text Light" panose="020B0403020202020204" pitchFamily="34" charset="0"/>
                <a:ea typeface="Nokia Pure Text Light" panose="020B0403020202020204" pitchFamily="34" charset="0"/>
              </a:defRPr>
            </a:lvl2pPr>
            <a:lvl3pPr>
              <a:defRPr>
                <a:latin typeface="Nokia Pure Text Light" panose="020B0403020202020204" pitchFamily="34" charset="0"/>
                <a:ea typeface="Nokia Pure Text Light" panose="020B0403020202020204" pitchFamily="34" charset="0"/>
              </a:defRPr>
            </a:lvl3pPr>
            <a:lvl4pPr>
              <a:defRPr>
                <a:latin typeface="Nokia Pure Text Light" panose="020B0403020202020204" pitchFamily="34" charset="0"/>
                <a:ea typeface="Nokia Pure Text Light" panose="020B0403020202020204" pitchFamily="34" charset="0"/>
              </a:defRPr>
            </a:lvl4pPr>
            <a:lvl5pPr>
              <a:defRPr>
                <a:latin typeface="Nokia Pure Text Light" panose="020B0403020202020204" pitchFamily="34" charset="0"/>
                <a:ea typeface="Nokia Pure Text Light" panose="020B0403020202020204" pitchFamily="34" charset="0"/>
              </a:defRPr>
            </a:lvl5pPr>
          </a:lstStyle>
          <a:p>
            <a:pPr lvl="0"/>
            <a:r>
              <a:rPr lang="en-US"/>
              <a:t>Click to edit text styles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t>Click to edit text styles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t>Click to edit text styles</a:t>
            </a:r>
          </a:p>
          <a:p>
            <a:pPr marL="230400" marR="0" lvl="0" indent="-2304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t>Click to edit text styles</a:t>
            </a:r>
          </a:p>
          <a:p>
            <a:pPr marL="230400" marR="0" lvl="0" indent="-2304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t>Click to edit text styles</a:t>
            </a:r>
          </a:p>
          <a:p>
            <a:pPr marL="230400" marR="0" lvl="0" indent="-2304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t>Click to edit text styles</a:t>
            </a:r>
          </a:p>
        </p:txBody>
      </p:sp>
      <p:sp>
        <p:nvSpPr>
          <p:cNvPr id="6" name="Text Placeholder 2"/>
          <p:cNvSpPr>
            <a:spLocks noGrp="1"/>
          </p:cNvSpPr>
          <p:nvPr>
            <p:ph type="body" sz="quarter" idx="13" hasCustomPrompt="1"/>
          </p:nvPr>
        </p:nvSpPr>
        <p:spPr>
          <a:xfrm>
            <a:off x="6134400" y="1080000"/>
            <a:ext cx="2592000" cy="356040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600"/>
              </a:spcAft>
              <a:buClrTx/>
              <a:buSzTx/>
              <a:buFontTx/>
              <a:buNone/>
              <a:tabLst/>
              <a:defRPr sz="1400" baseline="0">
                <a:solidFill>
                  <a:schemeClr val="tx2"/>
                </a:solidFill>
                <a:latin typeface="+mn-lt"/>
                <a:ea typeface="Nokia Pure Text Light" panose="020B0403020202020204" pitchFamily="34" charset="0"/>
              </a:defRPr>
            </a:lvl1pPr>
            <a:lvl2pPr>
              <a:defRPr>
                <a:latin typeface="Nokia Pure Text Light" panose="020B0403020202020204" pitchFamily="34" charset="0"/>
                <a:ea typeface="Nokia Pure Text Light" panose="020B0403020202020204" pitchFamily="34" charset="0"/>
              </a:defRPr>
            </a:lvl2pPr>
            <a:lvl3pPr>
              <a:defRPr>
                <a:latin typeface="Nokia Pure Text Light" panose="020B0403020202020204" pitchFamily="34" charset="0"/>
                <a:ea typeface="Nokia Pure Text Light" panose="020B0403020202020204" pitchFamily="34" charset="0"/>
              </a:defRPr>
            </a:lvl3pPr>
            <a:lvl4pPr>
              <a:defRPr>
                <a:latin typeface="Nokia Pure Text Light" panose="020B0403020202020204" pitchFamily="34" charset="0"/>
                <a:ea typeface="Nokia Pure Text Light" panose="020B0403020202020204" pitchFamily="34" charset="0"/>
              </a:defRPr>
            </a:lvl4pPr>
            <a:lvl5pPr>
              <a:defRPr>
                <a:latin typeface="Nokia Pure Text Light" panose="020B0403020202020204" pitchFamily="34" charset="0"/>
                <a:ea typeface="Nokia Pure Text Light" panose="020B0403020202020204" pitchFamily="34" charset="0"/>
              </a:defRPr>
            </a:lvl5pPr>
          </a:lstStyle>
          <a:p>
            <a:pPr lvl="0"/>
            <a:r>
              <a:rPr lang="en-US"/>
              <a:t>Click to edit text styles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t>Click to edit text styles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t>Click to edit text styles</a:t>
            </a:r>
          </a:p>
          <a:p>
            <a:pPr marL="230400" marR="0" lvl="0" indent="-2304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t>Click to edit text styles</a:t>
            </a:r>
          </a:p>
          <a:p>
            <a:pPr marL="230400" marR="0" lvl="0" indent="-2304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t>Click to edit text styles</a:t>
            </a:r>
          </a:p>
          <a:p>
            <a:pPr marL="230400" marR="0" lvl="0" indent="-2304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t>Click to edit text styles</a:t>
            </a:r>
          </a:p>
        </p:txBody>
      </p:sp>
      <p:sp>
        <p:nvSpPr>
          <p:cNvPr id="7" name="Text Placeholder 2"/>
          <p:cNvSpPr>
            <a:spLocks noGrp="1"/>
          </p:cNvSpPr>
          <p:nvPr>
            <p:ph type="body" sz="quarter" idx="14" hasCustomPrompt="1"/>
          </p:nvPr>
        </p:nvSpPr>
        <p:spPr>
          <a:xfrm>
            <a:off x="3276000" y="1080000"/>
            <a:ext cx="2592000" cy="356040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600"/>
              </a:spcAft>
              <a:buClrTx/>
              <a:buSzTx/>
              <a:buFontTx/>
              <a:buNone/>
              <a:tabLst/>
              <a:defRPr sz="1400" baseline="0">
                <a:solidFill>
                  <a:schemeClr val="tx2"/>
                </a:solidFill>
                <a:latin typeface="+mn-lt"/>
                <a:ea typeface="Nokia Pure Text Light" panose="020B0403020202020204" pitchFamily="34" charset="0"/>
              </a:defRPr>
            </a:lvl1pPr>
            <a:lvl2pPr>
              <a:defRPr>
                <a:latin typeface="Nokia Pure Text Light" panose="020B0403020202020204" pitchFamily="34" charset="0"/>
                <a:ea typeface="Nokia Pure Text Light" panose="020B0403020202020204" pitchFamily="34" charset="0"/>
              </a:defRPr>
            </a:lvl2pPr>
            <a:lvl3pPr>
              <a:defRPr>
                <a:latin typeface="Nokia Pure Text Light" panose="020B0403020202020204" pitchFamily="34" charset="0"/>
                <a:ea typeface="Nokia Pure Text Light" panose="020B0403020202020204" pitchFamily="34" charset="0"/>
              </a:defRPr>
            </a:lvl3pPr>
            <a:lvl4pPr>
              <a:defRPr>
                <a:latin typeface="Nokia Pure Text Light" panose="020B0403020202020204" pitchFamily="34" charset="0"/>
                <a:ea typeface="Nokia Pure Text Light" panose="020B0403020202020204" pitchFamily="34" charset="0"/>
              </a:defRPr>
            </a:lvl4pPr>
            <a:lvl5pPr>
              <a:defRPr>
                <a:latin typeface="Nokia Pure Text Light" panose="020B0403020202020204" pitchFamily="34" charset="0"/>
                <a:ea typeface="Nokia Pure Text Light" panose="020B0403020202020204" pitchFamily="34" charset="0"/>
              </a:defRPr>
            </a:lvl5pPr>
          </a:lstStyle>
          <a:p>
            <a:pPr lvl="0"/>
            <a:r>
              <a:rPr lang="en-US"/>
              <a:t>Click to edit text styles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t>Click to edit text styles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t>Click to edit text styles</a:t>
            </a:r>
          </a:p>
          <a:p>
            <a:pPr marL="230400" marR="0" lvl="0" indent="-2304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t>Click to edit text styles</a:t>
            </a:r>
          </a:p>
          <a:p>
            <a:pPr marL="230400" marR="0" lvl="0" indent="-2304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t>Click to edit text styles</a:t>
            </a:r>
          </a:p>
          <a:p>
            <a:pPr marL="230400" marR="0" lvl="0" indent="-2304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t>Click to edit text styles</a:t>
            </a:r>
          </a:p>
        </p:txBody>
      </p:sp>
    </p:spTree>
    <p:extLst>
      <p:ext uri="{BB962C8B-B14F-4D97-AF65-F5344CB8AC3E}">
        <p14:creationId xmlns:p14="http://schemas.microsoft.com/office/powerpoint/2010/main" val="2370979218"/>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1-7 White - three col tier text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a:t>Click to edit secondary headline</a:t>
            </a:r>
          </a:p>
        </p:txBody>
      </p:sp>
      <p:sp>
        <p:nvSpPr>
          <p:cNvPr id="43" name="Text Placeholder 42"/>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a:t>Click to edit headline</a:t>
            </a:r>
          </a:p>
        </p:txBody>
      </p:sp>
      <p:sp>
        <p:nvSpPr>
          <p:cNvPr id="7" name="Text Placeholder 3"/>
          <p:cNvSpPr>
            <a:spLocks noGrp="1"/>
          </p:cNvSpPr>
          <p:nvPr>
            <p:ph type="body" sz="quarter" idx="12"/>
          </p:nvPr>
        </p:nvSpPr>
        <p:spPr>
          <a:xfrm>
            <a:off x="417600" y="1080000"/>
            <a:ext cx="2592000" cy="3560400"/>
          </a:xfrm>
          <a:prstGeom prst="rect">
            <a:avLst/>
          </a:prstGeom>
        </p:spPr>
        <p:txBody>
          <a:bodyPr lIns="0" tIns="0" rIns="0" bIns="0"/>
          <a:lstStyle>
            <a:lvl1pPr marL="230400" indent="-230400">
              <a:spcBef>
                <a:spcPts val="0"/>
              </a:spcBef>
              <a:spcAft>
                <a:spcPts val="600"/>
              </a:spcAft>
              <a:defRPr sz="1600">
                <a:solidFill>
                  <a:schemeClr val="tx2"/>
                </a:solidFill>
                <a:latin typeface="+mn-lt"/>
              </a:defRPr>
            </a:lvl1pPr>
            <a:lvl2pPr marL="460800" indent="-230400">
              <a:spcBef>
                <a:spcPts val="0"/>
              </a:spcBef>
              <a:spcAft>
                <a:spcPts val="600"/>
              </a:spcAft>
              <a:defRPr sz="1400">
                <a:solidFill>
                  <a:schemeClr val="tx2"/>
                </a:solidFill>
                <a:latin typeface="+mn-lt"/>
              </a:defRPr>
            </a:lvl2pPr>
            <a:lvl3pPr marL="691200">
              <a:spcBef>
                <a:spcPts val="0"/>
              </a:spcBef>
              <a:spcAft>
                <a:spcPts val="600"/>
              </a:spcAft>
              <a:defRPr sz="1200">
                <a:solidFill>
                  <a:schemeClr val="tx2"/>
                </a:solidFill>
                <a:latin typeface="+mn-lt"/>
              </a:defRPr>
            </a:lvl3pPr>
            <a:lvl4pPr marL="921600">
              <a:spcBef>
                <a:spcPts val="0"/>
              </a:spcBef>
              <a:spcAft>
                <a:spcPts val="600"/>
              </a:spcAft>
              <a:defRPr sz="1000">
                <a:solidFill>
                  <a:schemeClr val="tx2"/>
                </a:solidFill>
                <a:latin typeface="+mn-lt"/>
              </a:defRPr>
            </a:lvl4pPr>
            <a:lvl5pPr marL="1152000" indent="-228600">
              <a:spcBef>
                <a:spcPts val="0"/>
              </a:spcBef>
              <a:spcAft>
                <a:spcPts val="600"/>
              </a:spcAft>
              <a:buFont typeface="Arial" panose="020B0604020202020204" pitchFamily="34" charset="0"/>
              <a:buChar char="•"/>
              <a:defRPr sz="900">
                <a:solidFill>
                  <a:schemeClr val="tx2"/>
                </a:solidFill>
                <a:latin typeface="+mn-lt"/>
              </a:defRPr>
            </a:lvl5pPr>
            <a:lvl6pPr marL="1382400" indent="-228600">
              <a:spcBef>
                <a:spcPts val="0"/>
              </a:spcBef>
              <a:spcAft>
                <a:spcPts val="600"/>
              </a:spcAft>
              <a:buFont typeface="Nokia Pure Text" panose="020B0503020202020204" pitchFamily="34" charset="0"/>
              <a:buChar char="‒"/>
              <a:defRPr sz="800" baseline="0">
                <a:solidFill>
                  <a:schemeClr val="tx2"/>
                </a:solidFill>
              </a:defRPr>
            </a:lvl6pPr>
            <a:lvl7pPr marL="1612800">
              <a:spcBef>
                <a:spcPts val="0"/>
              </a:spcBef>
              <a:spcAft>
                <a:spcPts val="600"/>
              </a:spcAft>
              <a:defRPr sz="700">
                <a:solidFill>
                  <a:schemeClr val="tx2"/>
                </a:solidFill>
              </a:defRPr>
            </a:lvl7pPr>
            <a:lvl8pPr marL="1843200">
              <a:spcBef>
                <a:spcPts val="0"/>
              </a:spcBef>
              <a:spcAft>
                <a:spcPts val="600"/>
              </a:spcAft>
              <a:defRPr sz="600">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sz="800"/>
              <a:t>Sixth level</a:t>
            </a:r>
          </a:p>
          <a:p>
            <a:pPr lvl="6"/>
            <a:r>
              <a:rPr lang="en-US"/>
              <a:t>Seventh level</a:t>
            </a:r>
          </a:p>
          <a:p>
            <a:pPr lvl="7"/>
            <a:r>
              <a:rPr lang="en-US" sz="600"/>
              <a:t>Eighth Level</a:t>
            </a:r>
            <a:endParaRPr lang="en-US"/>
          </a:p>
        </p:txBody>
      </p:sp>
      <p:sp>
        <p:nvSpPr>
          <p:cNvPr id="10" name="Text Placeholder 3"/>
          <p:cNvSpPr>
            <a:spLocks noGrp="1"/>
          </p:cNvSpPr>
          <p:nvPr>
            <p:ph type="body" sz="quarter" idx="13"/>
          </p:nvPr>
        </p:nvSpPr>
        <p:spPr>
          <a:xfrm>
            <a:off x="3275856" y="1080000"/>
            <a:ext cx="2592000" cy="3560400"/>
          </a:xfrm>
          <a:prstGeom prst="rect">
            <a:avLst/>
          </a:prstGeom>
        </p:spPr>
        <p:txBody>
          <a:bodyPr lIns="0" tIns="0" rIns="0" bIns="0"/>
          <a:lstStyle>
            <a:lvl1pPr marL="230400" indent="-230400">
              <a:spcBef>
                <a:spcPts val="0"/>
              </a:spcBef>
              <a:spcAft>
                <a:spcPts val="600"/>
              </a:spcAft>
              <a:defRPr sz="1600">
                <a:solidFill>
                  <a:schemeClr val="tx2"/>
                </a:solidFill>
                <a:latin typeface="+mn-lt"/>
              </a:defRPr>
            </a:lvl1pPr>
            <a:lvl2pPr marL="460800" indent="-230400">
              <a:spcBef>
                <a:spcPts val="0"/>
              </a:spcBef>
              <a:spcAft>
                <a:spcPts val="600"/>
              </a:spcAft>
              <a:defRPr sz="1400">
                <a:solidFill>
                  <a:schemeClr val="tx2"/>
                </a:solidFill>
                <a:latin typeface="+mn-lt"/>
              </a:defRPr>
            </a:lvl2pPr>
            <a:lvl3pPr marL="691200">
              <a:spcBef>
                <a:spcPts val="0"/>
              </a:spcBef>
              <a:spcAft>
                <a:spcPts val="600"/>
              </a:spcAft>
              <a:defRPr sz="1200">
                <a:solidFill>
                  <a:schemeClr val="tx2"/>
                </a:solidFill>
                <a:latin typeface="+mn-lt"/>
              </a:defRPr>
            </a:lvl3pPr>
            <a:lvl4pPr marL="921600">
              <a:spcBef>
                <a:spcPts val="0"/>
              </a:spcBef>
              <a:spcAft>
                <a:spcPts val="600"/>
              </a:spcAft>
              <a:defRPr sz="1000">
                <a:solidFill>
                  <a:schemeClr val="tx2"/>
                </a:solidFill>
                <a:latin typeface="+mn-lt"/>
              </a:defRPr>
            </a:lvl4pPr>
            <a:lvl5pPr marL="1152000" indent="-228600">
              <a:spcBef>
                <a:spcPts val="0"/>
              </a:spcBef>
              <a:spcAft>
                <a:spcPts val="600"/>
              </a:spcAft>
              <a:buFont typeface="Arial" panose="020B0604020202020204" pitchFamily="34" charset="0"/>
              <a:buChar char="•"/>
              <a:defRPr sz="900">
                <a:solidFill>
                  <a:schemeClr val="tx2"/>
                </a:solidFill>
                <a:latin typeface="+mn-lt"/>
              </a:defRPr>
            </a:lvl5pPr>
            <a:lvl6pPr marL="1382400" indent="-228600">
              <a:spcBef>
                <a:spcPts val="0"/>
              </a:spcBef>
              <a:spcAft>
                <a:spcPts val="600"/>
              </a:spcAft>
              <a:buFont typeface="Nokia Pure Text" panose="020B0503020202020204" pitchFamily="34" charset="0"/>
              <a:buChar char="‒"/>
              <a:defRPr sz="800" baseline="0">
                <a:solidFill>
                  <a:schemeClr val="tx2"/>
                </a:solidFill>
              </a:defRPr>
            </a:lvl6pPr>
            <a:lvl7pPr marL="1612800">
              <a:spcBef>
                <a:spcPts val="0"/>
              </a:spcBef>
              <a:spcAft>
                <a:spcPts val="600"/>
              </a:spcAft>
              <a:defRPr sz="700">
                <a:solidFill>
                  <a:schemeClr val="tx2"/>
                </a:solidFill>
              </a:defRPr>
            </a:lvl7pPr>
            <a:lvl8pPr marL="1843200">
              <a:spcBef>
                <a:spcPts val="0"/>
              </a:spcBef>
              <a:spcAft>
                <a:spcPts val="600"/>
              </a:spcAft>
              <a:defRPr sz="600">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sz="800"/>
              <a:t>Sixth level</a:t>
            </a:r>
          </a:p>
          <a:p>
            <a:pPr lvl="6"/>
            <a:r>
              <a:rPr lang="en-US"/>
              <a:t>Seventh level</a:t>
            </a:r>
          </a:p>
          <a:p>
            <a:pPr lvl="7"/>
            <a:r>
              <a:rPr lang="en-US" sz="600"/>
              <a:t>Eighth Level</a:t>
            </a:r>
            <a:endParaRPr lang="en-US"/>
          </a:p>
        </p:txBody>
      </p:sp>
      <p:sp>
        <p:nvSpPr>
          <p:cNvPr id="11" name="Text Placeholder 3"/>
          <p:cNvSpPr>
            <a:spLocks noGrp="1"/>
          </p:cNvSpPr>
          <p:nvPr>
            <p:ph type="body" sz="quarter" idx="14"/>
          </p:nvPr>
        </p:nvSpPr>
        <p:spPr>
          <a:xfrm>
            <a:off x="6134400" y="1080000"/>
            <a:ext cx="2592000" cy="3560400"/>
          </a:xfrm>
          <a:prstGeom prst="rect">
            <a:avLst/>
          </a:prstGeom>
        </p:spPr>
        <p:txBody>
          <a:bodyPr lIns="0" tIns="0" rIns="0" bIns="0"/>
          <a:lstStyle>
            <a:lvl1pPr marL="230400" indent="-230400">
              <a:spcBef>
                <a:spcPts val="0"/>
              </a:spcBef>
              <a:spcAft>
                <a:spcPts val="600"/>
              </a:spcAft>
              <a:defRPr sz="1600">
                <a:solidFill>
                  <a:schemeClr val="tx2"/>
                </a:solidFill>
                <a:latin typeface="+mn-lt"/>
              </a:defRPr>
            </a:lvl1pPr>
            <a:lvl2pPr marL="460800" indent="-230400">
              <a:spcBef>
                <a:spcPts val="0"/>
              </a:spcBef>
              <a:spcAft>
                <a:spcPts val="600"/>
              </a:spcAft>
              <a:defRPr sz="1400">
                <a:solidFill>
                  <a:schemeClr val="tx2"/>
                </a:solidFill>
                <a:latin typeface="+mn-lt"/>
              </a:defRPr>
            </a:lvl2pPr>
            <a:lvl3pPr marL="691200">
              <a:spcBef>
                <a:spcPts val="0"/>
              </a:spcBef>
              <a:spcAft>
                <a:spcPts val="600"/>
              </a:spcAft>
              <a:defRPr sz="1200">
                <a:solidFill>
                  <a:schemeClr val="tx2"/>
                </a:solidFill>
                <a:latin typeface="+mn-lt"/>
              </a:defRPr>
            </a:lvl3pPr>
            <a:lvl4pPr marL="921600">
              <a:spcBef>
                <a:spcPts val="0"/>
              </a:spcBef>
              <a:spcAft>
                <a:spcPts val="600"/>
              </a:spcAft>
              <a:defRPr sz="1000">
                <a:solidFill>
                  <a:schemeClr val="tx2"/>
                </a:solidFill>
                <a:latin typeface="+mn-lt"/>
              </a:defRPr>
            </a:lvl4pPr>
            <a:lvl5pPr marL="1152000" indent="-228600">
              <a:spcBef>
                <a:spcPts val="0"/>
              </a:spcBef>
              <a:spcAft>
                <a:spcPts val="600"/>
              </a:spcAft>
              <a:buFont typeface="Arial" panose="020B0604020202020204" pitchFamily="34" charset="0"/>
              <a:buChar char="•"/>
              <a:defRPr sz="900">
                <a:solidFill>
                  <a:schemeClr val="tx2"/>
                </a:solidFill>
                <a:latin typeface="+mn-lt"/>
              </a:defRPr>
            </a:lvl5pPr>
            <a:lvl6pPr marL="1382400" indent="-228600">
              <a:spcBef>
                <a:spcPts val="0"/>
              </a:spcBef>
              <a:spcAft>
                <a:spcPts val="600"/>
              </a:spcAft>
              <a:buFont typeface="Nokia Pure Text" panose="020B0503020202020204" pitchFamily="34" charset="0"/>
              <a:buChar char="‒"/>
              <a:defRPr sz="800" baseline="0">
                <a:solidFill>
                  <a:schemeClr val="tx2"/>
                </a:solidFill>
              </a:defRPr>
            </a:lvl6pPr>
            <a:lvl7pPr marL="1612800">
              <a:spcBef>
                <a:spcPts val="0"/>
              </a:spcBef>
              <a:spcAft>
                <a:spcPts val="600"/>
              </a:spcAft>
              <a:defRPr sz="700">
                <a:solidFill>
                  <a:schemeClr val="tx2"/>
                </a:solidFill>
              </a:defRPr>
            </a:lvl7pPr>
            <a:lvl8pPr marL="1843200">
              <a:spcBef>
                <a:spcPts val="0"/>
              </a:spcBef>
              <a:spcAft>
                <a:spcPts val="600"/>
              </a:spcAft>
              <a:defRPr sz="600">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sz="800"/>
              <a:t>Sixth level</a:t>
            </a:r>
          </a:p>
          <a:p>
            <a:pPr lvl="6"/>
            <a:r>
              <a:rPr lang="en-US"/>
              <a:t>Seventh level</a:t>
            </a:r>
          </a:p>
          <a:p>
            <a:pPr lvl="7"/>
            <a:r>
              <a:rPr lang="en-US" sz="600"/>
              <a:t>Eighth Level</a:t>
            </a:r>
            <a:endParaRPr lang="en-US"/>
          </a:p>
        </p:txBody>
      </p:sp>
    </p:spTree>
    <p:extLst>
      <p:ext uri="{BB962C8B-B14F-4D97-AF65-F5344CB8AC3E}">
        <p14:creationId xmlns:p14="http://schemas.microsoft.com/office/powerpoint/2010/main" val="397945269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1-8 White - four col text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a:t>Click to edit secondary headline</a:t>
            </a:r>
          </a:p>
        </p:txBody>
      </p:sp>
      <p:sp>
        <p:nvSpPr>
          <p:cNvPr id="43" name="Text Placeholder 42"/>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a:t>Click to edit headline</a:t>
            </a:r>
          </a:p>
        </p:txBody>
      </p:sp>
      <p:sp>
        <p:nvSpPr>
          <p:cNvPr id="3" name="Text Placeholder 2"/>
          <p:cNvSpPr>
            <a:spLocks noGrp="1"/>
          </p:cNvSpPr>
          <p:nvPr>
            <p:ph type="body" sz="quarter" idx="12" hasCustomPrompt="1"/>
          </p:nvPr>
        </p:nvSpPr>
        <p:spPr>
          <a:xfrm>
            <a:off x="417600" y="1080000"/>
            <a:ext cx="1893600" cy="356040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600"/>
              </a:spcAft>
              <a:buClrTx/>
              <a:buSzTx/>
              <a:buFontTx/>
              <a:buNone/>
              <a:tabLst/>
              <a:defRPr sz="1200" baseline="0">
                <a:solidFill>
                  <a:schemeClr val="tx2"/>
                </a:solidFill>
                <a:latin typeface="+mn-lt"/>
                <a:ea typeface="Nokia Pure Text Light" panose="020B0403020202020204" pitchFamily="34" charset="0"/>
              </a:defRPr>
            </a:lvl1pPr>
            <a:lvl2pPr>
              <a:defRPr>
                <a:latin typeface="Nokia Pure Text Light" panose="020B0403020202020204" pitchFamily="34" charset="0"/>
                <a:ea typeface="Nokia Pure Text Light" panose="020B0403020202020204" pitchFamily="34" charset="0"/>
              </a:defRPr>
            </a:lvl2pPr>
            <a:lvl3pPr>
              <a:defRPr>
                <a:latin typeface="Nokia Pure Text Light" panose="020B0403020202020204" pitchFamily="34" charset="0"/>
                <a:ea typeface="Nokia Pure Text Light" panose="020B0403020202020204" pitchFamily="34" charset="0"/>
              </a:defRPr>
            </a:lvl3pPr>
            <a:lvl4pPr>
              <a:defRPr>
                <a:latin typeface="Nokia Pure Text Light" panose="020B0403020202020204" pitchFamily="34" charset="0"/>
                <a:ea typeface="Nokia Pure Text Light" panose="020B0403020202020204" pitchFamily="34" charset="0"/>
              </a:defRPr>
            </a:lvl4pPr>
            <a:lvl5pPr>
              <a:defRPr>
                <a:latin typeface="Nokia Pure Text Light" panose="020B0403020202020204" pitchFamily="34" charset="0"/>
                <a:ea typeface="Nokia Pure Text Light" panose="020B0403020202020204" pitchFamily="34" charset="0"/>
              </a:defRPr>
            </a:lvl5pPr>
          </a:lstStyle>
          <a:p>
            <a:pPr lvl="0"/>
            <a:r>
              <a:rPr lang="en-US"/>
              <a:t>Click to edit text styles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t>Click to edit text styles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t>Click to edit text styles</a:t>
            </a:r>
          </a:p>
          <a:p>
            <a:pPr marL="230400" marR="0" lvl="0" indent="-2304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t>Click to edit text styles</a:t>
            </a:r>
          </a:p>
          <a:p>
            <a:pPr marL="230400" marR="0" lvl="0" indent="-2304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t>Click to edit text styles</a:t>
            </a:r>
          </a:p>
          <a:p>
            <a:pPr marL="230400" marR="0" lvl="0" indent="-2304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t>Click to edit text styles</a:t>
            </a:r>
          </a:p>
        </p:txBody>
      </p:sp>
      <p:sp>
        <p:nvSpPr>
          <p:cNvPr id="6" name="Text Placeholder 2"/>
          <p:cNvSpPr>
            <a:spLocks noGrp="1"/>
          </p:cNvSpPr>
          <p:nvPr>
            <p:ph type="body" sz="quarter" idx="13" hasCustomPrompt="1"/>
          </p:nvPr>
        </p:nvSpPr>
        <p:spPr>
          <a:xfrm>
            <a:off x="6832800" y="1080000"/>
            <a:ext cx="1893600" cy="356040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600"/>
              </a:spcAft>
              <a:buClrTx/>
              <a:buSzTx/>
              <a:buFontTx/>
              <a:buNone/>
              <a:tabLst/>
              <a:defRPr sz="1200" baseline="0">
                <a:solidFill>
                  <a:schemeClr val="tx2"/>
                </a:solidFill>
                <a:latin typeface="+mn-lt"/>
                <a:ea typeface="Nokia Pure Text Light" panose="020B0403020202020204" pitchFamily="34" charset="0"/>
              </a:defRPr>
            </a:lvl1pPr>
            <a:lvl2pPr>
              <a:defRPr>
                <a:latin typeface="Nokia Pure Text Light" panose="020B0403020202020204" pitchFamily="34" charset="0"/>
                <a:ea typeface="Nokia Pure Text Light" panose="020B0403020202020204" pitchFamily="34" charset="0"/>
              </a:defRPr>
            </a:lvl2pPr>
            <a:lvl3pPr>
              <a:defRPr>
                <a:latin typeface="Nokia Pure Text Light" panose="020B0403020202020204" pitchFamily="34" charset="0"/>
                <a:ea typeface="Nokia Pure Text Light" panose="020B0403020202020204" pitchFamily="34" charset="0"/>
              </a:defRPr>
            </a:lvl3pPr>
            <a:lvl4pPr>
              <a:defRPr>
                <a:latin typeface="Nokia Pure Text Light" panose="020B0403020202020204" pitchFamily="34" charset="0"/>
                <a:ea typeface="Nokia Pure Text Light" panose="020B0403020202020204" pitchFamily="34" charset="0"/>
              </a:defRPr>
            </a:lvl4pPr>
            <a:lvl5pPr>
              <a:defRPr>
                <a:latin typeface="Nokia Pure Text Light" panose="020B0403020202020204" pitchFamily="34" charset="0"/>
                <a:ea typeface="Nokia Pure Text Light" panose="020B0403020202020204" pitchFamily="34" charset="0"/>
              </a:defRPr>
            </a:lvl5pPr>
          </a:lstStyle>
          <a:p>
            <a:pPr lvl="0"/>
            <a:r>
              <a:rPr lang="en-US"/>
              <a:t>Click to edit text styles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t>Click to edit text styles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t>Click to edit text styles</a:t>
            </a:r>
          </a:p>
          <a:p>
            <a:pPr marL="230400" marR="0" lvl="0" indent="-2304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t>Click to edit text styles</a:t>
            </a:r>
          </a:p>
          <a:p>
            <a:pPr marL="230400" marR="0" lvl="0" indent="-2304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t>Click to edit text styles</a:t>
            </a:r>
          </a:p>
          <a:p>
            <a:pPr marL="230400" marR="0" lvl="0" indent="-2304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t>Click to edit text styles</a:t>
            </a:r>
          </a:p>
        </p:txBody>
      </p:sp>
      <p:sp>
        <p:nvSpPr>
          <p:cNvPr id="9" name="Text Placeholder 2"/>
          <p:cNvSpPr>
            <a:spLocks noGrp="1"/>
          </p:cNvSpPr>
          <p:nvPr>
            <p:ph type="body" sz="quarter" idx="14" hasCustomPrompt="1"/>
          </p:nvPr>
        </p:nvSpPr>
        <p:spPr>
          <a:xfrm>
            <a:off x="4694400" y="1080000"/>
            <a:ext cx="1893600" cy="356040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600"/>
              </a:spcAft>
              <a:buClrTx/>
              <a:buSzTx/>
              <a:buFontTx/>
              <a:buNone/>
              <a:tabLst/>
              <a:defRPr sz="1200" baseline="0">
                <a:solidFill>
                  <a:schemeClr val="tx2"/>
                </a:solidFill>
                <a:latin typeface="+mn-lt"/>
                <a:ea typeface="Nokia Pure Text Light" panose="020B0403020202020204" pitchFamily="34" charset="0"/>
              </a:defRPr>
            </a:lvl1pPr>
            <a:lvl2pPr>
              <a:defRPr>
                <a:latin typeface="Nokia Pure Text Light" panose="020B0403020202020204" pitchFamily="34" charset="0"/>
                <a:ea typeface="Nokia Pure Text Light" panose="020B0403020202020204" pitchFamily="34" charset="0"/>
              </a:defRPr>
            </a:lvl2pPr>
            <a:lvl3pPr>
              <a:defRPr>
                <a:latin typeface="Nokia Pure Text Light" panose="020B0403020202020204" pitchFamily="34" charset="0"/>
                <a:ea typeface="Nokia Pure Text Light" panose="020B0403020202020204" pitchFamily="34" charset="0"/>
              </a:defRPr>
            </a:lvl3pPr>
            <a:lvl4pPr>
              <a:defRPr>
                <a:latin typeface="Nokia Pure Text Light" panose="020B0403020202020204" pitchFamily="34" charset="0"/>
                <a:ea typeface="Nokia Pure Text Light" panose="020B0403020202020204" pitchFamily="34" charset="0"/>
              </a:defRPr>
            </a:lvl4pPr>
            <a:lvl5pPr>
              <a:defRPr>
                <a:latin typeface="Nokia Pure Text Light" panose="020B0403020202020204" pitchFamily="34" charset="0"/>
                <a:ea typeface="Nokia Pure Text Light" panose="020B0403020202020204" pitchFamily="34" charset="0"/>
              </a:defRPr>
            </a:lvl5pPr>
          </a:lstStyle>
          <a:p>
            <a:pPr lvl="0"/>
            <a:r>
              <a:rPr lang="en-US"/>
              <a:t>Click to edit text styles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t>Click to edit text styles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t>Click to edit text styles</a:t>
            </a:r>
          </a:p>
          <a:p>
            <a:pPr marL="230400" marR="0" lvl="0" indent="-2304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t>Click to edit text styles</a:t>
            </a:r>
          </a:p>
          <a:p>
            <a:pPr marL="230400" marR="0" lvl="0" indent="-2304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t>Click to edit text styles</a:t>
            </a:r>
          </a:p>
          <a:p>
            <a:pPr marL="230400" marR="0" lvl="0" indent="-2304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t>Click to edit text styles</a:t>
            </a:r>
          </a:p>
        </p:txBody>
      </p:sp>
      <p:sp>
        <p:nvSpPr>
          <p:cNvPr id="11" name="Text Placeholder 2"/>
          <p:cNvSpPr>
            <a:spLocks noGrp="1"/>
          </p:cNvSpPr>
          <p:nvPr>
            <p:ph type="body" sz="quarter" idx="15" hasCustomPrompt="1"/>
          </p:nvPr>
        </p:nvSpPr>
        <p:spPr>
          <a:xfrm>
            <a:off x="2556000" y="1080000"/>
            <a:ext cx="1893600" cy="3560400"/>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600"/>
              </a:spcAft>
              <a:buClrTx/>
              <a:buSzTx/>
              <a:buFontTx/>
              <a:buNone/>
              <a:tabLst/>
              <a:defRPr sz="1200" baseline="0">
                <a:solidFill>
                  <a:schemeClr val="tx2"/>
                </a:solidFill>
                <a:latin typeface="+mn-lt"/>
                <a:ea typeface="Nokia Pure Text Light" panose="020B0403020202020204" pitchFamily="34" charset="0"/>
              </a:defRPr>
            </a:lvl1pPr>
            <a:lvl2pPr>
              <a:defRPr>
                <a:latin typeface="Nokia Pure Text Light" panose="020B0403020202020204" pitchFamily="34" charset="0"/>
                <a:ea typeface="Nokia Pure Text Light" panose="020B0403020202020204" pitchFamily="34" charset="0"/>
              </a:defRPr>
            </a:lvl2pPr>
            <a:lvl3pPr>
              <a:defRPr>
                <a:latin typeface="Nokia Pure Text Light" panose="020B0403020202020204" pitchFamily="34" charset="0"/>
                <a:ea typeface="Nokia Pure Text Light" panose="020B0403020202020204" pitchFamily="34" charset="0"/>
              </a:defRPr>
            </a:lvl3pPr>
            <a:lvl4pPr>
              <a:defRPr>
                <a:latin typeface="Nokia Pure Text Light" panose="020B0403020202020204" pitchFamily="34" charset="0"/>
                <a:ea typeface="Nokia Pure Text Light" panose="020B0403020202020204" pitchFamily="34" charset="0"/>
              </a:defRPr>
            </a:lvl4pPr>
            <a:lvl5pPr>
              <a:defRPr>
                <a:latin typeface="Nokia Pure Text Light" panose="020B0403020202020204" pitchFamily="34" charset="0"/>
                <a:ea typeface="Nokia Pure Text Light" panose="020B0403020202020204" pitchFamily="34" charset="0"/>
              </a:defRPr>
            </a:lvl5pPr>
          </a:lstStyle>
          <a:p>
            <a:pPr lvl="0"/>
            <a:r>
              <a:rPr lang="en-US"/>
              <a:t>Click to edit text styles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t>Click to edit text styles</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a:t>Click to edit text styles</a:t>
            </a:r>
          </a:p>
          <a:p>
            <a:pPr marL="230400" marR="0" lvl="0" indent="-2304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t>Click to edit text styles</a:t>
            </a:r>
          </a:p>
          <a:p>
            <a:pPr marL="230400" marR="0" lvl="0" indent="-2304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t>Click to edit text styles</a:t>
            </a:r>
          </a:p>
          <a:p>
            <a:pPr marL="230400" marR="0" lvl="0" indent="-2304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a:t>Click to edit text styles</a:t>
            </a:r>
          </a:p>
        </p:txBody>
      </p:sp>
    </p:spTree>
    <p:extLst>
      <p:ext uri="{BB962C8B-B14F-4D97-AF65-F5344CB8AC3E}">
        <p14:creationId xmlns:p14="http://schemas.microsoft.com/office/powerpoint/2010/main" val="33528886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Nokia White 3">
    <p:spTree>
      <p:nvGrpSpPr>
        <p:cNvPr id="1" name=""/>
        <p:cNvGrpSpPr/>
        <p:nvPr/>
      </p:nvGrpSpPr>
      <p:grpSpPr>
        <a:xfrm>
          <a:off x="0" y="0"/>
          <a:ext cx="0" cy="0"/>
          <a:chOff x="0" y="0"/>
          <a:chExt cx="0" cy="0"/>
        </a:xfrm>
      </p:grpSpPr>
      <p:sp>
        <p:nvSpPr>
          <p:cNvPr id="10" name="Content Placeholder 2"/>
          <p:cNvSpPr>
            <a:spLocks noGrp="1"/>
          </p:cNvSpPr>
          <p:nvPr>
            <p:ph sz="quarter" idx="15"/>
          </p:nvPr>
        </p:nvSpPr>
        <p:spPr>
          <a:xfrm>
            <a:off x="418119" y="1080000"/>
            <a:ext cx="2592000" cy="3560400"/>
          </a:xfrm>
          <a:prstGeom prst="rect">
            <a:avLst/>
          </a:prstGeom>
        </p:spPr>
        <p:txBody>
          <a:bodyPr lIns="0" tIns="0" rIns="0" bIns="0"/>
          <a:lstStyle>
            <a:lvl1pPr>
              <a:defRPr sz="1600">
                <a:solidFill>
                  <a:schemeClr val="bg1"/>
                </a:solidFill>
              </a:defRPr>
            </a:lvl1pPr>
            <a:lvl2pPr marL="460800">
              <a:defRPr sz="1400">
                <a:solidFill>
                  <a:schemeClr val="bg1"/>
                </a:solidFill>
              </a:defRPr>
            </a:lvl2pPr>
            <a:lvl3pPr marL="691200" indent="-230400">
              <a:defRPr sz="1200">
                <a:solidFill>
                  <a:schemeClr val="bg1"/>
                </a:solidFill>
              </a:defRPr>
            </a:lvl3pPr>
            <a:lvl4pPr marL="921600">
              <a:defRPr sz="1000">
                <a:solidFill>
                  <a:schemeClr val="bg1"/>
                </a:solidFill>
              </a:defRPr>
            </a:lvl4pPr>
            <a:lvl5pPr marL="1152000">
              <a:defRPr sz="8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p:cNvSpPr>
            <a:spLocks noGrp="1"/>
          </p:cNvSpPr>
          <p:nvPr>
            <p:ph sz="quarter" idx="19"/>
          </p:nvPr>
        </p:nvSpPr>
        <p:spPr>
          <a:xfrm>
            <a:off x="3261600" y="1080000"/>
            <a:ext cx="2592000" cy="3560400"/>
          </a:xfrm>
          <a:prstGeom prst="rect">
            <a:avLst/>
          </a:prstGeom>
        </p:spPr>
        <p:txBody>
          <a:bodyPr lIns="0" tIns="0" rIns="0" bIns="0"/>
          <a:lstStyle>
            <a:lvl1pPr>
              <a:defRPr sz="1600">
                <a:solidFill>
                  <a:schemeClr val="bg1"/>
                </a:solidFill>
              </a:defRPr>
            </a:lvl1pPr>
            <a:lvl2pPr marL="460800">
              <a:defRPr sz="1400">
                <a:solidFill>
                  <a:schemeClr val="bg1"/>
                </a:solidFill>
              </a:defRPr>
            </a:lvl2pPr>
            <a:lvl3pPr marL="691200" indent="-230400">
              <a:defRPr sz="1200">
                <a:solidFill>
                  <a:schemeClr val="bg1"/>
                </a:solidFill>
              </a:defRPr>
            </a:lvl3pPr>
            <a:lvl4pPr marL="921600">
              <a:defRPr sz="1000">
                <a:solidFill>
                  <a:schemeClr val="bg1"/>
                </a:solidFill>
              </a:defRPr>
            </a:lvl4pPr>
            <a:lvl5pPr marL="1152000">
              <a:defRPr sz="8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2"/>
          <p:cNvSpPr>
            <a:spLocks noGrp="1"/>
          </p:cNvSpPr>
          <p:nvPr>
            <p:ph sz="quarter" idx="20"/>
          </p:nvPr>
        </p:nvSpPr>
        <p:spPr>
          <a:xfrm>
            <a:off x="6120000" y="1080000"/>
            <a:ext cx="2606312" cy="3560400"/>
          </a:xfrm>
          <a:prstGeom prst="rect">
            <a:avLst/>
          </a:prstGeom>
        </p:spPr>
        <p:txBody>
          <a:bodyPr lIns="0" tIns="0" rIns="0" bIns="0"/>
          <a:lstStyle>
            <a:lvl1pPr>
              <a:defRPr sz="1600">
                <a:solidFill>
                  <a:schemeClr val="bg1"/>
                </a:solidFill>
              </a:defRPr>
            </a:lvl1pPr>
            <a:lvl2pPr marL="460800">
              <a:defRPr sz="1400">
                <a:solidFill>
                  <a:schemeClr val="bg1"/>
                </a:solidFill>
              </a:defRPr>
            </a:lvl2pPr>
            <a:lvl3pPr marL="691200" indent="-230400">
              <a:defRPr sz="1200">
                <a:solidFill>
                  <a:schemeClr val="bg1"/>
                </a:solidFill>
              </a:defRPr>
            </a:lvl3pPr>
            <a:lvl4pPr marL="921600">
              <a:defRPr sz="1000">
                <a:solidFill>
                  <a:schemeClr val="bg1"/>
                </a:solidFill>
              </a:defRPr>
            </a:lvl4pPr>
            <a:lvl5pPr marL="1152000">
              <a:defRPr sz="8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itle 1"/>
          <p:cNvSpPr>
            <a:spLocks noGrp="1"/>
          </p:cNvSpPr>
          <p:nvPr>
            <p:ph type="title" hasCustomPrompt="1"/>
          </p:nvPr>
        </p:nvSpPr>
        <p:spPr>
          <a:xfrm>
            <a:off x="418120" y="279249"/>
            <a:ext cx="8308800" cy="309600"/>
          </a:xfrm>
        </p:spPr>
        <p:txBody>
          <a:bodyPr/>
          <a:lstStyle>
            <a:lvl1pPr>
              <a:defRPr sz="2000" b="0">
                <a:solidFill>
                  <a:schemeClr val="bg1"/>
                </a:solidFill>
                <a:latin typeface="+mj-lt"/>
              </a:defRPr>
            </a:lvl1pPr>
          </a:lstStyle>
          <a:p>
            <a:r>
              <a:rPr lang="en-US" noProof="0"/>
              <a:t>Click to edit headline</a:t>
            </a:r>
          </a:p>
        </p:txBody>
      </p:sp>
      <p:sp>
        <p:nvSpPr>
          <p:cNvPr id="9"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bg1"/>
                </a:solidFill>
                <a:latin typeface="+mn-lt"/>
              </a:defRPr>
            </a:lvl1pPr>
          </a:lstStyle>
          <a:p>
            <a:r>
              <a:rPr lang="en-US">
                <a:cs typeface="Arial" panose="020B0604020202020204" pitchFamily="34" charset="0"/>
              </a:rPr>
              <a:t>&lt;Document ID: change ID in footer or remove&gt; &lt;Change information classification in footer&gt;</a:t>
            </a:r>
          </a:p>
        </p:txBody>
      </p:sp>
      <p:sp>
        <p:nvSpPr>
          <p:cNvPr id="14"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1"/>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ext uri="{BB962C8B-B14F-4D97-AF65-F5344CB8AC3E}">
        <p14:creationId xmlns:p14="http://schemas.microsoft.com/office/powerpoint/2010/main" val="1378964284"/>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1_1-9 White - four col tier text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a:t>Click to edit secondary headline</a:t>
            </a:r>
          </a:p>
        </p:txBody>
      </p:sp>
      <p:sp>
        <p:nvSpPr>
          <p:cNvPr id="43" name="Text Placeholder 42"/>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a:t>Click to edit headline</a:t>
            </a:r>
          </a:p>
        </p:txBody>
      </p:sp>
      <p:sp>
        <p:nvSpPr>
          <p:cNvPr id="7" name="Text Placeholder 3"/>
          <p:cNvSpPr>
            <a:spLocks noGrp="1"/>
          </p:cNvSpPr>
          <p:nvPr>
            <p:ph type="body" sz="quarter" idx="12"/>
          </p:nvPr>
        </p:nvSpPr>
        <p:spPr>
          <a:xfrm>
            <a:off x="417600" y="1080000"/>
            <a:ext cx="1893600" cy="3560400"/>
          </a:xfrm>
          <a:prstGeom prst="rect">
            <a:avLst/>
          </a:prstGeom>
        </p:spPr>
        <p:txBody>
          <a:bodyPr lIns="0" tIns="0" rIns="0" bIns="0"/>
          <a:lstStyle>
            <a:lvl1pPr marL="230400" indent="-230400">
              <a:spcBef>
                <a:spcPts val="0"/>
              </a:spcBef>
              <a:spcAft>
                <a:spcPts val="600"/>
              </a:spcAft>
              <a:defRPr sz="1600">
                <a:solidFill>
                  <a:schemeClr val="tx2"/>
                </a:solidFill>
                <a:latin typeface="+mn-lt"/>
              </a:defRPr>
            </a:lvl1pPr>
            <a:lvl2pPr marL="460800" indent="-230400">
              <a:spcBef>
                <a:spcPts val="0"/>
              </a:spcBef>
              <a:spcAft>
                <a:spcPts val="600"/>
              </a:spcAft>
              <a:defRPr sz="1400">
                <a:solidFill>
                  <a:schemeClr val="tx2"/>
                </a:solidFill>
                <a:latin typeface="+mn-lt"/>
              </a:defRPr>
            </a:lvl2pPr>
            <a:lvl3pPr marL="691200">
              <a:spcBef>
                <a:spcPts val="0"/>
              </a:spcBef>
              <a:spcAft>
                <a:spcPts val="600"/>
              </a:spcAft>
              <a:defRPr sz="1200">
                <a:solidFill>
                  <a:schemeClr val="tx2"/>
                </a:solidFill>
                <a:latin typeface="+mn-lt"/>
              </a:defRPr>
            </a:lvl3pPr>
            <a:lvl4pPr marL="921600">
              <a:spcBef>
                <a:spcPts val="0"/>
              </a:spcBef>
              <a:spcAft>
                <a:spcPts val="600"/>
              </a:spcAft>
              <a:defRPr sz="1000">
                <a:solidFill>
                  <a:schemeClr val="tx2"/>
                </a:solidFill>
                <a:latin typeface="+mn-lt"/>
              </a:defRPr>
            </a:lvl4pPr>
            <a:lvl5pPr marL="1152000" indent="-228600">
              <a:spcBef>
                <a:spcPts val="0"/>
              </a:spcBef>
              <a:spcAft>
                <a:spcPts val="600"/>
              </a:spcAft>
              <a:buFont typeface="Arial" panose="020B0604020202020204" pitchFamily="34" charset="0"/>
              <a:buChar char="•"/>
              <a:defRPr sz="900">
                <a:solidFill>
                  <a:schemeClr val="tx2"/>
                </a:solidFill>
                <a:latin typeface="+mn-lt"/>
              </a:defRPr>
            </a:lvl5pPr>
            <a:lvl6pPr marL="1382400" indent="-228600">
              <a:spcBef>
                <a:spcPts val="0"/>
              </a:spcBef>
              <a:spcAft>
                <a:spcPts val="600"/>
              </a:spcAft>
              <a:buFont typeface="Nokia Pure Text" panose="020B0503020202020204" pitchFamily="34" charset="0"/>
              <a:buChar char="‒"/>
              <a:defRPr sz="800" baseline="0">
                <a:solidFill>
                  <a:schemeClr val="tx2"/>
                </a:solidFill>
              </a:defRPr>
            </a:lvl6pPr>
            <a:lvl7pPr marL="1612800">
              <a:spcBef>
                <a:spcPts val="0"/>
              </a:spcBef>
              <a:spcAft>
                <a:spcPts val="600"/>
              </a:spcAft>
              <a:defRPr sz="700">
                <a:solidFill>
                  <a:schemeClr val="tx2"/>
                </a:solidFill>
              </a:defRPr>
            </a:lvl7pPr>
            <a:lvl8pPr marL="1843200">
              <a:spcBef>
                <a:spcPts val="0"/>
              </a:spcBef>
              <a:spcAft>
                <a:spcPts val="600"/>
              </a:spcAft>
              <a:defRPr sz="600">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sz="800"/>
              <a:t>Sixth level</a:t>
            </a:r>
            <a:endParaRPr lang="en-US"/>
          </a:p>
        </p:txBody>
      </p:sp>
      <p:sp>
        <p:nvSpPr>
          <p:cNvPr id="10" name="Text Placeholder 3"/>
          <p:cNvSpPr>
            <a:spLocks noGrp="1"/>
          </p:cNvSpPr>
          <p:nvPr>
            <p:ph type="body" sz="quarter" idx="13"/>
          </p:nvPr>
        </p:nvSpPr>
        <p:spPr>
          <a:xfrm>
            <a:off x="2556000" y="1080000"/>
            <a:ext cx="1893600" cy="3560400"/>
          </a:xfrm>
          <a:prstGeom prst="rect">
            <a:avLst/>
          </a:prstGeom>
        </p:spPr>
        <p:txBody>
          <a:bodyPr lIns="0" tIns="0" rIns="0" bIns="0"/>
          <a:lstStyle>
            <a:lvl1pPr marL="230400" indent="-230400">
              <a:spcBef>
                <a:spcPts val="0"/>
              </a:spcBef>
              <a:spcAft>
                <a:spcPts val="600"/>
              </a:spcAft>
              <a:defRPr sz="1600">
                <a:solidFill>
                  <a:schemeClr val="tx2"/>
                </a:solidFill>
                <a:latin typeface="+mn-lt"/>
              </a:defRPr>
            </a:lvl1pPr>
            <a:lvl2pPr marL="460800" indent="-230400">
              <a:spcBef>
                <a:spcPts val="0"/>
              </a:spcBef>
              <a:spcAft>
                <a:spcPts val="600"/>
              </a:spcAft>
              <a:defRPr sz="1400">
                <a:solidFill>
                  <a:schemeClr val="tx2"/>
                </a:solidFill>
                <a:latin typeface="+mn-lt"/>
              </a:defRPr>
            </a:lvl2pPr>
            <a:lvl3pPr marL="691200">
              <a:spcBef>
                <a:spcPts val="0"/>
              </a:spcBef>
              <a:spcAft>
                <a:spcPts val="600"/>
              </a:spcAft>
              <a:defRPr sz="1200">
                <a:solidFill>
                  <a:schemeClr val="tx2"/>
                </a:solidFill>
                <a:latin typeface="+mn-lt"/>
              </a:defRPr>
            </a:lvl3pPr>
            <a:lvl4pPr marL="921600">
              <a:spcBef>
                <a:spcPts val="0"/>
              </a:spcBef>
              <a:spcAft>
                <a:spcPts val="600"/>
              </a:spcAft>
              <a:defRPr sz="1000">
                <a:solidFill>
                  <a:schemeClr val="tx2"/>
                </a:solidFill>
                <a:latin typeface="+mn-lt"/>
              </a:defRPr>
            </a:lvl4pPr>
            <a:lvl5pPr marL="1152000" indent="-228600">
              <a:spcBef>
                <a:spcPts val="0"/>
              </a:spcBef>
              <a:spcAft>
                <a:spcPts val="600"/>
              </a:spcAft>
              <a:buFont typeface="Arial" panose="020B0604020202020204" pitchFamily="34" charset="0"/>
              <a:buChar char="•"/>
              <a:defRPr sz="900">
                <a:solidFill>
                  <a:schemeClr val="tx2"/>
                </a:solidFill>
                <a:latin typeface="+mn-lt"/>
              </a:defRPr>
            </a:lvl5pPr>
            <a:lvl6pPr marL="1382400" indent="-228600">
              <a:spcBef>
                <a:spcPts val="0"/>
              </a:spcBef>
              <a:spcAft>
                <a:spcPts val="600"/>
              </a:spcAft>
              <a:buFont typeface="Nokia Pure Text" panose="020B0503020202020204" pitchFamily="34" charset="0"/>
              <a:buChar char="‒"/>
              <a:defRPr sz="800" baseline="0">
                <a:solidFill>
                  <a:schemeClr val="tx2"/>
                </a:solidFill>
              </a:defRPr>
            </a:lvl6pPr>
            <a:lvl7pPr marL="1612800">
              <a:spcBef>
                <a:spcPts val="0"/>
              </a:spcBef>
              <a:spcAft>
                <a:spcPts val="600"/>
              </a:spcAft>
              <a:defRPr sz="700">
                <a:solidFill>
                  <a:schemeClr val="tx2"/>
                </a:solidFill>
              </a:defRPr>
            </a:lvl7pPr>
            <a:lvl8pPr marL="1843200">
              <a:spcBef>
                <a:spcPts val="0"/>
              </a:spcBef>
              <a:spcAft>
                <a:spcPts val="600"/>
              </a:spcAft>
              <a:defRPr sz="600">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sz="800"/>
              <a:t>Sixth level</a:t>
            </a:r>
            <a:endParaRPr lang="en-US"/>
          </a:p>
        </p:txBody>
      </p:sp>
      <p:sp>
        <p:nvSpPr>
          <p:cNvPr id="11" name="Text Placeholder 3"/>
          <p:cNvSpPr>
            <a:spLocks noGrp="1"/>
          </p:cNvSpPr>
          <p:nvPr>
            <p:ph type="body" sz="quarter" idx="14"/>
          </p:nvPr>
        </p:nvSpPr>
        <p:spPr>
          <a:xfrm>
            <a:off x="4694400" y="1080000"/>
            <a:ext cx="1893600" cy="3560400"/>
          </a:xfrm>
          <a:prstGeom prst="rect">
            <a:avLst/>
          </a:prstGeom>
        </p:spPr>
        <p:txBody>
          <a:bodyPr lIns="0" tIns="0" rIns="0" bIns="0"/>
          <a:lstStyle>
            <a:lvl1pPr marL="230400" indent="-230400">
              <a:spcBef>
                <a:spcPts val="0"/>
              </a:spcBef>
              <a:spcAft>
                <a:spcPts val="600"/>
              </a:spcAft>
              <a:defRPr sz="1600">
                <a:solidFill>
                  <a:schemeClr val="tx2"/>
                </a:solidFill>
                <a:latin typeface="+mn-lt"/>
              </a:defRPr>
            </a:lvl1pPr>
            <a:lvl2pPr marL="460800" indent="-230400">
              <a:spcBef>
                <a:spcPts val="0"/>
              </a:spcBef>
              <a:spcAft>
                <a:spcPts val="600"/>
              </a:spcAft>
              <a:defRPr sz="1400">
                <a:solidFill>
                  <a:schemeClr val="tx2"/>
                </a:solidFill>
                <a:latin typeface="+mn-lt"/>
              </a:defRPr>
            </a:lvl2pPr>
            <a:lvl3pPr marL="691200">
              <a:spcBef>
                <a:spcPts val="0"/>
              </a:spcBef>
              <a:spcAft>
                <a:spcPts val="600"/>
              </a:spcAft>
              <a:defRPr sz="1200">
                <a:solidFill>
                  <a:schemeClr val="tx2"/>
                </a:solidFill>
                <a:latin typeface="+mn-lt"/>
              </a:defRPr>
            </a:lvl3pPr>
            <a:lvl4pPr marL="921600">
              <a:spcBef>
                <a:spcPts val="0"/>
              </a:spcBef>
              <a:spcAft>
                <a:spcPts val="600"/>
              </a:spcAft>
              <a:defRPr sz="1000">
                <a:solidFill>
                  <a:schemeClr val="tx2"/>
                </a:solidFill>
                <a:latin typeface="+mn-lt"/>
              </a:defRPr>
            </a:lvl4pPr>
            <a:lvl5pPr marL="1152000" indent="-228600">
              <a:spcBef>
                <a:spcPts val="0"/>
              </a:spcBef>
              <a:spcAft>
                <a:spcPts val="600"/>
              </a:spcAft>
              <a:buFont typeface="Arial" panose="020B0604020202020204" pitchFamily="34" charset="0"/>
              <a:buChar char="•"/>
              <a:defRPr sz="900">
                <a:solidFill>
                  <a:schemeClr val="tx2"/>
                </a:solidFill>
                <a:latin typeface="+mn-lt"/>
              </a:defRPr>
            </a:lvl5pPr>
            <a:lvl6pPr marL="1382400" indent="-228600">
              <a:spcBef>
                <a:spcPts val="0"/>
              </a:spcBef>
              <a:spcAft>
                <a:spcPts val="600"/>
              </a:spcAft>
              <a:buFont typeface="Nokia Pure Text" panose="020B0503020202020204" pitchFamily="34" charset="0"/>
              <a:buChar char="‒"/>
              <a:defRPr sz="800" baseline="0">
                <a:solidFill>
                  <a:schemeClr val="tx2"/>
                </a:solidFill>
              </a:defRPr>
            </a:lvl6pPr>
            <a:lvl7pPr marL="1612800">
              <a:spcBef>
                <a:spcPts val="0"/>
              </a:spcBef>
              <a:spcAft>
                <a:spcPts val="600"/>
              </a:spcAft>
              <a:defRPr sz="700">
                <a:solidFill>
                  <a:schemeClr val="tx2"/>
                </a:solidFill>
              </a:defRPr>
            </a:lvl7pPr>
            <a:lvl8pPr marL="1843200">
              <a:spcBef>
                <a:spcPts val="0"/>
              </a:spcBef>
              <a:spcAft>
                <a:spcPts val="600"/>
              </a:spcAft>
              <a:defRPr sz="600">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sz="800"/>
              <a:t>Sixth level</a:t>
            </a:r>
            <a:endParaRPr lang="en-US"/>
          </a:p>
        </p:txBody>
      </p:sp>
      <p:sp>
        <p:nvSpPr>
          <p:cNvPr id="12" name="Text Placeholder 3"/>
          <p:cNvSpPr>
            <a:spLocks noGrp="1"/>
          </p:cNvSpPr>
          <p:nvPr>
            <p:ph type="body" sz="quarter" idx="15"/>
          </p:nvPr>
        </p:nvSpPr>
        <p:spPr>
          <a:xfrm>
            <a:off x="6832800" y="1080000"/>
            <a:ext cx="1893600" cy="3560400"/>
          </a:xfrm>
          <a:prstGeom prst="rect">
            <a:avLst/>
          </a:prstGeom>
        </p:spPr>
        <p:txBody>
          <a:bodyPr lIns="0" tIns="0" rIns="0" bIns="0"/>
          <a:lstStyle>
            <a:lvl1pPr marL="230400" indent="-230400">
              <a:spcBef>
                <a:spcPts val="0"/>
              </a:spcBef>
              <a:spcAft>
                <a:spcPts val="600"/>
              </a:spcAft>
              <a:defRPr sz="1600">
                <a:solidFill>
                  <a:schemeClr val="tx2"/>
                </a:solidFill>
                <a:latin typeface="+mn-lt"/>
              </a:defRPr>
            </a:lvl1pPr>
            <a:lvl2pPr marL="460800" indent="-230400">
              <a:spcBef>
                <a:spcPts val="0"/>
              </a:spcBef>
              <a:spcAft>
                <a:spcPts val="600"/>
              </a:spcAft>
              <a:defRPr sz="1400">
                <a:solidFill>
                  <a:schemeClr val="tx2"/>
                </a:solidFill>
                <a:latin typeface="+mn-lt"/>
              </a:defRPr>
            </a:lvl2pPr>
            <a:lvl3pPr marL="691200">
              <a:spcBef>
                <a:spcPts val="0"/>
              </a:spcBef>
              <a:spcAft>
                <a:spcPts val="600"/>
              </a:spcAft>
              <a:defRPr sz="1200">
                <a:solidFill>
                  <a:schemeClr val="tx2"/>
                </a:solidFill>
                <a:latin typeface="+mn-lt"/>
              </a:defRPr>
            </a:lvl3pPr>
            <a:lvl4pPr marL="921600">
              <a:spcBef>
                <a:spcPts val="0"/>
              </a:spcBef>
              <a:spcAft>
                <a:spcPts val="600"/>
              </a:spcAft>
              <a:defRPr sz="1000">
                <a:solidFill>
                  <a:schemeClr val="tx2"/>
                </a:solidFill>
                <a:latin typeface="+mn-lt"/>
              </a:defRPr>
            </a:lvl4pPr>
            <a:lvl5pPr marL="1152000" indent="-228600">
              <a:spcBef>
                <a:spcPts val="0"/>
              </a:spcBef>
              <a:spcAft>
                <a:spcPts val="600"/>
              </a:spcAft>
              <a:buFont typeface="Arial" panose="020B0604020202020204" pitchFamily="34" charset="0"/>
              <a:buChar char="•"/>
              <a:defRPr sz="900">
                <a:solidFill>
                  <a:schemeClr val="tx2"/>
                </a:solidFill>
                <a:latin typeface="+mn-lt"/>
              </a:defRPr>
            </a:lvl5pPr>
            <a:lvl6pPr marL="1382400" indent="-228600">
              <a:spcBef>
                <a:spcPts val="0"/>
              </a:spcBef>
              <a:spcAft>
                <a:spcPts val="600"/>
              </a:spcAft>
              <a:buFont typeface="Nokia Pure Text" panose="020B0503020202020204" pitchFamily="34" charset="0"/>
              <a:buChar char="‒"/>
              <a:defRPr sz="800" baseline="0">
                <a:solidFill>
                  <a:schemeClr val="tx2"/>
                </a:solidFill>
              </a:defRPr>
            </a:lvl6pPr>
            <a:lvl7pPr marL="1612800">
              <a:spcBef>
                <a:spcPts val="0"/>
              </a:spcBef>
              <a:spcAft>
                <a:spcPts val="600"/>
              </a:spcAft>
              <a:defRPr sz="700">
                <a:solidFill>
                  <a:schemeClr val="tx2"/>
                </a:solidFill>
              </a:defRPr>
            </a:lvl7pPr>
            <a:lvl8pPr marL="1843200">
              <a:spcBef>
                <a:spcPts val="0"/>
              </a:spcBef>
              <a:spcAft>
                <a:spcPts val="600"/>
              </a:spcAft>
              <a:defRPr sz="600">
                <a:solidFill>
                  <a:schemeClr val="tx2"/>
                </a:solidFill>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sz="800"/>
              <a:t>Sixth level</a:t>
            </a:r>
            <a:endParaRPr lang="en-US"/>
          </a:p>
        </p:txBody>
      </p:sp>
    </p:spTree>
    <p:extLst>
      <p:ext uri="{BB962C8B-B14F-4D97-AF65-F5344CB8AC3E}">
        <p14:creationId xmlns:p14="http://schemas.microsoft.com/office/powerpoint/2010/main" val="412059684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Nokia White 1">
    <p:spTree>
      <p:nvGrpSpPr>
        <p:cNvPr id="1" name=""/>
        <p:cNvGrpSpPr/>
        <p:nvPr/>
      </p:nvGrpSpPr>
      <p:grpSpPr>
        <a:xfrm>
          <a:off x="0" y="0"/>
          <a:ext cx="0" cy="0"/>
          <a:chOff x="0" y="0"/>
          <a:chExt cx="0" cy="0"/>
        </a:xfrm>
      </p:grpSpPr>
      <p:sp>
        <p:nvSpPr>
          <p:cNvPr id="8" name="Text Placeholder 10"/>
          <p:cNvSpPr>
            <a:spLocks noGrp="1"/>
          </p:cNvSpPr>
          <p:nvPr>
            <p:ph type="body" sz="quarter" idx="16"/>
          </p:nvPr>
        </p:nvSpPr>
        <p:spPr>
          <a:xfrm>
            <a:off x="417598" y="1080000"/>
            <a:ext cx="8308800" cy="3560400"/>
          </a:xfrm>
          <a:prstGeom prst="rect">
            <a:avLst/>
          </a:prstGeom>
        </p:spPr>
        <p:txBody>
          <a:bodyPr lIns="0" tIns="0" rIns="0" bIns="0"/>
          <a:lstStyle>
            <a:lvl1pPr marL="0" indent="0">
              <a:spcAft>
                <a:spcPts val="600"/>
              </a:spcAft>
              <a:buFont typeface="Arial" pitchFamily="34" charset="0"/>
              <a:buNone/>
              <a:defRPr sz="1400" baseline="0">
                <a:solidFill>
                  <a:schemeClr val="tx2"/>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10" name="Title 1"/>
          <p:cNvSpPr>
            <a:spLocks noGrp="1"/>
          </p:cNvSpPr>
          <p:nvPr>
            <p:ph type="title" hasCustomPrompt="1"/>
          </p:nvPr>
        </p:nvSpPr>
        <p:spPr>
          <a:xfrm>
            <a:off x="417600" y="279249"/>
            <a:ext cx="8308800" cy="309600"/>
          </a:xfrm>
          <a:prstGeom prst="rect">
            <a:avLst/>
          </a:prstGeom>
        </p:spPr>
        <p:txBody>
          <a:bodyPr/>
          <a:lstStyle>
            <a:lvl1pPr>
              <a:defRPr sz="2000" b="0">
                <a:solidFill>
                  <a:schemeClr val="tx1"/>
                </a:solidFill>
                <a:latin typeface="+mj-lt"/>
              </a:defRPr>
            </a:lvl1pPr>
          </a:lstStyle>
          <a:p>
            <a:r>
              <a:rPr lang="en-GB"/>
              <a:t>Click to edit headline</a:t>
            </a:r>
            <a:endParaRPr lang="en-US"/>
          </a:p>
        </p:txBody>
      </p:sp>
      <p:sp>
        <p:nvSpPr>
          <p:cNvPr id="11"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ext uri="{BB962C8B-B14F-4D97-AF65-F5344CB8AC3E}">
        <p14:creationId xmlns:p14="http://schemas.microsoft.com/office/powerpoint/2010/main" val="235097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Nokia White 0">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17600" y="279249"/>
            <a:ext cx="8308800" cy="309600"/>
          </a:xfrm>
        </p:spPr>
        <p:txBody>
          <a:bodyPr/>
          <a:lstStyle>
            <a:lvl1pPr>
              <a:defRPr sz="2000" b="0">
                <a:solidFill>
                  <a:schemeClr val="tx1"/>
                </a:solidFill>
                <a:latin typeface="+mj-lt"/>
              </a:defRPr>
            </a:lvl1pPr>
          </a:lstStyle>
          <a:p>
            <a:r>
              <a:rPr lang="en-GB"/>
              <a:t>Click to edit headline</a:t>
            </a:r>
            <a:endParaRPr lang="en-US"/>
          </a:p>
        </p:txBody>
      </p:sp>
      <p:sp>
        <p:nvSpPr>
          <p:cNvPr id="3"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ext uri="{BB962C8B-B14F-4D97-AF65-F5344CB8AC3E}">
        <p14:creationId xmlns:p14="http://schemas.microsoft.com/office/powerpoint/2010/main" val="15939913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kia White 4">
    <p:spTree>
      <p:nvGrpSpPr>
        <p:cNvPr id="1" name=""/>
        <p:cNvGrpSpPr/>
        <p:nvPr/>
      </p:nvGrpSpPr>
      <p:grpSpPr>
        <a:xfrm>
          <a:off x="0" y="0"/>
          <a:ext cx="0" cy="0"/>
          <a:chOff x="0" y="0"/>
          <a:chExt cx="0" cy="0"/>
        </a:xfrm>
      </p:grpSpPr>
      <p:sp>
        <p:nvSpPr>
          <p:cNvPr id="12" name="Text Placeholder 10"/>
          <p:cNvSpPr>
            <a:spLocks noGrp="1"/>
          </p:cNvSpPr>
          <p:nvPr>
            <p:ph type="body" sz="quarter" idx="16"/>
          </p:nvPr>
        </p:nvSpPr>
        <p:spPr>
          <a:xfrm>
            <a:off x="417600" y="1080000"/>
            <a:ext cx="1893600" cy="3560400"/>
          </a:xfrm>
          <a:prstGeom prst="rect">
            <a:avLst/>
          </a:prstGeom>
        </p:spPr>
        <p:txBody>
          <a:bodyPr lIns="0" tIns="0" rIns="0" bIns="0"/>
          <a:lstStyle>
            <a:lvl1pPr marL="0" indent="0">
              <a:spcAft>
                <a:spcPts val="600"/>
              </a:spcAft>
              <a:buFont typeface="Arial" pitchFamily="34" charset="0"/>
              <a:buNone/>
              <a:defRPr sz="1400" baseline="0">
                <a:solidFill>
                  <a:schemeClr val="bg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14" name="Text Placeholder 10"/>
          <p:cNvSpPr>
            <a:spLocks noGrp="1"/>
          </p:cNvSpPr>
          <p:nvPr>
            <p:ph type="body" sz="quarter" idx="17"/>
          </p:nvPr>
        </p:nvSpPr>
        <p:spPr>
          <a:xfrm>
            <a:off x="4694400" y="1080000"/>
            <a:ext cx="1893600" cy="3560400"/>
          </a:xfrm>
          <a:prstGeom prst="rect">
            <a:avLst/>
          </a:prstGeom>
        </p:spPr>
        <p:txBody>
          <a:bodyPr lIns="0" tIns="0" rIns="0" bIns="0"/>
          <a:lstStyle>
            <a:lvl1pPr marL="0" indent="0">
              <a:spcAft>
                <a:spcPts val="600"/>
              </a:spcAft>
              <a:buNone/>
              <a:defRPr sz="1400" baseline="0">
                <a:solidFill>
                  <a:schemeClr val="bg1"/>
                </a:solidFill>
              </a:defRPr>
            </a:lvl1pPr>
            <a:lvl2pPr marL="0" indent="0">
              <a:spcAft>
                <a:spcPts val="600"/>
              </a:spcAft>
              <a:buNone/>
              <a:defRPr sz="1400">
                <a:solidFill>
                  <a:schemeClr val="tx2"/>
                </a:solidFill>
              </a:defRPr>
            </a:lvl2pPr>
            <a:lvl3pPr>
              <a:buNone/>
              <a:defRPr/>
            </a:lvl3pPr>
            <a:lvl4pPr>
              <a:buNone/>
              <a:defRPr/>
            </a:lvl4pPr>
            <a:lvl5pPr>
              <a:buNone/>
              <a:defRPr/>
            </a:lvl5pPr>
          </a:lstStyle>
          <a:p>
            <a:pPr lvl="0"/>
            <a:r>
              <a:rPr lang="en-US"/>
              <a:t>Click to edit Master text styles</a:t>
            </a:r>
          </a:p>
        </p:txBody>
      </p:sp>
      <p:sp>
        <p:nvSpPr>
          <p:cNvPr id="8" name="Text Placeholder 10"/>
          <p:cNvSpPr>
            <a:spLocks noGrp="1"/>
          </p:cNvSpPr>
          <p:nvPr>
            <p:ph type="body" sz="quarter" idx="19"/>
          </p:nvPr>
        </p:nvSpPr>
        <p:spPr>
          <a:xfrm>
            <a:off x="2556000" y="1080000"/>
            <a:ext cx="1893600" cy="3560400"/>
          </a:xfrm>
          <a:prstGeom prst="rect">
            <a:avLst/>
          </a:prstGeom>
        </p:spPr>
        <p:txBody>
          <a:bodyPr lIns="0" tIns="0" rIns="0" bIns="0"/>
          <a:lstStyle>
            <a:lvl1pPr marL="0" indent="0">
              <a:spcAft>
                <a:spcPts val="600"/>
              </a:spcAft>
              <a:buFont typeface="Arial" pitchFamily="34" charset="0"/>
              <a:buNone/>
              <a:defRPr sz="1400" baseline="0">
                <a:solidFill>
                  <a:schemeClr val="bg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15" name="Text Placeholder 10"/>
          <p:cNvSpPr>
            <a:spLocks noGrp="1"/>
          </p:cNvSpPr>
          <p:nvPr>
            <p:ph type="body" sz="quarter" idx="20"/>
          </p:nvPr>
        </p:nvSpPr>
        <p:spPr>
          <a:xfrm>
            <a:off x="6832800" y="1080000"/>
            <a:ext cx="1893600" cy="3560400"/>
          </a:xfrm>
          <a:prstGeom prst="rect">
            <a:avLst/>
          </a:prstGeom>
        </p:spPr>
        <p:txBody>
          <a:bodyPr lIns="0" tIns="0" rIns="0" bIns="0"/>
          <a:lstStyle>
            <a:lvl1pPr marL="0" indent="0">
              <a:spcAft>
                <a:spcPts val="600"/>
              </a:spcAft>
              <a:buNone/>
              <a:defRPr sz="1400" baseline="0">
                <a:solidFill>
                  <a:schemeClr val="bg1"/>
                </a:solidFill>
              </a:defRPr>
            </a:lvl1pPr>
            <a:lvl2pPr marL="0" indent="0">
              <a:spcAft>
                <a:spcPts val="600"/>
              </a:spcAft>
              <a:buNone/>
              <a:defRPr sz="1400">
                <a:solidFill>
                  <a:schemeClr val="tx2"/>
                </a:solidFill>
              </a:defRPr>
            </a:lvl2pPr>
            <a:lvl3pPr>
              <a:buNone/>
              <a:defRPr/>
            </a:lvl3pPr>
            <a:lvl4pPr>
              <a:buNone/>
              <a:defRPr/>
            </a:lvl4pPr>
            <a:lvl5pPr>
              <a:buNone/>
              <a:defRPr/>
            </a:lvl5pPr>
          </a:lstStyle>
          <a:p>
            <a:pPr lvl="0"/>
            <a:r>
              <a:rPr lang="en-US"/>
              <a:t>Click to edit Master text styles</a:t>
            </a:r>
          </a:p>
        </p:txBody>
      </p:sp>
      <p:sp>
        <p:nvSpPr>
          <p:cNvPr id="10" name="Title 1"/>
          <p:cNvSpPr>
            <a:spLocks noGrp="1"/>
          </p:cNvSpPr>
          <p:nvPr>
            <p:ph type="title" hasCustomPrompt="1"/>
          </p:nvPr>
        </p:nvSpPr>
        <p:spPr>
          <a:xfrm>
            <a:off x="418120" y="279249"/>
            <a:ext cx="8308800" cy="309600"/>
          </a:xfrm>
        </p:spPr>
        <p:txBody>
          <a:bodyPr/>
          <a:lstStyle>
            <a:lvl1pPr>
              <a:defRPr sz="2000" b="0">
                <a:solidFill>
                  <a:schemeClr val="bg1"/>
                </a:solidFill>
                <a:latin typeface="+mj-lt"/>
              </a:defRPr>
            </a:lvl1pPr>
          </a:lstStyle>
          <a:p>
            <a:r>
              <a:rPr lang="en-GB"/>
              <a:t>Click to edit headline</a:t>
            </a:r>
            <a:endParaRPr lang="en-US"/>
          </a:p>
        </p:txBody>
      </p:sp>
      <p:sp>
        <p:nvSpPr>
          <p:cNvPr id="9"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bg1"/>
                </a:solidFill>
                <a:latin typeface="+mn-lt"/>
              </a:defRPr>
            </a:lvl1pPr>
          </a:lstStyle>
          <a:p>
            <a:r>
              <a:rPr lang="en-US">
                <a:cs typeface="Arial" panose="020B0604020202020204" pitchFamily="34" charset="0"/>
              </a:rPr>
              <a:t>&lt;Document ID: change ID in footer or remove&gt; &lt;Change information classification in footer&gt;</a:t>
            </a:r>
          </a:p>
        </p:txBody>
      </p:sp>
      <p:sp>
        <p:nvSpPr>
          <p:cNvPr id="13"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1"/>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ext uri="{BB962C8B-B14F-4D97-AF65-F5344CB8AC3E}">
        <p14:creationId xmlns:p14="http://schemas.microsoft.com/office/powerpoint/2010/main" val="19060734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Nokia White 4">
    <p:spTree>
      <p:nvGrpSpPr>
        <p:cNvPr id="1" name=""/>
        <p:cNvGrpSpPr/>
        <p:nvPr/>
      </p:nvGrpSpPr>
      <p:grpSpPr>
        <a:xfrm>
          <a:off x="0" y="0"/>
          <a:ext cx="0" cy="0"/>
          <a:chOff x="0" y="0"/>
          <a:chExt cx="0" cy="0"/>
        </a:xfrm>
      </p:grpSpPr>
      <p:sp>
        <p:nvSpPr>
          <p:cNvPr id="10" name="Content Placeholder 2"/>
          <p:cNvSpPr>
            <a:spLocks noGrp="1"/>
          </p:cNvSpPr>
          <p:nvPr>
            <p:ph sz="quarter" idx="15"/>
          </p:nvPr>
        </p:nvSpPr>
        <p:spPr>
          <a:xfrm>
            <a:off x="418119" y="1080000"/>
            <a:ext cx="1893600" cy="3560400"/>
          </a:xfrm>
          <a:prstGeom prst="rect">
            <a:avLst/>
          </a:prstGeom>
        </p:spPr>
        <p:txBody>
          <a:bodyPr lIns="0" tIns="0" rIns="0" bIns="0"/>
          <a:lstStyle>
            <a:lvl1pPr>
              <a:defRPr sz="1600">
                <a:solidFill>
                  <a:schemeClr val="bg1"/>
                </a:solidFill>
              </a:defRPr>
            </a:lvl1pPr>
            <a:lvl2pPr marL="460800">
              <a:defRPr sz="1400">
                <a:solidFill>
                  <a:schemeClr val="bg1"/>
                </a:solidFill>
              </a:defRPr>
            </a:lvl2pPr>
            <a:lvl3pPr marL="691200" indent="-230400">
              <a:defRPr sz="1200">
                <a:solidFill>
                  <a:schemeClr val="bg1"/>
                </a:solidFill>
              </a:defRPr>
            </a:lvl3pPr>
            <a:lvl4pPr marL="921600">
              <a:defRPr sz="1000">
                <a:solidFill>
                  <a:schemeClr val="bg1"/>
                </a:solidFill>
              </a:defRPr>
            </a:lvl4pPr>
            <a:lvl5pPr marL="1152000">
              <a:defRPr sz="8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p:cNvSpPr>
            <a:spLocks noGrp="1"/>
          </p:cNvSpPr>
          <p:nvPr>
            <p:ph sz="quarter" idx="19"/>
          </p:nvPr>
        </p:nvSpPr>
        <p:spPr>
          <a:xfrm>
            <a:off x="2556000" y="1080000"/>
            <a:ext cx="1893600" cy="3560400"/>
          </a:xfrm>
          <a:prstGeom prst="rect">
            <a:avLst/>
          </a:prstGeom>
        </p:spPr>
        <p:txBody>
          <a:bodyPr lIns="0" tIns="0" rIns="0" bIns="0"/>
          <a:lstStyle>
            <a:lvl1pPr>
              <a:defRPr sz="1600">
                <a:solidFill>
                  <a:schemeClr val="bg1"/>
                </a:solidFill>
              </a:defRPr>
            </a:lvl1pPr>
            <a:lvl2pPr marL="460800">
              <a:defRPr sz="1400">
                <a:solidFill>
                  <a:schemeClr val="bg1"/>
                </a:solidFill>
              </a:defRPr>
            </a:lvl2pPr>
            <a:lvl3pPr marL="691200" indent="-230400">
              <a:defRPr sz="1200">
                <a:solidFill>
                  <a:schemeClr val="bg1"/>
                </a:solidFill>
              </a:defRPr>
            </a:lvl3pPr>
            <a:lvl4pPr marL="921600">
              <a:defRPr sz="1000">
                <a:solidFill>
                  <a:schemeClr val="bg1"/>
                </a:solidFill>
              </a:defRPr>
            </a:lvl4pPr>
            <a:lvl5pPr marL="1152000">
              <a:defRPr sz="8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2"/>
          <p:cNvSpPr>
            <a:spLocks noGrp="1"/>
          </p:cNvSpPr>
          <p:nvPr>
            <p:ph sz="quarter" idx="20"/>
          </p:nvPr>
        </p:nvSpPr>
        <p:spPr>
          <a:xfrm>
            <a:off x="4694400" y="1080000"/>
            <a:ext cx="1893600" cy="3560400"/>
          </a:xfrm>
          <a:prstGeom prst="rect">
            <a:avLst/>
          </a:prstGeom>
        </p:spPr>
        <p:txBody>
          <a:bodyPr lIns="0" tIns="0" rIns="0" bIns="0"/>
          <a:lstStyle>
            <a:lvl1pPr>
              <a:defRPr sz="1600">
                <a:solidFill>
                  <a:schemeClr val="bg1"/>
                </a:solidFill>
              </a:defRPr>
            </a:lvl1pPr>
            <a:lvl2pPr marL="460800">
              <a:defRPr sz="1400">
                <a:solidFill>
                  <a:schemeClr val="bg1"/>
                </a:solidFill>
              </a:defRPr>
            </a:lvl2pPr>
            <a:lvl3pPr marL="691200" indent="-230400">
              <a:defRPr sz="1200">
                <a:solidFill>
                  <a:schemeClr val="bg1"/>
                </a:solidFill>
              </a:defRPr>
            </a:lvl3pPr>
            <a:lvl4pPr marL="921600">
              <a:defRPr sz="1000">
                <a:solidFill>
                  <a:schemeClr val="bg1"/>
                </a:solidFill>
              </a:defRPr>
            </a:lvl4pPr>
            <a:lvl5pPr marL="1152000">
              <a:defRPr sz="8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Content Placeholder 2"/>
          <p:cNvSpPr>
            <a:spLocks noGrp="1"/>
          </p:cNvSpPr>
          <p:nvPr>
            <p:ph sz="quarter" idx="21"/>
          </p:nvPr>
        </p:nvSpPr>
        <p:spPr>
          <a:xfrm>
            <a:off x="6832800" y="1080000"/>
            <a:ext cx="1893600" cy="3560400"/>
          </a:xfrm>
          <a:prstGeom prst="rect">
            <a:avLst/>
          </a:prstGeom>
        </p:spPr>
        <p:txBody>
          <a:bodyPr lIns="0" tIns="0" rIns="0" bIns="0"/>
          <a:lstStyle>
            <a:lvl1pPr>
              <a:defRPr sz="1600">
                <a:solidFill>
                  <a:schemeClr val="bg1"/>
                </a:solidFill>
              </a:defRPr>
            </a:lvl1pPr>
            <a:lvl2pPr marL="460800">
              <a:defRPr sz="1400">
                <a:solidFill>
                  <a:schemeClr val="bg1"/>
                </a:solidFill>
              </a:defRPr>
            </a:lvl2pPr>
            <a:lvl3pPr marL="691200" indent="-230400">
              <a:defRPr sz="1200">
                <a:solidFill>
                  <a:schemeClr val="bg1"/>
                </a:solidFill>
              </a:defRPr>
            </a:lvl3pPr>
            <a:lvl4pPr marL="921600">
              <a:defRPr sz="1000">
                <a:solidFill>
                  <a:schemeClr val="bg1"/>
                </a:solidFill>
              </a:defRPr>
            </a:lvl4pPr>
            <a:lvl5pPr marL="1152000">
              <a:defRPr sz="8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itle 1"/>
          <p:cNvSpPr>
            <a:spLocks noGrp="1"/>
          </p:cNvSpPr>
          <p:nvPr>
            <p:ph type="title" hasCustomPrompt="1"/>
          </p:nvPr>
        </p:nvSpPr>
        <p:spPr>
          <a:xfrm>
            <a:off x="418120" y="280800"/>
            <a:ext cx="8308800" cy="309600"/>
          </a:xfrm>
        </p:spPr>
        <p:txBody>
          <a:bodyPr/>
          <a:lstStyle>
            <a:lvl1pPr>
              <a:defRPr sz="2000" b="0">
                <a:solidFill>
                  <a:schemeClr val="bg1"/>
                </a:solidFill>
                <a:latin typeface="+mj-lt"/>
              </a:defRPr>
            </a:lvl1pPr>
          </a:lstStyle>
          <a:p>
            <a:r>
              <a:rPr lang="en-US" noProof="0"/>
              <a:t>Click to edit headline</a:t>
            </a:r>
          </a:p>
        </p:txBody>
      </p:sp>
      <p:sp>
        <p:nvSpPr>
          <p:cNvPr id="9"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bg1"/>
                </a:solidFill>
                <a:latin typeface="+mn-lt"/>
              </a:defRPr>
            </a:lvl1pPr>
          </a:lstStyle>
          <a:p>
            <a:r>
              <a:rPr lang="en-US">
                <a:cs typeface="Arial" panose="020B0604020202020204" pitchFamily="34" charset="0"/>
              </a:rPr>
              <a:t>&lt;Document ID: change ID in footer or remove&gt; &lt;Change information classification in footer&gt;</a:t>
            </a:r>
          </a:p>
        </p:txBody>
      </p:sp>
      <p:sp>
        <p:nvSpPr>
          <p:cNvPr id="15"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1"/>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ext uri="{BB962C8B-B14F-4D97-AF65-F5344CB8AC3E}">
        <p14:creationId xmlns:p14="http://schemas.microsoft.com/office/powerpoint/2010/main" val="27366168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Nokia White 1">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17512" y="279399"/>
            <a:ext cx="6840000" cy="3528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lang="en-US" sz="6600" b="0" kern="1200" dirty="0" smtClean="0">
                <a:solidFill>
                  <a:schemeClr val="bg1"/>
                </a:solidFill>
                <a:latin typeface="Nokia Pure Headline Ultra Light" pitchFamily="34" charset="0"/>
                <a:ea typeface="ヒラギノ角ゴ Pro W3" charset="0"/>
                <a:cs typeface="Arial"/>
              </a:defRPr>
            </a:lvl1pPr>
          </a:lstStyle>
          <a:p>
            <a:pPr lvl="0" algn="l" defTabSz="457200" rtl="0" eaLnBrk="1" fontAlgn="base" hangingPunct="1">
              <a:spcBef>
                <a:spcPct val="0"/>
              </a:spcBef>
              <a:spcAft>
                <a:spcPct val="0"/>
              </a:spcAft>
            </a:pPr>
            <a:r>
              <a:rPr lang="en-US"/>
              <a:t>Click to edit Master title style</a:t>
            </a:r>
          </a:p>
        </p:txBody>
      </p:sp>
    </p:spTree>
    <p:extLst>
      <p:ext uri="{BB962C8B-B14F-4D97-AF65-F5344CB8AC3E}">
        <p14:creationId xmlns:p14="http://schemas.microsoft.com/office/powerpoint/2010/main" val="16551928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okia White 0">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17600" y="279249"/>
            <a:ext cx="8308800" cy="309600"/>
          </a:xfrm>
        </p:spPr>
        <p:txBody>
          <a:bodyPr/>
          <a:lstStyle>
            <a:lvl1pPr>
              <a:defRPr sz="2000" b="0">
                <a:solidFill>
                  <a:schemeClr val="bg1"/>
                </a:solidFill>
                <a:latin typeface="+mj-lt"/>
              </a:defRPr>
            </a:lvl1pPr>
          </a:lstStyle>
          <a:p>
            <a:r>
              <a:rPr lang="en-GB"/>
              <a:t>Click to edit headline</a:t>
            </a:r>
            <a:endParaRPr lang="en-US"/>
          </a:p>
        </p:txBody>
      </p:sp>
      <p:sp>
        <p:nvSpPr>
          <p:cNvPr id="8"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bg1"/>
                </a:solidFill>
                <a:latin typeface="+mn-lt"/>
              </a:defRPr>
            </a:lvl1pPr>
          </a:lstStyle>
          <a:p>
            <a:r>
              <a:rPr lang="en-US" dirty="0">
                <a:cs typeface="Arial" panose="020B0604020202020204" pitchFamily="34" charset="0"/>
              </a:rPr>
              <a:t>&lt;Document ID: change ID in footer or remove&gt; &lt;Change information classification in footer&gt;</a:t>
            </a:r>
          </a:p>
        </p:txBody>
      </p:sp>
      <p:sp>
        <p:nvSpPr>
          <p:cNvPr id="3"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1"/>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ext uri="{BB962C8B-B14F-4D97-AF65-F5344CB8AC3E}">
        <p14:creationId xmlns:p14="http://schemas.microsoft.com/office/powerpoint/2010/main" val="33030814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Nokia White 1">
    <p:spTree>
      <p:nvGrpSpPr>
        <p:cNvPr id="1" name=""/>
        <p:cNvGrpSpPr/>
        <p:nvPr/>
      </p:nvGrpSpPr>
      <p:grpSpPr>
        <a:xfrm>
          <a:off x="0" y="0"/>
          <a:ext cx="0" cy="0"/>
          <a:chOff x="0" y="0"/>
          <a:chExt cx="0" cy="0"/>
        </a:xfrm>
      </p:grpSpPr>
      <p:sp>
        <p:nvSpPr>
          <p:cNvPr id="8" name="Text Placeholder 10"/>
          <p:cNvSpPr>
            <a:spLocks noGrp="1"/>
          </p:cNvSpPr>
          <p:nvPr>
            <p:ph type="body" sz="quarter" idx="16"/>
          </p:nvPr>
        </p:nvSpPr>
        <p:spPr>
          <a:xfrm>
            <a:off x="417598" y="1080000"/>
            <a:ext cx="8308800" cy="3560400"/>
          </a:xfrm>
          <a:prstGeom prst="rect">
            <a:avLst/>
          </a:prstGeom>
        </p:spPr>
        <p:txBody>
          <a:bodyPr lIns="0" tIns="0" rIns="0" bIns="0"/>
          <a:lstStyle>
            <a:lvl1pPr marL="0" indent="0">
              <a:spcAft>
                <a:spcPts val="600"/>
              </a:spcAft>
              <a:buFont typeface="Arial" pitchFamily="34" charset="0"/>
              <a:buNone/>
              <a:defRPr sz="1400" baseline="0">
                <a:solidFill>
                  <a:schemeClr val="bg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9" name="Title 1"/>
          <p:cNvSpPr>
            <a:spLocks noGrp="1"/>
          </p:cNvSpPr>
          <p:nvPr>
            <p:ph type="title" hasCustomPrompt="1"/>
          </p:nvPr>
        </p:nvSpPr>
        <p:spPr>
          <a:xfrm>
            <a:off x="418120" y="279249"/>
            <a:ext cx="8308800" cy="309600"/>
          </a:xfrm>
        </p:spPr>
        <p:txBody>
          <a:bodyPr/>
          <a:lstStyle>
            <a:lvl1pPr>
              <a:defRPr sz="2000" b="0">
                <a:solidFill>
                  <a:schemeClr val="bg1"/>
                </a:solidFill>
                <a:latin typeface="+mj-lt"/>
              </a:defRPr>
            </a:lvl1pPr>
          </a:lstStyle>
          <a:p>
            <a:r>
              <a:rPr lang="en-GB"/>
              <a:t>Click to edit headline</a:t>
            </a:r>
            <a:endParaRPr lang="en-US"/>
          </a:p>
        </p:txBody>
      </p:sp>
      <p:sp>
        <p:nvSpPr>
          <p:cNvPr id="7"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1"/>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ext uri="{BB962C8B-B14F-4D97-AF65-F5344CB8AC3E}">
        <p14:creationId xmlns:p14="http://schemas.microsoft.com/office/powerpoint/2010/main" val="34767742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Nokia White 1">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418118" y="1080000"/>
            <a:ext cx="8308800" cy="3560400"/>
          </a:xfrm>
          <a:prstGeom prst="rect">
            <a:avLst/>
          </a:prstGeom>
        </p:spPr>
        <p:txBody>
          <a:bodyPr lIns="0" tIns="0" rIns="0" bIns="0"/>
          <a:lstStyle>
            <a:lvl1pPr algn="l">
              <a:defRPr sz="1600">
                <a:solidFill>
                  <a:schemeClr val="bg1"/>
                </a:solidFill>
              </a:defRPr>
            </a:lvl1pPr>
            <a:lvl2pPr marL="460800" algn="l">
              <a:defRPr sz="1400">
                <a:solidFill>
                  <a:schemeClr val="bg1"/>
                </a:solidFill>
              </a:defRPr>
            </a:lvl2pPr>
            <a:lvl3pPr marL="691200" indent="-230400" algn="l">
              <a:defRPr sz="1200">
                <a:solidFill>
                  <a:schemeClr val="bg1"/>
                </a:solidFill>
              </a:defRPr>
            </a:lvl3pPr>
            <a:lvl4pPr marL="921600" algn="l">
              <a:defRPr sz="1000">
                <a:solidFill>
                  <a:schemeClr val="bg1"/>
                </a:solidFill>
              </a:defRPr>
            </a:lvl4pPr>
            <a:lvl5pPr marL="1152000" algn="l">
              <a:defRPr sz="8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Title 1"/>
          <p:cNvSpPr>
            <a:spLocks noGrp="1"/>
          </p:cNvSpPr>
          <p:nvPr>
            <p:ph type="title" hasCustomPrompt="1"/>
          </p:nvPr>
        </p:nvSpPr>
        <p:spPr>
          <a:xfrm>
            <a:off x="418120" y="279249"/>
            <a:ext cx="8308800" cy="309600"/>
          </a:xfrm>
        </p:spPr>
        <p:txBody>
          <a:bodyPr/>
          <a:lstStyle>
            <a:lvl1pPr>
              <a:defRPr sz="2000" b="0">
                <a:solidFill>
                  <a:schemeClr val="bg1"/>
                </a:solidFill>
                <a:latin typeface="+mj-lt"/>
              </a:defRPr>
            </a:lvl1pPr>
          </a:lstStyle>
          <a:p>
            <a:r>
              <a:rPr lang="en-GB" noProof="0"/>
              <a:t>Click to edit headline</a:t>
            </a:r>
          </a:p>
        </p:txBody>
      </p:sp>
      <p:sp>
        <p:nvSpPr>
          <p:cNvPr id="7"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1"/>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ext uri="{BB962C8B-B14F-4D97-AF65-F5344CB8AC3E}">
        <p14:creationId xmlns:p14="http://schemas.microsoft.com/office/powerpoint/2010/main" val="20210449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okia White 2">
    <p:spTree>
      <p:nvGrpSpPr>
        <p:cNvPr id="1" name=""/>
        <p:cNvGrpSpPr/>
        <p:nvPr/>
      </p:nvGrpSpPr>
      <p:grpSpPr>
        <a:xfrm>
          <a:off x="0" y="0"/>
          <a:ext cx="0" cy="0"/>
          <a:chOff x="0" y="0"/>
          <a:chExt cx="0" cy="0"/>
        </a:xfrm>
      </p:grpSpPr>
      <p:sp>
        <p:nvSpPr>
          <p:cNvPr id="12" name="Text Placeholder 10"/>
          <p:cNvSpPr>
            <a:spLocks noGrp="1"/>
          </p:cNvSpPr>
          <p:nvPr>
            <p:ph type="body" sz="quarter" idx="16"/>
          </p:nvPr>
        </p:nvSpPr>
        <p:spPr>
          <a:xfrm>
            <a:off x="417600" y="1080000"/>
            <a:ext cx="4010400" cy="3560400"/>
          </a:xfrm>
          <a:prstGeom prst="rect">
            <a:avLst/>
          </a:prstGeom>
        </p:spPr>
        <p:txBody>
          <a:bodyPr lIns="0" tIns="0" rIns="0" bIns="0"/>
          <a:lstStyle>
            <a:lvl1pPr marL="0" indent="0">
              <a:spcAft>
                <a:spcPts val="600"/>
              </a:spcAft>
              <a:buFont typeface="Arial" pitchFamily="34" charset="0"/>
              <a:buNone/>
              <a:defRPr sz="1400" baseline="0">
                <a:solidFill>
                  <a:schemeClr val="bg1"/>
                </a:solidFill>
              </a:defRPr>
            </a:lvl1pPr>
            <a:lvl2pPr>
              <a:buNone/>
              <a:defRPr/>
            </a:lvl2pPr>
            <a:lvl3pPr>
              <a:buNone/>
              <a:defRPr/>
            </a:lvl3pPr>
            <a:lvl4pPr>
              <a:buNone/>
              <a:defRPr/>
            </a:lvl4pPr>
            <a:lvl5pPr>
              <a:buNone/>
              <a:defRPr/>
            </a:lvl5pPr>
          </a:lstStyle>
          <a:p>
            <a:pPr lvl="0"/>
            <a:r>
              <a:rPr lang="en-US" noProof="0"/>
              <a:t>Click to edit Master text styles</a:t>
            </a:r>
          </a:p>
        </p:txBody>
      </p:sp>
      <p:sp>
        <p:nvSpPr>
          <p:cNvPr id="14" name="Text Placeholder 10"/>
          <p:cNvSpPr>
            <a:spLocks noGrp="1"/>
          </p:cNvSpPr>
          <p:nvPr>
            <p:ph type="body" sz="quarter" idx="17"/>
          </p:nvPr>
        </p:nvSpPr>
        <p:spPr>
          <a:xfrm>
            <a:off x="4716000" y="1080000"/>
            <a:ext cx="4010400" cy="3560400"/>
          </a:xfrm>
          <a:prstGeom prst="rect">
            <a:avLst/>
          </a:prstGeom>
        </p:spPr>
        <p:txBody>
          <a:bodyPr lIns="0" tIns="0" rIns="0" bIns="0"/>
          <a:lstStyle>
            <a:lvl1pPr marL="0" indent="0">
              <a:spcAft>
                <a:spcPts val="600"/>
              </a:spcAft>
              <a:buNone/>
              <a:defRPr sz="1400" baseline="0">
                <a:solidFill>
                  <a:schemeClr val="bg1"/>
                </a:solidFill>
              </a:defRPr>
            </a:lvl1pPr>
            <a:lvl2pPr marL="0" indent="0">
              <a:spcAft>
                <a:spcPts val="600"/>
              </a:spcAft>
              <a:buNone/>
              <a:defRPr sz="1400">
                <a:solidFill>
                  <a:schemeClr val="tx2"/>
                </a:solidFill>
              </a:defRPr>
            </a:lvl2pPr>
            <a:lvl3pPr>
              <a:buNone/>
              <a:defRPr/>
            </a:lvl3pPr>
            <a:lvl4pPr>
              <a:buNone/>
              <a:defRPr/>
            </a:lvl4pPr>
            <a:lvl5pPr>
              <a:buNone/>
              <a:defRPr/>
            </a:lvl5pPr>
          </a:lstStyle>
          <a:p>
            <a:pPr lvl="0"/>
            <a:r>
              <a:rPr lang="en-US" noProof="0"/>
              <a:t>Click to edit Master text styles</a:t>
            </a:r>
          </a:p>
        </p:txBody>
      </p:sp>
      <p:sp>
        <p:nvSpPr>
          <p:cNvPr id="8" name="Title 1"/>
          <p:cNvSpPr>
            <a:spLocks noGrp="1"/>
          </p:cNvSpPr>
          <p:nvPr>
            <p:ph type="title" hasCustomPrompt="1"/>
          </p:nvPr>
        </p:nvSpPr>
        <p:spPr>
          <a:xfrm>
            <a:off x="418120" y="279249"/>
            <a:ext cx="8308800" cy="309600"/>
          </a:xfrm>
        </p:spPr>
        <p:txBody>
          <a:bodyPr/>
          <a:lstStyle>
            <a:lvl1pPr>
              <a:defRPr sz="2000" b="0">
                <a:solidFill>
                  <a:schemeClr val="bg1"/>
                </a:solidFill>
                <a:latin typeface="+mj-lt"/>
              </a:defRPr>
            </a:lvl1pPr>
          </a:lstStyle>
          <a:p>
            <a:r>
              <a:rPr lang="en-US" noProof="0"/>
              <a:t>Click to edit headline</a:t>
            </a:r>
          </a:p>
        </p:txBody>
      </p:sp>
      <p:sp>
        <p:nvSpPr>
          <p:cNvPr id="9"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1"/>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ext uri="{BB962C8B-B14F-4D97-AF65-F5344CB8AC3E}">
        <p14:creationId xmlns:p14="http://schemas.microsoft.com/office/powerpoint/2010/main" val="2065125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Nokia White 2">
    <p:spTree>
      <p:nvGrpSpPr>
        <p:cNvPr id="1" name=""/>
        <p:cNvGrpSpPr/>
        <p:nvPr/>
      </p:nvGrpSpPr>
      <p:grpSpPr>
        <a:xfrm>
          <a:off x="0" y="0"/>
          <a:ext cx="0" cy="0"/>
          <a:chOff x="0" y="0"/>
          <a:chExt cx="0" cy="0"/>
        </a:xfrm>
      </p:grpSpPr>
      <p:sp>
        <p:nvSpPr>
          <p:cNvPr id="8" name="Content Placeholder 2"/>
          <p:cNvSpPr>
            <a:spLocks noGrp="1"/>
          </p:cNvSpPr>
          <p:nvPr>
            <p:ph sz="quarter" idx="15"/>
          </p:nvPr>
        </p:nvSpPr>
        <p:spPr>
          <a:xfrm>
            <a:off x="418119" y="1080000"/>
            <a:ext cx="4010400" cy="3560400"/>
          </a:xfrm>
          <a:prstGeom prst="rect">
            <a:avLst/>
          </a:prstGeom>
        </p:spPr>
        <p:txBody>
          <a:bodyPr lIns="0" tIns="0" rIns="0" bIns="0"/>
          <a:lstStyle>
            <a:lvl1pPr>
              <a:defRPr sz="1600">
                <a:solidFill>
                  <a:schemeClr val="bg1"/>
                </a:solidFill>
              </a:defRPr>
            </a:lvl1pPr>
            <a:lvl2pPr marL="460800">
              <a:defRPr sz="1400">
                <a:solidFill>
                  <a:schemeClr val="bg1"/>
                </a:solidFill>
              </a:defRPr>
            </a:lvl2pPr>
            <a:lvl3pPr marL="691200" indent="-230400">
              <a:defRPr sz="1200">
                <a:solidFill>
                  <a:schemeClr val="bg1"/>
                </a:solidFill>
              </a:defRPr>
            </a:lvl3pPr>
            <a:lvl4pPr marL="921600">
              <a:defRPr sz="1000">
                <a:solidFill>
                  <a:schemeClr val="bg1"/>
                </a:solidFill>
              </a:defRPr>
            </a:lvl4pPr>
            <a:lvl5pPr marL="1152000">
              <a:defRPr sz="8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2"/>
          <p:cNvSpPr>
            <a:spLocks noGrp="1"/>
          </p:cNvSpPr>
          <p:nvPr>
            <p:ph sz="quarter" idx="19"/>
          </p:nvPr>
        </p:nvSpPr>
        <p:spPr>
          <a:xfrm>
            <a:off x="4716000" y="1080000"/>
            <a:ext cx="4010400" cy="3560400"/>
          </a:xfrm>
          <a:prstGeom prst="rect">
            <a:avLst/>
          </a:prstGeom>
        </p:spPr>
        <p:txBody>
          <a:bodyPr lIns="0" tIns="0" rIns="0" bIns="0"/>
          <a:lstStyle>
            <a:lvl1pPr>
              <a:defRPr sz="1600">
                <a:solidFill>
                  <a:schemeClr val="bg1"/>
                </a:solidFill>
              </a:defRPr>
            </a:lvl1pPr>
            <a:lvl2pPr marL="460800">
              <a:defRPr sz="1400">
                <a:solidFill>
                  <a:schemeClr val="bg1"/>
                </a:solidFill>
              </a:defRPr>
            </a:lvl2pPr>
            <a:lvl3pPr marL="691200" indent="-230400">
              <a:defRPr sz="1200">
                <a:solidFill>
                  <a:schemeClr val="bg1"/>
                </a:solidFill>
              </a:defRPr>
            </a:lvl3pPr>
            <a:lvl4pPr marL="921600">
              <a:defRPr sz="1000">
                <a:solidFill>
                  <a:schemeClr val="bg1"/>
                </a:solidFill>
              </a:defRPr>
            </a:lvl4pPr>
            <a:lvl5pPr marL="1152000">
              <a:defRPr sz="8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itle 1"/>
          <p:cNvSpPr>
            <a:spLocks noGrp="1"/>
          </p:cNvSpPr>
          <p:nvPr>
            <p:ph type="title" hasCustomPrompt="1"/>
          </p:nvPr>
        </p:nvSpPr>
        <p:spPr>
          <a:xfrm>
            <a:off x="418120" y="279249"/>
            <a:ext cx="8308800" cy="309600"/>
          </a:xfrm>
        </p:spPr>
        <p:txBody>
          <a:bodyPr/>
          <a:lstStyle>
            <a:lvl1pPr>
              <a:defRPr sz="2000" b="0">
                <a:solidFill>
                  <a:schemeClr val="bg1"/>
                </a:solidFill>
                <a:latin typeface="+mj-lt"/>
              </a:defRPr>
            </a:lvl1pPr>
          </a:lstStyle>
          <a:p>
            <a:r>
              <a:rPr lang="en-US" noProof="0"/>
              <a:t>Click to edit headline</a:t>
            </a:r>
          </a:p>
        </p:txBody>
      </p:sp>
      <p:sp>
        <p:nvSpPr>
          <p:cNvPr id="9"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1"/>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ext uri="{BB962C8B-B14F-4D97-AF65-F5344CB8AC3E}">
        <p14:creationId xmlns:p14="http://schemas.microsoft.com/office/powerpoint/2010/main" val="636447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Nokia White 3">
    <p:spTree>
      <p:nvGrpSpPr>
        <p:cNvPr id="1" name=""/>
        <p:cNvGrpSpPr/>
        <p:nvPr/>
      </p:nvGrpSpPr>
      <p:grpSpPr>
        <a:xfrm>
          <a:off x="0" y="0"/>
          <a:ext cx="0" cy="0"/>
          <a:chOff x="0" y="0"/>
          <a:chExt cx="0" cy="0"/>
        </a:xfrm>
      </p:grpSpPr>
      <p:sp>
        <p:nvSpPr>
          <p:cNvPr id="12" name="Text Placeholder 10"/>
          <p:cNvSpPr>
            <a:spLocks noGrp="1"/>
          </p:cNvSpPr>
          <p:nvPr>
            <p:ph type="body" sz="quarter" idx="16"/>
          </p:nvPr>
        </p:nvSpPr>
        <p:spPr>
          <a:xfrm>
            <a:off x="417600" y="1080000"/>
            <a:ext cx="2592000" cy="3560400"/>
          </a:xfrm>
          <a:prstGeom prst="rect">
            <a:avLst/>
          </a:prstGeom>
        </p:spPr>
        <p:txBody>
          <a:bodyPr lIns="0" tIns="0" rIns="0" bIns="0"/>
          <a:lstStyle>
            <a:lvl1pPr marL="0" indent="0">
              <a:spcAft>
                <a:spcPts val="600"/>
              </a:spcAft>
              <a:buFont typeface="Arial" pitchFamily="34" charset="0"/>
              <a:buNone/>
              <a:defRPr sz="1400" baseline="0">
                <a:solidFill>
                  <a:schemeClr val="bg1"/>
                </a:solidFill>
              </a:defRPr>
            </a:lvl1pPr>
            <a:lvl2pPr>
              <a:buNone/>
              <a:defRPr/>
            </a:lvl2pPr>
            <a:lvl3pPr>
              <a:buNone/>
              <a:defRPr/>
            </a:lvl3pPr>
            <a:lvl4pPr>
              <a:buNone/>
              <a:defRPr/>
            </a:lvl4pPr>
            <a:lvl5pPr>
              <a:buNone/>
              <a:defRPr/>
            </a:lvl5pPr>
          </a:lstStyle>
          <a:p>
            <a:pPr lvl="0"/>
            <a:r>
              <a:rPr lang="en-US" noProof="0"/>
              <a:t>Click to edit Master text styles</a:t>
            </a:r>
          </a:p>
        </p:txBody>
      </p:sp>
      <p:sp>
        <p:nvSpPr>
          <p:cNvPr id="14" name="Text Placeholder 10"/>
          <p:cNvSpPr>
            <a:spLocks noGrp="1"/>
          </p:cNvSpPr>
          <p:nvPr>
            <p:ph type="body" sz="quarter" idx="17"/>
          </p:nvPr>
        </p:nvSpPr>
        <p:spPr>
          <a:xfrm>
            <a:off x="6120000" y="1080000"/>
            <a:ext cx="2606312" cy="3560400"/>
          </a:xfrm>
          <a:prstGeom prst="rect">
            <a:avLst/>
          </a:prstGeom>
        </p:spPr>
        <p:txBody>
          <a:bodyPr lIns="0" tIns="0" rIns="0" bIns="0"/>
          <a:lstStyle>
            <a:lvl1pPr marL="0" indent="0">
              <a:spcAft>
                <a:spcPts val="600"/>
              </a:spcAft>
              <a:buNone/>
              <a:defRPr sz="1400" baseline="0">
                <a:solidFill>
                  <a:schemeClr val="bg1"/>
                </a:solidFill>
              </a:defRPr>
            </a:lvl1pPr>
            <a:lvl2pPr marL="0" indent="0">
              <a:spcAft>
                <a:spcPts val="600"/>
              </a:spcAft>
              <a:buNone/>
              <a:defRPr sz="1400">
                <a:solidFill>
                  <a:schemeClr val="tx2"/>
                </a:solidFill>
              </a:defRPr>
            </a:lvl2pPr>
            <a:lvl3pPr>
              <a:buNone/>
              <a:defRPr/>
            </a:lvl3pPr>
            <a:lvl4pPr>
              <a:buNone/>
              <a:defRPr/>
            </a:lvl4pPr>
            <a:lvl5pPr>
              <a:buNone/>
              <a:defRPr/>
            </a:lvl5pPr>
          </a:lstStyle>
          <a:p>
            <a:pPr lvl="0"/>
            <a:r>
              <a:rPr lang="en-US" noProof="0"/>
              <a:t>Click to edit Master text styles</a:t>
            </a:r>
          </a:p>
        </p:txBody>
      </p:sp>
      <p:sp>
        <p:nvSpPr>
          <p:cNvPr id="8" name="Text Placeholder 10"/>
          <p:cNvSpPr>
            <a:spLocks noGrp="1"/>
          </p:cNvSpPr>
          <p:nvPr>
            <p:ph type="body" sz="quarter" idx="19"/>
          </p:nvPr>
        </p:nvSpPr>
        <p:spPr>
          <a:xfrm>
            <a:off x="3261600" y="1080000"/>
            <a:ext cx="2592000" cy="3560400"/>
          </a:xfrm>
          <a:prstGeom prst="rect">
            <a:avLst/>
          </a:prstGeom>
        </p:spPr>
        <p:txBody>
          <a:bodyPr lIns="0" tIns="0" rIns="0" bIns="0"/>
          <a:lstStyle>
            <a:lvl1pPr marL="0" indent="0">
              <a:spcAft>
                <a:spcPts val="600"/>
              </a:spcAft>
              <a:buFont typeface="Arial" pitchFamily="34" charset="0"/>
              <a:buNone/>
              <a:defRPr sz="1400" baseline="0">
                <a:solidFill>
                  <a:schemeClr val="bg1"/>
                </a:solidFill>
              </a:defRPr>
            </a:lvl1pPr>
            <a:lvl2pPr>
              <a:buNone/>
              <a:defRPr/>
            </a:lvl2pPr>
            <a:lvl3pPr>
              <a:buNone/>
              <a:defRPr/>
            </a:lvl3pPr>
            <a:lvl4pPr>
              <a:buNone/>
              <a:defRPr/>
            </a:lvl4pPr>
            <a:lvl5pPr>
              <a:buNone/>
              <a:defRPr/>
            </a:lvl5pPr>
          </a:lstStyle>
          <a:p>
            <a:pPr lvl="0"/>
            <a:r>
              <a:rPr lang="en-US" noProof="0"/>
              <a:t>Click to edit Master text styles</a:t>
            </a:r>
          </a:p>
        </p:txBody>
      </p:sp>
      <p:sp>
        <p:nvSpPr>
          <p:cNvPr id="11" name="Title 1"/>
          <p:cNvSpPr>
            <a:spLocks noGrp="1"/>
          </p:cNvSpPr>
          <p:nvPr>
            <p:ph type="title" hasCustomPrompt="1"/>
          </p:nvPr>
        </p:nvSpPr>
        <p:spPr>
          <a:xfrm>
            <a:off x="418120" y="279249"/>
            <a:ext cx="8308800" cy="309600"/>
          </a:xfrm>
        </p:spPr>
        <p:txBody>
          <a:bodyPr/>
          <a:lstStyle>
            <a:lvl1pPr>
              <a:defRPr sz="2000" b="0">
                <a:solidFill>
                  <a:schemeClr val="bg1"/>
                </a:solidFill>
                <a:latin typeface="+mj-lt"/>
              </a:defRPr>
            </a:lvl1pPr>
          </a:lstStyle>
          <a:p>
            <a:r>
              <a:rPr lang="en-US" noProof="0"/>
              <a:t>Click to edit headline</a:t>
            </a:r>
          </a:p>
        </p:txBody>
      </p:sp>
      <p:sp>
        <p:nvSpPr>
          <p:cNvPr id="10"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1"/>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ext uri="{BB962C8B-B14F-4D97-AF65-F5344CB8AC3E}">
        <p14:creationId xmlns:p14="http://schemas.microsoft.com/office/powerpoint/2010/main" val="2220039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Nokia White 3">
    <p:spTree>
      <p:nvGrpSpPr>
        <p:cNvPr id="1" name=""/>
        <p:cNvGrpSpPr/>
        <p:nvPr/>
      </p:nvGrpSpPr>
      <p:grpSpPr>
        <a:xfrm>
          <a:off x="0" y="0"/>
          <a:ext cx="0" cy="0"/>
          <a:chOff x="0" y="0"/>
          <a:chExt cx="0" cy="0"/>
        </a:xfrm>
      </p:grpSpPr>
      <p:sp>
        <p:nvSpPr>
          <p:cNvPr id="10" name="Content Placeholder 2"/>
          <p:cNvSpPr>
            <a:spLocks noGrp="1"/>
          </p:cNvSpPr>
          <p:nvPr>
            <p:ph sz="quarter" idx="15"/>
          </p:nvPr>
        </p:nvSpPr>
        <p:spPr>
          <a:xfrm>
            <a:off x="418119" y="1080000"/>
            <a:ext cx="2592000" cy="3560400"/>
          </a:xfrm>
          <a:prstGeom prst="rect">
            <a:avLst/>
          </a:prstGeom>
        </p:spPr>
        <p:txBody>
          <a:bodyPr lIns="0" tIns="0" rIns="0" bIns="0"/>
          <a:lstStyle>
            <a:lvl1pPr>
              <a:defRPr sz="1600">
                <a:solidFill>
                  <a:schemeClr val="bg1"/>
                </a:solidFill>
              </a:defRPr>
            </a:lvl1pPr>
            <a:lvl2pPr marL="460800">
              <a:defRPr sz="1400">
                <a:solidFill>
                  <a:schemeClr val="bg1"/>
                </a:solidFill>
              </a:defRPr>
            </a:lvl2pPr>
            <a:lvl3pPr marL="691200" indent="-230400">
              <a:defRPr sz="1200">
                <a:solidFill>
                  <a:schemeClr val="bg1"/>
                </a:solidFill>
              </a:defRPr>
            </a:lvl3pPr>
            <a:lvl4pPr marL="921600">
              <a:defRPr sz="1000">
                <a:solidFill>
                  <a:schemeClr val="bg1"/>
                </a:solidFill>
              </a:defRPr>
            </a:lvl4pPr>
            <a:lvl5pPr marL="1152000">
              <a:defRPr sz="8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p:cNvSpPr>
            <a:spLocks noGrp="1"/>
          </p:cNvSpPr>
          <p:nvPr>
            <p:ph sz="quarter" idx="19"/>
          </p:nvPr>
        </p:nvSpPr>
        <p:spPr>
          <a:xfrm>
            <a:off x="3261600" y="1080000"/>
            <a:ext cx="2592000" cy="3560400"/>
          </a:xfrm>
          <a:prstGeom prst="rect">
            <a:avLst/>
          </a:prstGeom>
        </p:spPr>
        <p:txBody>
          <a:bodyPr lIns="0" tIns="0" rIns="0" bIns="0"/>
          <a:lstStyle>
            <a:lvl1pPr>
              <a:defRPr sz="1600">
                <a:solidFill>
                  <a:schemeClr val="bg1"/>
                </a:solidFill>
              </a:defRPr>
            </a:lvl1pPr>
            <a:lvl2pPr marL="460800">
              <a:defRPr sz="1400">
                <a:solidFill>
                  <a:schemeClr val="bg1"/>
                </a:solidFill>
              </a:defRPr>
            </a:lvl2pPr>
            <a:lvl3pPr marL="691200" indent="-230400">
              <a:defRPr sz="1200">
                <a:solidFill>
                  <a:schemeClr val="bg1"/>
                </a:solidFill>
              </a:defRPr>
            </a:lvl3pPr>
            <a:lvl4pPr marL="921600">
              <a:defRPr sz="1000">
                <a:solidFill>
                  <a:schemeClr val="bg1"/>
                </a:solidFill>
              </a:defRPr>
            </a:lvl4pPr>
            <a:lvl5pPr marL="1152000">
              <a:defRPr sz="8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2"/>
          <p:cNvSpPr>
            <a:spLocks noGrp="1"/>
          </p:cNvSpPr>
          <p:nvPr>
            <p:ph sz="quarter" idx="20"/>
          </p:nvPr>
        </p:nvSpPr>
        <p:spPr>
          <a:xfrm>
            <a:off x="6120000" y="1080000"/>
            <a:ext cx="2606312" cy="3560400"/>
          </a:xfrm>
          <a:prstGeom prst="rect">
            <a:avLst/>
          </a:prstGeom>
        </p:spPr>
        <p:txBody>
          <a:bodyPr lIns="0" tIns="0" rIns="0" bIns="0"/>
          <a:lstStyle>
            <a:lvl1pPr>
              <a:defRPr sz="1600">
                <a:solidFill>
                  <a:schemeClr val="bg1"/>
                </a:solidFill>
              </a:defRPr>
            </a:lvl1pPr>
            <a:lvl2pPr marL="460800">
              <a:defRPr sz="1400">
                <a:solidFill>
                  <a:schemeClr val="bg1"/>
                </a:solidFill>
              </a:defRPr>
            </a:lvl2pPr>
            <a:lvl3pPr marL="691200" indent="-230400">
              <a:defRPr sz="1200">
                <a:solidFill>
                  <a:schemeClr val="bg1"/>
                </a:solidFill>
              </a:defRPr>
            </a:lvl3pPr>
            <a:lvl4pPr marL="921600">
              <a:defRPr sz="1000">
                <a:solidFill>
                  <a:schemeClr val="bg1"/>
                </a:solidFill>
              </a:defRPr>
            </a:lvl4pPr>
            <a:lvl5pPr marL="1152000">
              <a:defRPr sz="8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itle 1"/>
          <p:cNvSpPr>
            <a:spLocks noGrp="1"/>
          </p:cNvSpPr>
          <p:nvPr>
            <p:ph type="title" hasCustomPrompt="1"/>
          </p:nvPr>
        </p:nvSpPr>
        <p:spPr>
          <a:xfrm>
            <a:off x="418120" y="279249"/>
            <a:ext cx="8308800" cy="309600"/>
          </a:xfrm>
        </p:spPr>
        <p:txBody>
          <a:bodyPr/>
          <a:lstStyle>
            <a:lvl1pPr>
              <a:defRPr sz="2000" b="0">
                <a:solidFill>
                  <a:schemeClr val="bg1"/>
                </a:solidFill>
                <a:latin typeface="+mj-lt"/>
              </a:defRPr>
            </a:lvl1pPr>
          </a:lstStyle>
          <a:p>
            <a:r>
              <a:rPr lang="en-US" noProof="0"/>
              <a:t>Click to edit headline</a:t>
            </a:r>
          </a:p>
        </p:txBody>
      </p:sp>
      <p:sp>
        <p:nvSpPr>
          <p:cNvPr id="14"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1"/>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ext uri="{BB962C8B-B14F-4D97-AF65-F5344CB8AC3E}">
        <p14:creationId xmlns:p14="http://schemas.microsoft.com/office/powerpoint/2010/main" val="1565887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okia White 1">
    <p:spTree>
      <p:nvGrpSpPr>
        <p:cNvPr id="1" name=""/>
        <p:cNvGrpSpPr/>
        <p:nvPr/>
      </p:nvGrpSpPr>
      <p:grpSpPr>
        <a:xfrm>
          <a:off x="0" y="0"/>
          <a:ext cx="0" cy="0"/>
          <a:chOff x="0" y="0"/>
          <a:chExt cx="0" cy="0"/>
        </a:xfrm>
      </p:grpSpPr>
      <p:sp>
        <p:nvSpPr>
          <p:cNvPr id="8" name="Text Placeholder 10"/>
          <p:cNvSpPr>
            <a:spLocks noGrp="1"/>
          </p:cNvSpPr>
          <p:nvPr>
            <p:ph type="body" sz="quarter" idx="16"/>
          </p:nvPr>
        </p:nvSpPr>
        <p:spPr>
          <a:xfrm>
            <a:off x="417598" y="1080000"/>
            <a:ext cx="8308800" cy="3560400"/>
          </a:xfrm>
          <a:prstGeom prst="rect">
            <a:avLst/>
          </a:prstGeom>
        </p:spPr>
        <p:txBody>
          <a:bodyPr lIns="0" tIns="0" rIns="0" bIns="0"/>
          <a:lstStyle>
            <a:lvl1pPr marL="0" indent="0">
              <a:spcAft>
                <a:spcPts val="600"/>
              </a:spcAft>
              <a:buFont typeface="Arial" pitchFamily="34" charset="0"/>
              <a:buNone/>
              <a:defRPr sz="1400" baseline="0">
                <a:solidFill>
                  <a:schemeClr val="tx2"/>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10" name="Title 1"/>
          <p:cNvSpPr>
            <a:spLocks noGrp="1"/>
          </p:cNvSpPr>
          <p:nvPr>
            <p:ph type="title" hasCustomPrompt="1"/>
          </p:nvPr>
        </p:nvSpPr>
        <p:spPr>
          <a:xfrm>
            <a:off x="417600" y="279249"/>
            <a:ext cx="8308800" cy="309600"/>
          </a:xfrm>
        </p:spPr>
        <p:txBody>
          <a:bodyPr/>
          <a:lstStyle>
            <a:lvl1pPr>
              <a:defRPr sz="2000" b="0">
                <a:solidFill>
                  <a:schemeClr val="tx1"/>
                </a:solidFill>
                <a:latin typeface="+mj-lt"/>
              </a:defRPr>
            </a:lvl1pPr>
          </a:lstStyle>
          <a:p>
            <a:r>
              <a:rPr lang="en-GB"/>
              <a:t>Click to edit headline</a:t>
            </a:r>
            <a:endParaRPr lang="en-US"/>
          </a:p>
        </p:txBody>
      </p:sp>
      <p:sp>
        <p:nvSpPr>
          <p:cNvPr id="11"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okia White 4">
    <p:spTree>
      <p:nvGrpSpPr>
        <p:cNvPr id="1" name=""/>
        <p:cNvGrpSpPr/>
        <p:nvPr/>
      </p:nvGrpSpPr>
      <p:grpSpPr>
        <a:xfrm>
          <a:off x="0" y="0"/>
          <a:ext cx="0" cy="0"/>
          <a:chOff x="0" y="0"/>
          <a:chExt cx="0" cy="0"/>
        </a:xfrm>
      </p:grpSpPr>
      <p:sp>
        <p:nvSpPr>
          <p:cNvPr id="12" name="Text Placeholder 10"/>
          <p:cNvSpPr>
            <a:spLocks noGrp="1"/>
          </p:cNvSpPr>
          <p:nvPr>
            <p:ph type="body" sz="quarter" idx="16"/>
          </p:nvPr>
        </p:nvSpPr>
        <p:spPr>
          <a:xfrm>
            <a:off x="417600" y="1080000"/>
            <a:ext cx="1893600" cy="3560400"/>
          </a:xfrm>
          <a:prstGeom prst="rect">
            <a:avLst/>
          </a:prstGeom>
        </p:spPr>
        <p:txBody>
          <a:bodyPr lIns="0" tIns="0" rIns="0" bIns="0"/>
          <a:lstStyle>
            <a:lvl1pPr marL="0" indent="0">
              <a:spcAft>
                <a:spcPts val="600"/>
              </a:spcAft>
              <a:buFont typeface="Arial" pitchFamily="34" charset="0"/>
              <a:buNone/>
              <a:defRPr sz="1400" baseline="0">
                <a:solidFill>
                  <a:schemeClr val="bg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14" name="Text Placeholder 10"/>
          <p:cNvSpPr>
            <a:spLocks noGrp="1"/>
          </p:cNvSpPr>
          <p:nvPr>
            <p:ph type="body" sz="quarter" idx="17"/>
          </p:nvPr>
        </p:nvSpPr>
        <p:spPr>
          <a:xfrm>
            <a:off x="4694400" y="1080000"/>
            <a:ext cx="1893600" cy="3560400"/>
          </a:xfrm>
          <a:prstGeom prst="rect">
            <a:avLst/>
          </a:prstGeom>
        </p:spPr>
        <p:txBody>
          <a:bodyPr lIns="0" tIns="0" rIns="0" bIns="0"/>
          <a:lstStyle>
            <a:lvl1pPr marL="0" indent="0">
              <a:spcAft>
                <a:spcPts val="600"/>
              </a:spcAft>
              <a:buNone/>
              <a:defRPr sz="1400" baseline="0">
                <a:solidFill>
                  <a:schemeClr val="bg1"/>
                </a:solidFill>
              </a:defRPr>
            </a:lvl1pPr>
            <a:lvl2pPr marL="0" indent="0">
              <a:spcAft>
                <a:spcPts val="600"/>
              </a:spcAft>
              <a:buNone/>
              <a:defRPr sz="1400">
                <a:solidFill>
                  <a:schemeClr val="tx2"/>
                </a:solidFill>
              </a:defRPr>
            </a:lvl2pPr>
            <a:lvl3pPr>
              <a:buNone/>
              <a:defRPr/>
            </a:lvl3pPr>
            <a:lvl4pPr>
              <a:buNone/>
              <a:defRPr/>
            </a:lvl4pPr>
            <a:lvl5pPr>
              <a:buNone/>
              <a:defRPr/>
            </a:lvl5pPr>
          </a:lstStyle>
          <a:p>
            <a:pPr lvl="0"/>
            <a:r>
              <a:rPr lang="en-US"/>
              <a:t>Click to edit Master text styles</a:t>
            </a:r>
          </a:p>
        </p:txBody>
      </p:sp>
      <p:sp>
        <p:nvSpPr>
          <p:cNvPr id="8" name="Text Placeholder 10"/>
          <p:cNvSpPr>
            <a:spLocks noGrp="1"/>
          </p:cNvSpPr>
          <p:nvPr>
            <p:ph type="body" sz="quarter" idx="19"/>
          </p:nvPr>
        </p:nvSpPr>
        <p:spPr>
          <a:xfrm>
            <a:off x="2556000" y="1080000"/>
            <a:ext cx="1893600" cy="3560400"/>
          </a:xfrm>
          <a:prstGeom prst="rect">
            <a:avLst/>
          </a:prstGeom>
        </p:spPr>
        <p:txBody>
          <a:bodyPr lIns="0" tIns="0" rIns="0" bIns="0"/>
          <a:lstStyle>
            <a:lvl1pPr marL="0" indent="0">
              <a:spcAft>
                <a:spcPts val="600"/>
              </a:spcAft>
              <a:buFont typeface="Arial" pitchFamily="34" charset="0"/>
              <a:buNone/>
              <a:defRPr sz="1400" baseline="0">
                <a:solidFill>
                  <a:schemeClr val="bg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15" name="Text Placeholder 10"/>
          <p:cNvSpPr>
            <a:spLocks noGrp="1"/>
          </p:cNvSpPr>
          <p:nvPr>
            <p:ph type="body" sz="quarter" idx="20"/>
          </p:nvPr>
        </p:nvSpPr>
        <p:spPr>
          <a:xfrm>
            <a:off x="6832800" y="1080000"/>
            <a:ext cx="1893600" cy="3560400"/>
          </a:xfrm>
          <a:prstGeom prst="rect">
            <a:avLst/>
          </a:prstGeom>
        </p:spPr>
        <p:txBody>
          <a:bodyPr lIns="0" tIns="0" rIns="0" bIns="0"/>
          <a:lstStyle>
            <a:lvl1pPr marL="0" indent="0">
              <a:spcAft>
                <a:spcPts val="600"/>
              </a:spcAft>
              <a:buNone/>
              <a:defRPr sz="1400" baseline="0">
                <a:solidFill>
                  <a:schemeClr val="bg1"/>
                </a:solidFill>
              </a:defRPr>
            </a:lvl1pPr>
            <a:lvl2pPr marL="0" indent="0">
              <a:spcAft>
                <a:spcPts val="600"/>
              </a:spcAft>
              <a:buNone/>
              <a:defRPr sz="1400">
                <a:solidFill>
                  <a:schemeClr val="tx2"/>
                </a:solidFill>
              </a:defRPr>
            </a:lvl2pPr>
            <a:lvl3pPr>
              <a:buNone/>
              <a:defRPr/>
            </a:lvl3pPr>
            <a:lvl4pPr>
              <a:buNone/>
              <a:defRPr/>
            </a:lvl4pPr>
            <a:lvl5pPr>
              <a:buNone/>
              <a:defRPr/>
            </a:lvl5pPr>
          </a:lstStyle>
          <a:p>
            <a:pPr lvl="0"/>
            <a:r>
              <a:rPr lang="en-US"/>
              <a:t>Click to edit Master text styles</a:t>
            </a:r>
          </a:p>
        </p:txBody>
      </p:sp>
      <p:sp>
        <p:nvSpPr>
          <p:cNvPr id="10" name="Title 1"/>
          <p:cNvSpPr>
            <a:spLocks noGrp="1"/>
          </p:cNvSpPr>
          <p:nvPr>
            <p:ph type="title" hasCustomPrompt="1"/>
          </p:nvPr>
        </p:nvSpPr>
        <p:spPr>
          <a:xfrm>
            <a:off x="418120" y="279249"/>
            <a:ext cx="8308800" cy="309600"/>
          </a:xfrm>
        </p:spPr>
        <p:txBody>
          <a:bodyPr/>
          <a:lstStyle>
            <a:lvl1pPr>
              <a:defRPr sz="2000" b="0">
                <a:solidFill>
                  <a:schemeClr val="bg1"/>
                </a:solidFill>
                <a:latin typeface="+mj-lt"/>
              </a:defRPr>
            </a:lvl1pPr>
          </a:lstStyle>
          <a:p>
            <a:r>
              <a:rPr lang="en-GB"/>
              <a:t>Click to edit headline</a:t>
            </a:r>
            <a:endParaRPr lang="en-US"/>
          </a:p>
        </p:txBody>
      </p:sp>
      <p:sp>
        <p:nvSpPr>
          <p:cNvPr id="13"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1"/>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ext uri="{BB962C8B-B14F-4D97-AF65-F5344CB8AC3E}">
        <p14:creationId xmlns:p14="http://schemas.microsoft.com/office/powerpoint/2010/main" val="32520199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Nokia White 4">
    <p:spTree>
      <p:nvGrpSpPr>
        <p:cNvPr id="1" name=""/>
        <p:cNvGrpSpPr/>
        <p:nvPr/>
      </p:nvGrpSpPr>
      <p:grpSpPr>
        <a:xfrm>
          <a:off x="0" y="0"/>
          <a:ext cx="0" cy="0"/>
          <a:chOff x="0" y="0"/>
          <a:chExt cx="0" cy="0"/>
        </a:xfrm>
      </p:grpSpPr>
      <p:sp>
        <p:nvSpPr>
          <p:cNvPr id="10" name="Content Placeholder 2"/>
          <p:cNvSpPr>
            <a:spLocks noGrp="1"/>
          </p:cNvSpPr>
          <p:nvPr>
            <p:ph sz="quarter" idx="15"/>
          </p:nvPr>
        </p:nvSpPr>
        <p:spPr>
          <a:xfrm>
            <a:off x="418119" y="1080000"/>
            <a:ext cx="1893600" cy="3560400"/>
          </a:xfrm>
          <a:prstGeom prst="rect">
            <a:avLst/>
          </a:prstGeom>
        </p:spPr>
        <p:txBody>
          <a:bodyPr lIns="0" tIns="0" rIns="0" bIns="0"/>
          <a:lstStyle>
            <a:lvl1pPr>
              <a:defRPr sz="1600">
                <a:solidFill>
                  <a:schemeClr val="bg1"/>
                </a:solidFill>
              </a:defRPr>
            </a:lvl1pPr>
            <a:lvl2pPr marL="460800">
              <a:defRPr sz="1400">
                <a:solidFill>
                  <a:schemeClr val="bg1"/>
                </a:solidFill>
              </a:defRPr>
            </a:lvl2pPr>
            <a:lvl3pPr marL="691200" indent="-230400">
              <a:defRPr sz="1200">
                <a:solidFill>
                  <a:schemeClr val="bg1"/>
                </a:solidFill>
              </a:defRPr>
            </a:lvl3pPr>
            <a:lvl4pPr marL="921600">
              <a:defRPr sz="1000">
                <a:solidFill>
                  <a:schemeClr val="bg1"/>
                </a:solidFill>
              </a:defRPr>
            </a:lvl4pPr>
            <a:lvl5pPr marL="1152000">
              <a:defRPr sz="8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p:cNvSpPr>
            <a:spLocks noGrp="1"/>
          </p:cNvSpPr>
          <p:nvPr>
            <p:ph sz="quarter" idx="19"/>
          </p:nvPr>
        </p:nvSpPr>
        <p:spPr>
          <a:xfrm>
            <a:off x="2556000" y="1080000"/>
            <a:ext cx="1893600" cy="3560400"/>
          </a:xfrm>
          <a:prstGeom prst="rect">
            <a:avLst/>
          </a:prstGeom>
        </p:spPr>
        <p:txBody>
          <a:bodyPr lIns="0" tIns="0" rIns="0" bIns="0"/>
          <a:lstStyle>
            <a:lvl1pPr>
              <a:defRPr sz="1600">
                <a:solidFill>
                  <a:schemeClr val="bg1"/>
                </a:solidFill>
              </a:defRPr>
            </a:lvl1pPr>
            <a:lvl2pPr marL="460800">
              <a:defRPr sz="1400">
                <a:solidFill>
                  <a:schemeClr val="bg1"/>
                </a:solidFill>
              </a:defRPr>
            </a:lvl2pPr>
            <a:lvl3pPr marL="691200" indent="-230400">
              <a:defRPr sz="1200">
                <a:solidFill>
                  <a:schemeClr val="bg1"/>
                </a:solidFill>
              </a:defRPr>
            </a:lvl3pPr>
            <a:lvl4pPr marL="921600">
              <a:defRPr sz="1000">
                <a:solidFill>
                  <a:schemeClr val="bg1"/>
                </a:solidFill>
              </a:defRPr>
            </a:lvl4pPr>
            <a:lvl5pPr marL="1152000">
              <a:defRPr sz="8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2"/>
          <p:cNvSpPr>
            <a:spLocks noGrp="1"/>
          </p:cNvSpPr>
          <p:nvPr>
            <p:ph sz="quarter" idx="20"/>
          </p:nvPr>
        </p:nvSpPr>
        <p:spPr>
          <a:xfrm>
            <a:off x="4694400" y="1080000"/>
            <a:ext cx="1893600" cy="3560400"/>
          </a:xfrm>
          <a:prstGeom prst="rect">
            <a:avLst/>
          </a:prstGeom>
        </p:spPr>
        <p:txBody>
          <a:bodyPr lIns="0" tIns="0" rIns="0" bIns="0"/>
          <a:lstStyle>
            <a:lvl1pPr>
              <a:defRPr sz="1600">
                <a:solidFill>
                  <a:schemeClr val="bg1"/>
                </a:solidFill>
              </a:defRPr>
            </a:lvl1pPr>
            <a:lvl2pPr marL="460800">
              <a:defRPr sz="1400">
                <a:solidFill>
                  <a:schemeClr val="bg1"/>
                </a:solidFill>
              </a:defRPr>
            </a:lvl2pPr>
            <a:lvl3pPr marL="691200" indent="-230400">
              <a:defRPr sz="1200">
                <a:solidFill>
                  <a:schemeClr val="bg1"/>
                </a:solidFill>
              </a:defRPr>
            </a:lvl3pPr>
            <a:lvl4pPr marL="921600">
              <a:defRPr sz="1000">
                <a:solidFill>
                  <a:schemeClr val="bg1"/>
                </a:solidFill>
              </a:defRPr>
            </a:lvl4pPr>
            <a:lvl5pPr marL="1152000">
              <a:defRPr sz="8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Content Placeholder 2"/>
          <p:cNvSpPr>
            <a:spLocks noGrp="1"/>
          </p:cNvSpPr>
          <p:nvPr>
            <p:ph sz="quarter" idx="21"/>
          </p:nvPr>
        </p:nvSpPr>
        <p:spPr>
          <a:xfrm>
            <a:off x="6832800" y="1080000"/>
            <a:ext cx="1893600" cy="3560400"/>
          </a:xfrm>
          <a:prstGeom prst="rect">
            <a:avLst/>
          </a:prstGeom>
        </p:spPr>
        <p:txBody>
          <a:bodyPr lIns="0" tIns="0" rIns="0" bIns="0"/>
          <a:lstStyle>
            <a:lvl1pPr>
              <a:defRPr sz="1600">
                <a:solidFill>
                  <a:schemeClr val="bg1"/>
                </a:solidFill>
              </a:defRPr>
            </a:lvl1pPr>
            <a:lvl2pPr marL="460800">
              <a:defRPr sz="1400">
                <a:solidFill>
                  <a:schemeClr val="bg1"/>
                </a:solidFill>
              </a:defRPr>
            </a:lvl2pPr>
            <a:lvl3pPr marL="691200" indent="-230400">
              <a:defRPr sz="1200">
                <a:solidFill>
                  <a:schemeClr val="bg1"/>
                </a:solidFill>
              </a:defRPr>
            </a:lvl3pPr>
            <a:lvl4pPr marL="921600">
              <a:defRPr sz="1000">
                <a:solidFill>
                  <a:schemeClr val="bg1"/>
                </a:solidFill>
              </a:defRPr>
            </a:lvl4pPr>
            <a:lvl5pPr marL="1152000">
              <a:defRPr sz="8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itle 1"/>
          <p:cNvSpPr>
            <a:spLocks noGrp="1"/>
          </p:cNvSpPr>
          <p:nvPr>
            <p:ph type="title" hasCustomPrompt="1"/>
          </p:nvPr>
        </p:nvSpPr>
        <p:spPr>
          <a:xfrm>
            <a:off x="418120" y="280800"/>
            <a:ext cx="8308800" cy="309600"/>
          </a:xfrm>
        </p:spPr>
        <p:txBody>
          <a:bodyPr/>
          <a:lstStyle>
            <a:lvl1pPr>
              <a:defRPr sz="2000" b="0">
                <a:solidFill>
                  <a:schemeClr val="bg1"/>
                </a:solidFill>
                <a:latin typeface="+mj-lt"/>
              </a:defRPr>
            </a:lvl1pPr>
          </a:lstStyle>
          <a:p>
            <a:r>
              <a:rPr lang="en-US" noProof="0"/>
              <a:t>Click to edit headline</a:t>
            </a:r>
          </a:p>
        </p:txBody>
      </p:sp>
      <p:sp>
        <p:nvSpPr>
          <p:cNvPr id="15"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1"/>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ext uri="{BB962C8B-B14F-4D97-AF65-F5344CB8AC3E}">
        <p14:creationId xmlns:p14="http://schemas.microsoft.com/office/powerpoint/2010/main" val="24452195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Nokia Blue Plai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417600" y="900000"/>
            <a:ext cx="8308800" cy="1980000"/>
          </a:xfrm>
        </p:spPr>
        <p:txBody>
          <a:bodyPr/>
          <a:lstStyle>
            <a:lvl1pPr marL="0" indent="0">
              <a:buNone/>
              <a:defRPr sz="6600">
                <a:solidFill>
                  <a:schemeClr val="bg1"/>
                </a:solidFill>
                <a:latin typeface="Nokia Pure Headline Ultra Light" panose="020B0204020202020204" pitchFamily="34" charset="0"/>
              </a:defRPr>
            </a:lvl1pPr>
          </a:lstStyle>
          <a:p>
            <a:pPr eaLnBrk="1" hangingPunct="1"/>
            <a:r>
              <a:rPr lang="en-US">
                <a:ea typeface="ヒラギノ角ゴ Pro W3"/>
                <a:cs typeface="ヒラギノ角ゴ Pro W3"/>
              </a:rPr>
              <a:t>Main headline in</a:t>
            </a:r>
            <a:br>
              <a:rPr lang="en-US">
                <a:ea typeface="ヒラギノ角ゴ Pro W3"/>
                <a:cs typeface="ヒラギノ角ゴ Pro W3"/>
              </a:rPr>
            </a:br>
            <a:r>
              <a:rPr lang="en-US">
                <a:ea typeface="ヒラギノ角ゴ Pro W3"/>
                <a:cs typeface="ヒラギノ角ゴ Pro W3"/>
              </a:rPr>
              <a:t>lower case here</a:t>
            </a:r>
          </a:p>
        </p:txBody>
      </p:sp>
      <p:sp>
        <p:nvSpPr>
          <p:cNvPr id="13" name="Content Placeholder 12"/>
          <p:cNvSpPr>
            <a:spLocks noGrp="1"/>
          </p:cNvSpPr>
          <p:nvPr>
            <p:ph sz="quarter" idx="13" hasCustomPrompt="1"/>
          </p:nvPr>
        </p:nvSpPr>
        <p:spPr>
          <a:xfrm>
            <a:off x="417600" y="3059999"/>
            <a:ext cx="8308800" cy="1576800"/>
          </a:xfrm>
        </p:spPr>
        <p:txBody>
          <a:bodyPr/>
          <a:lstStyle>
            <a:lvl1pPr marL="0" indent="0">
              <a:buNone/>
              <a:defRPr sz="1800"/>
            </a:lvl1pPr>
            <a:lvl2pPr marL="230400" indent="-228600">
              <a:buFont typeface="Arial" panose="020B0604020202020204" pitchFamily="34" charset="0"/>
              <a:buChar char="•"/>
              <a:defRPr sz="1800"/>
            </a:lvl2pPr>
          </a:lstStyle>
          <a:p>
            <a:pPr lvl="0"/>
            <a:r>
              <a:rPr lang="en-US"/>
              <a:t>Supporting headline in sentence case here </a:t>
            </a:r>
          </a:p>
          <a:p>
            <a:pPr lvl="1"/>
            <a:r>
              <a:rPr lang="en-US"/>
              <a:t>Author/Presenter</a:t>
            </a:r>
          </a:p>
          <a:p>
            <a:pPr lvl="1"/>
            <a:r>
              <a:rPr lang="en-US"/>
              <a:t>DD-MM-YYYY</a:t>
            </a:r>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7600" y="280580"/>
            <a:ext cx="1080000" cy="175283"/>
          </a:xfrm>
          <a:prstGeom prst="rect">
            <a:avLst/>
          </a:prstGeom>
        </p:spPr>
      </p:pic>
    </p:spTree>
    <p:extLst>
      <p:ext uri="{BB962C8B-B14F-4D97-AF65-F5344CB8AC3E}">
        <p14:creationId xmlns:p14="http://schemas.microsoft.com/office/powerpoint/2010/main" val="34161258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Nokia White 1">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418118" y="1080000"/>
            <a:ext cx="8308800" cy="3560400"/>
          </a:xfrm>
          <a:prstGeom prst="rect">
            <a:avLst/>
          </a:prstGeom>
        </p:spPr>
        <p:txBody>
          <a:bodyPr lIns="0" tIns="0" rIns="0" bIns="0"/>
          <a:lstStyle>
            <a:lvl1pPr>
              <a:defRPr sz="1600">
                <a:solidFill>
                  <a:schemeClr val="bg1"/>
                </a:solidFill>
              </a:defRPr>
            </a:lvl1pPr>
            <a:lvl2pPr marL="460800">
              <a:defRPr sz="1400"/>
            </a:lvl2pPr>
            <a:lvl3pPr marL="691200" indent="-230400">
              <a:defRPr sz="1200"/>
            </a:lvl3pPr>
            <a:lvl4pPr marL="921600">
              <a:defRPr sz="1000"/>
            </a:lvl4pPr>
            <a:lvl5pPr marL="1152000">
              <a:defRPr sz="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Title 1"/>
          <p:cNvSpPr>
            <a:spLocks noGrp="1"/>
          </p:cNvSpPr>
          <p:nvPr>
            <p:ph type="title" hasCustomPrompt="1"/>
          </p:nvPr>
        </p:nvSpPr>
        <p:spPr>
          <a:xfrm>
            <a:off x="418120" y="279249"/>
            <a:ext cx="8308800" cy="309600"/>
          </a:xfrm>
        </p:spPr>
        <p:txBody>
          <a:bodyPr/>
          <a:lstStyle>
            <a:lvl1pPr>
              <a:defRPr sz="2000" b="0">
                <a:solidFill>
                  <a:schemeClr val="bg1"/>
                </a:solidFill>
                <a:latin typeface="+mj-lt"/>
              </a:defRPr>
            </a:lvl1pPr>
          </a:lstStyle>
          <a:p>
            <a:r>
              <a:rPr lang="en-GB" noProof="0"/>
              <a:t>Click to edit headline</a:t>
            </a:r>
          </a:p>
        </p:txBody>
      </p:sp>
      <p:sp>
        <p:nvSpPr>
          <p:cNvPr id="6"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bg1"/>
                </a:solidFill>
                <a:latin typeface="+mn-lt"/>
              </a:defRPr>
            </a:lvl1pPr>
          </a:lstStyle>
          <a:p>
            <a:r>
              <a:rPr lang="en-GB" dirty="0">
                <a:cs typeface="Arial" panose="020B0604020202020204" pitchFamily="34" charset="0"/>
              </a:rPr>
              <a:t>&lt;Document ID: change ID in footer or remove&gt; &lt;Change information classification in footer&gt;</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35200" y="4806239"/>
            <a:ext cx="690379" cy="112048"/>
          </a:xfrm>
          <a:prstGeom prst="rect">
            <a:avLst/>
          </a:prstGeom>
        </p:spPr>
      </p:pic>
      <p:sp>
        <p:nvSpPr>
          <p:cNvPr id="7"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1"/>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ext uri="{BB962C8B-B14F-4D97-AF65-F5344CB8AC3E}">
        <p14:creationId xmlns:p14="http://schemas.microsoft.com/office/powerpoint/2010/main" val="286781237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Nokia Blue Plain">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17599" y="280799"/>
            <a:ext cx="8308800" cy="4359600"/>
          </a:xfrm>
        </p:spPr>
        <p:txBody>
          <a:bodyPr/>
          <a:lstStyle>
            <a:lvl1pPr marL="0" indent="0">
              <a:spcAft>
                <a:spcPts val="1200"/>
              </a:spcAft>
              <a:buNone/>
              <a:defRPr sz="4400" baseline="0">
                <a:solidFill>
                  <a:schemeClr val="bg1"/>
                </a:solidFill>
                <a:latin typeface="Nokia Pure Headline Ultra Light" panose="020B0204020202020204" pitchFamily="34" charset="0"/>
              </a:defRPr>
            </a:lvl1pPr>
            <a:lvl2pPr>
              <a:defRPr>
                <a:solidFill>
                  <a:schemeClr val="bg1"/>
                </a:solidFill>
                <a:latin typeface="+mn-lt"/>
              </a:defRPr>
            </a:lvl2pPr>
            <a:lvl3pPr>
              <a:defRPr>
                <a:solidFill>
                  <a:schemeClr val="bg1"/>
                </a:solidFill>
                <a:latin typeface="+mn-lt"/>
              </a:defRPr>
            </a:lvl3pPr>
          </a:lstStyle>
          <a:p>
            <a:pPr lvl="0"/>
            <a:r>
              <a:rPr lang="en-US"/>
              <a:t>Click to edit Master text styles</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35200" y="4806239"/>
            <a:ext cx="690379" cy="112048"/>
          </a:xfrm>
          <a:prstGeom prst="rect">
            <a:avLst/>
          </a:prstGeom>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1_Nokia Blue Plain">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35200" y="4806000"/>
            <a:ext cx="690379" cy="112048"/>
          </a:xfrm>
          <a:prstGeom prst="rect">
            <a:avLst/>
          </a:prstGeom>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Nokia Blue Separato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07302" y="2430463"/>
            <a:ext cx="1741074" cy="282575"/>
          </a:xfrm>
          <a:prstGeom prst="rect">
            <a:avLst/>
          </a:prstGeom>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Nokia Blue Plai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417600" y="900000"/>
            <a:ext cx="8308800" cy="1980000"/>
          </a:xfrm>
        </p:spPr>
        <p:txBody>
          <a:bodyPr/>
          <a:lstStyle>
            <a:lvl1pPr marL="0" indent="0">
              <a:buNone/>
              <a:defRPr sz="6600">
                <a:solidFill>
                  <a:schemeClr val="bg1"/>
                </a:solidFill>
                <a:latin typeface="Nokia Pure Headline Ultra Light" panose="020B0204020202020204" pitchFamily="34" charset="0"/>
              </a:defRPr>
            </a:lvl1pPr>
          </a:lstStyle>
          <a:p>
            <a:pPr eaLnBrk="1" hangingPunct="1"/>
            <a:r>
              <a:rPr lang="en-US">
                <a:ea typeface="ヒラギノ角ゴ Pro W3"/>
                <a:cs typeface="ヒラギノ角ゴ Pro W3"/>
              </a:rPr>
              <a:t>Main headline in</a:t>
            </a:r>
            <a:br>
              <a:rPr lang="en-US">
                <a:ea typeface="ヒラギノ角ゴ Pro W3"/>
                <a:cs typeface="ヒラギノ角ゴ Pro W3"/>
              </a:rPr>
            </a:br>
            <a:r>
              <a:rPr lang="en-US">
                <a:ea typeface="ヒラギノ角ゴ Pro W3"/>
                <a:cs typeface="ヒラギノ角ゴ Pro W3"/>
              </a:rPr>
              <a:t>lower case here</a:t>
            </a:r>
          </a:p>
        </p:txBody>
      </p:sp>
      <p:sp>
        <p:nvSpPr>
          <p:cNvPr id="13" name="Content Placeholder 12"/>
          <p:cNvSpPr>
            <a:spLocks noGrp="1"/>
          </p:cNvSpPr>
          <p:nvPr>
            <p:ph sz="quarter" idx="13" hasCustomPrompt="1"/>
          </p:nvPr>
        </p:nvSpPr>
        <p:spPr>
          <a:xfrm>
            <a:off x="417600" y="3059999"/>
            <a:ext cx="8308800" cy="1576800"/>
          </a:xfrm>
        </p:spPr>
        <p:txBody>
          <a:bodyPr/>
          <a:lstStyle>
            <a:lvl1pPr marL="0" indent="0">
              <a:buNone/>
              <a:defRPr sz="1800"/>
            </a:lvl1pPr>
            <a:lvl2pPr marL="230400" indent="-228600">
              <a:buFont typeface="Arial" panose="020B0604020202020204" pitchFamily="34" charset="0"/>
              <a:buChar char="•"/>
              <a:defRPr sz="1800"/>
            </a:lvl2pPr>
          </a:lstStyle>
          <a:p>
            <a:pPr lvl="0"/>
            <a:r>
              <a:rPr lang="en-US"/>
              <a:t>Supporting headline in sentence case here </a:t>
            </a:r>
          </a:p>
          <a:p>
            <a:pPr lvl="1"/>
            <a:r>
              <a:rPr lang="en-US"/>
              <a:t>Author/Presenter</a:t>
            </a:r>
          </a:p>
          <a:p>
            <a:pPr lvl="1"/>
            <a:r>
              <a:rPr lang="en-US"/>
              <a:t>DD-MM-YYYY</a:t>
            </a:r>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7600" y="280580"/>
            <a:ext cx="1080000" cy="175283"/>
          </a:xfrm>
          <a:prstGeom prst="rect">
            <a:avLst/>
          </a:prstGeom>
        </p:spPr>
      </p:pic>
    </p:spTree>
    <p:extLst>
      <p:ext uri="{BB962C8B-B14F-4D97-AF65-F5344CB8AC3E}">
        <p14:creationId xmlns:p14="http://schemas.microsoft.com/office/powerpoint/2010/main" val="758726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Nokia White 1">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418118" y="1080000"/>
            <a:ext cx="8308800" cy="3560400"/>
          </a:xfrm>
          <a:prstGeom prst="rect">
            <a:avLst/>
          </a:prstGeom>
        </p:spPr>
        <p:txBody>
          <a:bodyPr lIns="0" tIns="0" rIns="0" bIns="0"/>
          <a:lstStyle>
            <a:lvl1pPr>
              <a:defRPr sz="1600">
                <a:solidFill>
                  <a:schemeClr val="bg1"/>
                </a:solidFill>
              </a:defRPr>
            </a:lvl1pPr>
            <a:lvl2pPr marL="460800">
              <a:defRPr sz="1400"/>
            </a:lvl2pPr>
            <a:lvl3pPr marL="691200" indent="-230400">
              <a:defRPr sz="1200"/>
            </a:lvl3pPr>
            <a:lvl4pPr marL="921600">
              <a:defRPr sz="1000"/>
            </a:lvl4pPr>
            <a:lvl5pPr marL="1152000">
              <a:defRPr sz="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Title 1"/>
          <p:cNvSpPr>
            <a:spLocks noGrp="1"/>
          </p:cNvSpPr>
          <p:nvPr>
            <p:ph type="title" hasCustomPrompt="1"/>
          </p:nvPr>
        </p:nvSpPr>
        <p:spPr>
          <a:xfrm>
            <a:off x="418120" y="279249"/>
            <a:ext cx="8308800" cy="309600"/>
          </a:xfrm>
        </p:spPr>
        <p:txBody>
          <a:bodyPr/>
          <a:lstStyle>
            <a:lvl1pPr>
              <a:defRPr sz="2000" b="0">
                <a:solidFill>
                  <a:schemeClr val="bg1"/>
                </a:solidFill>
                <a:latin typeface="+mj-lt"/>
              </a:defRPr>
            </a:lvl1pPr>
          </a:lstStyle>
          <a:p>
            <a:r>
              <a:rPr lang="en-GB" noProof="0"/>
              <a:t>Click to edit headline</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35200" y="4806239"/>
            <a:ext cx="690379" cy="112048"/>
          </a:xfrm>
          <a:prstGeom prst="rect">
            <a:avLst/>
          </a:prstGeom>
        </p:spPr>
      </p:pic>
      <p:sp>
        <p:nvSpPr>
          <p:cNvPr id="7"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1"/>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ext uri="{BB962C8B-B14F-4D97-AF65-F5344CB8AC3E}">
        <p14:creationId xmlns:p14="http://schemas.microsoft.com/office/powerpoint/2010/main" val="761746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Nokia White 1">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418118" y="1080000"/>
            <a:ext cx="8308800" cy="3560400"/>
          </a:xfrm>
          <a:prstGeom prst="rect">
            <a:avLst/>
          </a:prstGeom>
        </p:spPr>
        <p:txBody>
          <a:bodyPr lIns="0" tIns="0" rIns="0" bIns="0"/>
          <a:lstStyle>
            <a:lvl1pPr algn="l">
              <a:defRPr sz="1600">
                <a:solidFill>
                  <a:schemeClr val="tx2"/>
                </a:solidFill>
              </a:defRPr>
            </a:lvl1pPr>
            <a:lvl2pPr marL="460800" algn="l">
              <a:defRPr sz="1400">
                <a:solidFill>
                  <a:schemeClr val="tx2"/>
                </a:solidFill>
              </a:defRPr>
            </a:lvl2pPr>
            <a:lvl3pPr marL="691200" indent="-230400" algn="l">
              <a:defRPr sz="1200">
                <a:solidFill>
                  <a:schemeClr val="tx2"/>
                </a:solidFill>
              </a:defRPr>
            </a:lvl3pPr>
            <a:lvl4pPr marL="921600" algn="l">
              <a:defRPr sz="1000">
                <a:solidFill>
                  <a:schemeClr val="tx2"/>
                </a:solidFill>
              </a:defRPr>
            </a:lvl4pPr>
            <a:lvl5pPr marL="1152000" algn="l">
              <a:defRPr sz="8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9" name="Title 1"/>
          <p:cNvSpPr>
            <a:spLocks noGrp="1"/>
          </p:cNvSpPr>
          <p:nvPr>
            <p:ph type="title" hasCustomPrompt="1"/>
          </p:nvPr>
        </p:nvSpPr>
        <p:spPr>
          <a:xfrm>
            <a:off x="417600" y="279249"/>
            <a:ext cx="8308800" cy="309600"/>
          </a:xfrm>
        </p:spPr>
        <p:txBody>
          <a:bodyPr/>
          <a:lstStyle>
            <a:lvl1pPr>
              <a:defRPr sz="2000" b="0">
                <a:solidFill>
                  <a:schemeClr val="tx1"/>
                </a:solidFill>
                <a:latin typeface="+mj-lt"/>
              </a:defRPr>
            </a:lvl1pPr>
          </a:lstStyle>
          <a:p>
            <a:r>
              <a:rPr lang="en-GB"/>
              <a:t>Click to edit headline</a:t>
            </a:r>
            <a:endParaRPr lang="en-US"/>
          </a:p>
        </p:txBody>
      </p:sp>
      <p:sp>
        <p:nvSpPr>
          <p:cNvPr id="10"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ext uri="{BB962C8B-B14F-4D97-AF65-F5344CB8AC3E}">
        <p14:creationId xmlns:p14="http://schemas.microsoft.com/office/powerpoint/2010/main" val="32333473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Nokia Blue Plain">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17599" y="280799"/>
            <a:ext cx="8308800" cy="4359600"/>
          </a:xfrm>
        </p:spPr>
        <p:txBody>
          <a:bodyPr/>
          <a:lstStyle>
            <a:lvl1pPr marL="0" indent="0">
              <a:spcAft>
                <a:spcPts val="1200"/>
              </a:spcAft>
              <a:buNone/>
              <a:defRPr sz="4400" baseline="0">
                <a:solidFill>
                  <a:schemeClr val="bg1"/>
                </a:solidFill>
                <a:latin typeface="Nokia Pure Headline Ultra Light" panose="020B0204020202020204" pitchFamily="34" charset="0"/>
              </a:defRPr>
            </a:lvl1pPr>
            <a:lvl2pPr>
              <a:defRPr>
                <a:solidFill>
                  <a:schemeClr val="bg1"/>
                </a:solidFill>
                <a:latin typeface="+mn-lt"/>
              </a:defRPr>
            </a:lvl2pPr>
            <a:lvl3pPr>
              <a:defRPr>
                <a:solidFill>
                  <a:schemeClr val="bg1"/>
                </a:solidFill>
                <a:latin typeface="+mn-lt"/>
              </a:defRPr>
            </a:lvl3pPr>
          </a:lstStyle>
          <a:p>
            <a:pPr lvl="0"/>
            <a:r>
              <a:rPr lang="en-US"/>
              <a:t>Click to edit Master text styles</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35200" y="4806239"/>
            <a:ext cx="690379" cy="112048"/>
          </a:xfrm>
          <a:prstGeom prst="rect">
            <a:avLst/>
          </a:prstGeom>
        </p:spPr>
      </p:pic>
    </p:spTree>
    <p:extLst>
      <p:ext uri="{BB962C8B-B14F-4D97-AF65-F5344CB8AC3E}">
        <p14:creationId xmlns:p14="http://schemas.microsoft.com/office/powerpoint/2010/main" val="15120698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Nokia Blue Plain">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35200" y="4806000"/>
            <a:ext cx="690379" cy="112048"/>
          </a:xfrm>
          <a:prstGeom prst="rect">
            <a:avLst/>
          </a:prstGeom>
        </p:spPr>
      </p:pic>
    </p:spTree>
    <p:extLst>
      <p:ext uri="{BB962C8B-B14F-4D97-AF65-F5344CB8AC3E}">
        <p14:creationId xmlns:p14="http://schemas.microsoft.com/office/powerpoint/2010/main" val="34986600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Nokia Blue Separato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07302" y="2430463"/>
            <a:ext cx="1741074" cy="282575"/>
          </a:xfrm>
          <a:prstGeom prst="rect">
            <a:avLst/>
          </a:prstGeom>
        </p:spPr>
      </p:pic>
    </p:spTree>
    <p:extLst>
      <p:ext uri="{BB962C8B-B14F-4D97-AF65-F5344CB8AC3E}">
        <p14:creationId xmlns:p14="http://schemas.microsoft.com/office/powerpoint/2010/main" val="360389717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Nokia White 1">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17512" y="279399"/>
            <a:ext cx="6840000" cy="3528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lang="en-US" sz="6600" b="0" kern="1200" dirty="0" smtClean="0">
                <a:solidFill>
                  <a:schemeClr val="bg1"/>
                </a:solidFill>
                <a:latin typeface="Nokia Pure Headline Ultra Light" pitchFamily="34" charset="0"/>
                <a:ea typeface="ヒラギノ角ゴ Pro W3" charset="0"/>
                <a:cs typeface="Arial"/>
              </a:defRPr>
            </a:lvl1pPr>
          </a:lstStyle>
          <a:p>
            <a:pPr lvl="0" algn="l" defTabSz="457200" rtl="0" eaLnBrk="1" fontAlgn="base" hangingPunct="1">
              <a:spcBef>
                <a:spcPct val="0"/>
              </a:spcBef>
              <a:spcAft>
                <a:spcPct val="0"/>
              </a:spcAft>
            </a:pPr>
            <a:r>
              <a:rPr lang="en-US"/>
              <a:t>Click to edit Master title style</a:t>
            </a:r>
          </a:p>
        </p:txBody>
      </p:sp>
    </p:spTree>
    <p:extLst>
      <p:ext uri="{BB962C8B-B14F-4D97-AF65-F5344CB8AC3E}">
        <p14:creationId xmlns:p14="http://schemas.microsoft.com/office/powerpoint/2010/main" val="36327230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okia White 0">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17600" y="279249"/>
            <a:ext cx="8308800" cy="309600"/>
          </a:xfrm>
        </p:spPr>
        <p:txBody>
          <a:bodyPr/>
          <a:lstStyle>
            <a:lvl1pPr>
              <a:defRPr sz="2000" b="0">
                <a:solidFill>
                  <a:schemeClr val="bg1"/>
                </a:solidFill>
                <a:latin typeface="+mj-lt"/>
              </a:defRPr>
            </a:lvl1pPr>
          </a:lstStyle>
          <a:p>
            <a:r>
              <a:rPr lang="en-GB"/>
              <a:t>Click to edit headline</a:t>
            </a:r>
            <a:endParaRPr lang="en-US"/>
          </a:p>
        </p:txBody>
      </p:sp>
      <p:sp>
        <p:nvSpPr>
          <p:cNvPr id="3"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1"/>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ext uri="{BB962C8B-B14F-4D97-AF65-F5344CB8AC3E}">
        <p14:creationId xmlns:p14="http://schemas.microsoft.com/office/powerpoint/2010/main" val="8568534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okia White 1">
    <p:spTree>
      <p:nvGrpSpPr>
        <p:cNvPr id="1" name=""/>
        <p:cNvGrpSpPr/>
        <p:nvPr/>
      </p:nvGrpSpPr>
      <p:grpSpPr>
        <a:xfrm>
          <a:off x="0" y="0"/>
          <a:ext cx="0" cy="0"/>
          <a:chOff x="0" y="0"/>
          <a:chExt cx="0" cy="0"/>
        </a:xfrm>
      </p:grpSpPr>
      <p:sp>
        <p:nvSpPr>
          <p:cNvPr id="8" name="Text Placeholder 10"/>
          <p:cNvSpPr>
            <a:spLocks noGrp="1"/>
          </p:cNvSpPr>
          <p:nvPr>
            <p:ph type="body" sz="quarter" idx="16"/>
          </p:nvPr>
        </p:nvSpPr>
        <p:spPr>
          <a:xfrm>
            <a:off x="417598" y="1080000"/>
            <a:ext cx="8308800" cy="3560400"/>
          </a:xfrm>
          <a:prstGeom prst="rect">
            <a:avLst/>
          </a:prstGeom>
        </p:spPr>
        <p:txBody>
          <a:bodyPr lIns="0" tIns="0" rIns="0" bIns="0"/>
          <a:lstStyle>
            <a:lvl1pPr marL="0" indent="0">
              <a:spcAft>
                <a:spcPts val="600"/>
              </a:spcAft>
              <a:buFont typeface="Arial" pitchFamily="34" charset="0"/>
              <a:buNone/>
              <a:defRPr sz="1400" baseline="0">
                <a:solidFill>
                  <a:schemeClr val="bg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9" name="Title 1"/>
          <p:cNvSpPr>
            <a:spLocks noGrp="1"/>
          </p:cNvSpPr>
          <p:nvPr>
            <p:ph type="title" hasCustomPrompt="1"/>
          </p:nvPr>
        </p:nvSpPr>
        <p:spPr>
          <a:xfrm>
            <a:off x="418120" y="279249"/>
            <a:ext cx="8308800" cy="309600"/>
          </a:xfrm>
        </p:spPr>
        <p:txBody>
          <a:bodyPr/>
          <a:lstStyle>
            <a:lvl1pPr>
              <a:defRPr sz="2000" b="0">
                <a:solidFill>
                  <a:schemeClr val="bg1"/>
                </a:solidFill>
                <a:latin typeface="+mj-lt"/>
              </a:defRPr>
            </a:lvl1pPr>
          </a:lstStyle>
          <a:p>
            <a:r>
              <a:rPr lang="en-GB"/>
              <a:t>Click to edit headline</a:t>
            </a:r>
            <a:endParaRPr lang="en-US"/>
          </a:p>
        </p:txBody>
      </p:sp>
      <p:sp>
        <p:nvSpPr>
          <p:cNvPr id="7"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1"/>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ext uri="{BB962C8B-B14F-4D97-AF65-F5344CB8AC3E}">
        <p14:creationId xmlns:p14="http://schemas.microsoft.com/office/powerpoint/2010/main" val="31343521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Nokia White 1">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418118" y="1080000"/>
            <a:ext cx="8308800" cy="3560400"/>
          </a:xfrm>
          <a:prstGeom prst="rect">
            <a:avLst/>
          </a:prstGeom>
        </p:spPr>
        <p:txBody>
          <a:bodyPr lIns="0" tIns="0" rIns="0" bIns="0"/>
          <a:lstStyle>
            <a:lvl1pPr algn="l">
              <a:defRPr sz="1600">
                <a:solidFill>
                  <a:schemeClr val="bg1"/>
                </a:solidFill>
              </a:defRPr>
            </a:lvl1pPr>
            <a:lvl2pPr marL="460800" algn="l">
              <a:defRPr sz="1400">
                <a:solidFill>
                  <a:schemeClr val="bg1"/>
                </a:solidFill>
              </a:defRPr>
            </a:lvl2pPr>
            <a:lvl3pPr marL="691200" indent="-230400" algn="l">
              <a:defRPr sz="1200">
                <a:solidFill>
                  <a:schemeClr val="bg1"/>
                </a:solidFill>
              </a:defRPr>
            </a:lvl3pPr>
            <a:lvl4pPr marL="921600" algn="l">
              <a:defRPr sz="1000">
                <a:solidFill>
                  <a:schemeClr val="bg1"/>
                </a:solidFill>
              </a:defRPr>
            </a:lvl4pPr>
            <a:lvl5pPr marL="1152000" algn="l">
              <a:defRPr sz="8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Title 1"/>
          <p:cNvSpPr>
            <a:spLocks noGrp="1"/>
          </p:cNvSpPr>
          <p:nvPr>
            <p:ph type="title" hasCustomPrompt="1"/>
          </p:nvPr>
        </p:nvSpPr>
        <p:spPr>
          <a:xfrm>
            <a:off x="418120" y="279249"/>
            <a:ext cx="8308800" cy="309600"/>
          </a:xfrm>
        </p:spPr>
        <p:txBody>
          <a:bodyPr/>
          <a:lstStyle>
            <a:lvl1pPr>
              <a:defRPr sz="2000" b="0">
                <a:solidFill>
                  <a:schemeClr val="bg1"/>
                </a:solidFill>
                <a:latin typeface="+mj-lt"/>
              </a:defRPr>
            </a:lvl1pPr>
          </a:lstStyle>
          <a:p>
            <a:r>
              <a:rPr lang="en-GB" noProof="0"/>
              <a:t>Click to edit headline</a:t>
            </a:r>
          </a:p>
        </p:txBody>
      </p:sp>
      <p:sp>
        <p:nvSpPr>
          <p:cNvPr id="7"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1"/>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ext uri="{BB962C8B-B14F-4D97-AF65-F5344CB8AC3E}">
        <p14:creationId xmlns:p14="http://schemas.microsoft.com/office/powerpoint/2010/main" val="35252788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Nokia White 2">
    <p:spTree>
      <p:nvGrpSpPr>
        <p:cNvPr id="1" name=""/>
        <p:cNvGrpSpPr/>
        <p:nvPr/>
      </p:nvGrpSpPr>
      <p:grpSpPr>
        <a:xfrm>
          <a:off x="0" y="0"/>
          <a:ext cx="0" cy="0"/>
          <a:chOff x="0" y="0"/>
          <a:chExt cx="0" cy="0"/>
        </a:xfrm>
      </p:grpSpPr>
      <p:sp>
        <p:nvSpPr>
          <p:cNvPr id="12" name="Text Placeholder 10"/>
          <p:cNvSpPr>
            <a:spLocks noGrp="1"/>
          </p:cNvSpPr>
          <p:nvPr>
            <p:ph type="body" sz="quarter" idx="16"/>
          </p:nvPr>
        </p:nvSpPr>
        <p:spPr>
          <a:xfrm>
            <a:off x="417600" y="1080000"/>
            <a:ext cx="4010400" cy="3560400"/>
          </a:xfrm>
          <a:prstGeom prst="rect">
            <a:avLst/>
          </a:prstGeom>
        </p:spPr>
        <p:txBody>
          <a:bodyPr lIns="0" tIns="0" rIns="0" bIns="0"/>
          <a:lstStyle>
            <a:lvl1pPr marL="0" indent="0">
              <a:spcAft>
                <a:spcPts val="600"/>
              </a:spcAft>
              <a:buFont typeface="Arial" pitchFamily="34" charset="0"/>
              <a:buNone/>
              <a:defRPr sz="1400" baseline="0">
                <a:solidFill>
                  <a:schemeClr val="bg1"/>
                </a:solidFill>
              </a:defRPr>
            </a:lvl1pPr>
            <a:lvl2pPr>
              <a:buNone/>
              <a:defRPr/>
            </a:lvl2pPr>
            <a:lvl3pPr>
              <a:buNone/>
              <a:defRPr/>
            </a:lvl3pPr>
            <a:lvl4pPr>
              <a:buNone/>
              <a:defRPr/>
            </a:lvl4pPr>
            <a:lvl5pPr>
              <a:buNone/>
              <a:defRPr/>
            </a:lvl5pPr>
          </a:lstStyle>
          <a:p>
            <a:pPr lvl="0"/>
            <a:r>
              <a:rPr lang="en-US" noProof="0"/>
              <a:t>Click to edit Master text styles</a:t>
            </a:r>
          </a:p>
        </p:txBody>
      </p:sp>
      <p:sp>
        <p:nvSpPr>
          <p:cNvPr id="14" name="Text Placeholder 10"/>
          <p:cNvSpPr>
            <a:spLocks noGrp="1"/>
          </p:cNvSpPr>
          <p:nvPr>
            <p:ph type="body" sz="quarter" idx="17"/>
          </p:nvPr>
        </p:nvSpPr>
        <p:spPr>
          <a:xfrm>
            <a:off x="4716000" y="1080000"/>
            <a:ext cx="4010400" cy="3560400"/>
          </a:xfrm>
          <a:prstGeom prst="rect">
            <a:avLst/>
          </a:prstGeom>
        </p:spPr>
        <p:txBody>
          <a:bodyPr lIns="0" tIns="0" rIns="0" bIns="0"/>
          <a:lstStyle>
            <a:lvl1pPr marL="0" indent="0">
              <a:spcAft>
                <a:spcPts val="600"/>
              </a:spcAft>
              <a:buNone/>
              <a:defRPr sz="1400" baseline="0">
                <a:solidFill>
                  <a:schemeClr val="bg1"/>
                </a:solidFill>
              </a:defRPr>
            </a:lvl1pPr>
            <a:lvl2pPr marL="0" indent="0">
              <a:spcAft>
                <a:spcPts val="600"/>
              </a:spcAft>
              <a:buNone/>
              <a:defRPr sz="1400">
                <a:solidFill>
                  <a:schemeClr val="tx2"/>
                </a:solidFill>
              </a:defRPr>
            </a:lvl2pPr>
            <a:lvl3pPr>
              <a:buNone/>
              <a:defRPr/>
            </a:lvl3pPr>
            <a:lvl4pPr>
              <a:buNone/>
              <a:defRPr/>
            </a:lvl4pPr>
            <a:lvl5pPr>
              <a:buNone/>
              <a:defRPr/>
            </a:lvl5pPr>
          </a:lstStyle>
          <a:p>
            <a:pPr lvl="0"/>
            <a:r>
              <a:rPr lang="en-US" noProof="0"/>
              <a:t>Click to edit Master text styles</a:t>
            </a:r>
          </a:p>
        </p:txBody>
      </p:sp>
      <p:sp>
        <p:nvSpPr>
          <p:cNvPr id="8" name="Title 1"/>
          <p:cNvSpPr>
            <a:spLocks noGrp="1"/>
          </p:cNvSpPr>
          <p:nvPr>
            <p:ph type="title" hasCustomPrompt="1"/>
          </p:nvPr>
        </p:nvSpPr>
        <p:spPr>
          <a:xfrm>
            <a:off x="418120" y="279249"/>
            <a:ext cx="8308800" cy="309600"/>
          </a:xfrm>
        </p:spPr>
        <p:txBody>
          <a:bodyPr/>
          <a:lstStyle>
            <a:lvl1pPr>
              <a:defRPr sz="2000" b="0">
                <a:solidFill>
                  <a:schemeClr val="bg1"/>
                </a:solidFill>
                <a:latin typeface="+mj-lt"/>
              </a:defRPr>
            </a:lvl1pPr>
          </a:lstStyle>
          <a:p>
            <a:r>
              <a:rPr lang="en-US" noProof="0"/>
              <a:t>Click to edit headline</a:t>
            </a:r>
          </a:p>
        </p:txBody>
      </p:sp>
      <p:sp>
        <p:nvSpPr>
          <p:cNvPr id="9"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1"/>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ext uri="{BB962C8B-B14F-4D97-AF65-F5344CB8AC3E}">
        <p14:creationId xmlns:p14="http://schemas.microsoft.com/office/powerpoint/2010/main" val="19720897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Nokia White 2">
    <p:spTree>
      <p:nvGrpSpPr>
        <p:cNvPr id="1" name=""/>
        <p:cNvGrpSpPr/>
        <p:nvPr/>
      </p:nvGrpSpPr>
      <p:grpSpPr>
        <a:xfrm>
          <a:off x="0" y="0"/>
          <a:ext cx="0" cy="0"/>
          <a:chOff x="0" y="0"/>
          <a:chExt cx="0" cy="0"/>
        </a:xfrm>
      </p:grpSpPr>
      <p:sp>
        <p:nvSpPr>
          <p:cNvPr id="8" name="Content Placeholder 2"/>
          <p:cNvSpPr>
            <a:spLocks noGrp="1"/>
          </p:cNvSpPr>
          <p:nvPr>
            <p:ph sz="quarter" idx="15"/>
          </p:nvPr>
        </p:nvSpPr>
        <p:spPr>
          <a:xfrm>
            <a:off x="418119" y="1080000"/>
            <a:ext cx="4010400" cy="3560400"/>
          </a:xfrm>
          <a:prstGeom prst="rect">
            <a:avLst/>
          </a:prstGeom>
        </p:spPr>
        <p:txBody>
          <a:bodyPr lIns="0" tIns="0" rIns="0" bIns="0"/>
          <a:lstStyle>
            <a:lvl1pPr>
              <a:defRPr sz="1600">
                <a:solidFill>
                  <a:schemeClr val="bg1"/>
                </a:solidFill>
              </a:defRPr>
            </a:lvl1pPr>
            <a:lvl2pPr marL="460800">
              <a:defRPr sz="1400">
                <a:solidFill>
                  <a:schemeClr val="bg1"/>
                </a:solidFill>
              </a:defRPr>
            </a:lvl2pPr>
            <a:lvl3pPr marL="691200" indent="-230400">
              <a:defRPr sz="1200">
                <a:solidFill>
                  <a:schemeClr val="bg1"/>
                </a:solidFill>
              </a:defRPr>
            </a:lvl3pPr>
            <a:lvl4pPr marL="921600">
              <a:defRPr sz="1000">
                <a:solidFill>
                  <a:schemeClr val="bg1"/>
                </a:solidFill>
              </a:defRPr>
            </a:lvl4pPr>
            <a:lvl5pPr marL="1152000">
              <a:defRPr sz="8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2"/>
          <p:cNvSpPr>
            <a:spLocks noGrp="1"/>
          </p:cNvSpPr>
          <p:nvPr>
            <p:ph sz="quarter" idx="19"/>
          </p:nvPr>
        </p:nvSpPr>
        <p:spPr>
          <a:xfrm>
            <a:off x="4716000" y="1080000"/>
            <a:ext cx="4010400" cy="3560400"/>
          </a:xfrm>
          <a:prstGeom prst="rect">
            <a:avLst/>
          </a:prstGeom>
        </p:spPr>
        <p:txBody>
          <a:bodyPr lIns="0" tIns="0" rIns="0" bIns="0"/>
          <a:lstStyle>
            <a:lvl1pPr>
              <a:defRPr sz="1600">
                <a:solidFill>
                  <a:schemeClr val="bg1"/>
                </a:solidFill>
              </a:defRPr>
            </a:lvl1pPr>
            <a:lvl2pPr marL="460800">
              <a:defRPr sz="1400">
                <a:solidFill>
                  <a:schemeClr val="bg1"/>
                </a:solidFill>
              </a:defRPr>
            </a:lvl2pPr>
            <a:lvl3pPr marL="691200" indent="-230400">
              <a:defRPr sz="1200">
                <a:solidFill>
                  <a:schemeClr val="bg1"/>
                </a:solidFill>
              </a:defRPr>
            </a:lvl3pPr>
            <a:lvl4pPr marL="921600">
              <a:defRPr sz="1000">
                <a:solidFill>
                  <a:schemeClr val="bg1"/>
                </a:solidFill>
              </a:defRPr>
            </a:lvl4pPr>
            <a:lvl5pPr marL="1152000">
              <a:defRPr sz="8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itle 1"/>
          <p:cNvSpPr>
            <a:spLocks noGrp="1"/>
          </p:cNvSpPr>
          <p:nvPr>
            <p:ph type="title" hasCustomPrompt="1"/>
          </p:nvPr>
        </p:nvSpPr>
        <p:spPr>
          <a:xfrm>
            <a:off x="418120" y="279249"/>
            <a:ext cx="8308800" cy="309600"/>
          </a:xfrm>
        </p:spPr>
        <p:txBody>
          <a:bodyPr/>
          <a:lstStyle>
            <a:lvl1pPr>
              <a:defRPr sz="2000" b="0">
                <a:solidFill>
                  <a:schemeClr val="bg1"/>
                </a:solidFill>
                <a:latin typeface="+mj-lt"/>
              </a:defRPr>
            </a:lvl1pPr>
          </a:lstStyle>
          <a:p>
            <a:r>
              <a:rPr lang="en-US" noProof="0"/>
              <a:t>Click to edit headline</a:t>
            </a:r>
          </a:p>
        </p:txBody>
      </p:sp>
      <p:sp>
        <p:nvSpPr>
          <p:cNvPr id="9"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1"/>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ext uri="{BB962C8B-B14F-4D97-AF65-F5344CB8AC3E}">
        <p14:creationId xmlns:p14="http://schemas.microsoft.com/office/powerpoint/2010/main" val="253201818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Nokia White 3">
    <p:spTree>
      <p:nvGrpSpPr>
        <p:cNvPr id="1" name=""/>
        <p:cNvGrpSpPr/>
        <p:nvPr/>
      </p:nvGrpSpPr>
      <p:grpSpPr>
        <a:xfrm>
          <a:off x="0" y="0"/>
          <a:ext cx="0" cy="0"/>
          <a:chOff x="0" y="0"/>
          <a:chExt cx="0" cy="0"/>
        </a:xfrm>
      </p:grpSpPr>
      <p:sp>
        <p:nvSpPr>
          <p:cNvPr id="12" name="Text Placeholder 10"/>
          <p:cNvSpPr>
            <a:spLocks noGrp="1"/>
          </p:cNvSpPr>
          <p:nvPr>
            <p:ph type="body" sz="quarter" idx="16"/>
          </p:nvPr>
        </p:nvSpPr>
        <p:spPr>
          <a:xfrm>
            <a:off x="417600" y="1080000"/>
            <a:ext cx="2592000" cy="3560400"/>
          </a:xfrm>
          <a:prstGeom prst="rect">
            <a:avLst/>
          </a:prstGeom>
        </p:spPr>
        <p:txBody>
          <a:bodyPr lIns="0" tIns="0" rIns="0" bIns="0"/>
          <a:lstStyle>
            <a:lvl1pPr marL="0" indent="0">
              <a:spcAft>
                <a:spcPts val="600"/>
              </a:spcAft>
              <a:buFont typeface="Arial" pitchFamily="34" charset="0"/>
              <a:buNone/>
              <a:defRPr sz="1400" baseline="0">
                <a:solidFill>
                  <a:schemeClr val="bg1"/>
                </a:solidFill>
              </a:defRPr>
            </a:lvl1pPr>
            <a:lvl2pPr>
              <a:buNone/>
              <a:defRPr/>
            </a:lvl2pPr>
            <a:lvl3pPr>
              <a:buNone/>
              <a:defRPr/>
            </a:lvl3pPr>
            <a:lvl4pPr>
              <a:buNone/>
              <a:defRPr/>
            </a:lvl4pPr>
            <a:lvl5pPr>
              <a:buNone/>
              <a:defRPr/>
            </a:lvl5pPr>
          </a:lstStyle>
          <a:p>
            <a:pPr lvl="0"/>
            <a:r>
              <a:rPr lang="en-US" noProof="0"/>
              <a:t>Click to edit Master text styles</a:t>
            </a:r>
          </a:p>
        </p:txBody>
      </p:sp>
      <p:sp>
        <p:nvSpPr>
          <p:cNvPr id="14" name="Text Placeholder 10"/>
          <p:cNvSpPr>
            <a:spLocks noGrp="1"/>
          </p:cNvSpPr>
          <p:nvPr>
            <p:ph type="body" sz="quarter" idx="17"/>
          </p:nvPr>
        </p:nvSpPr>
        <p:spPr>
          <a:xfrm>
            <a:off x="6120000" y="1080000"/>
            <a:ext cx="2606312" cy="3560400"/>
          </a:xfrm>
          <a:prstGeom prst="rect">
            <a:avLst/>
          </a:prstGeom>
        </p:spPr>
        <p:txBody>
          <a:bodyPr lIns="0" tIns="0" rIns="0" bIns="0"/>
          <a:lstStyle>
            <a:lvl1pPr marL="0" indent="0">
              <a:spcAft>
                <a:spcPts val="600"/>
              </a:spcAft>
              <a:buNone/>
              <a:defRPr sz="1400" baseline="0">
                <a:solidFill>
                  <a:schemeClr val="bg1"/>
                </a:solidFill>
              </a:defRPr>
            </a:lvl1pPr>
            <a:lvl2pPr marL="0" indent="0">
              <a:spcAft>
                <a:spcPts val="600"/>
              </a:spcAft>
              <a:buNone/>
              <a:defRPr sz="1400">
                <a:solidFill>
                  <a:schemeClr val="tx2"/>
                </a:solidFill>
              </a:defRPr>
            </a:lvl2pPr>
            <a:lvl3pPr>
              <a:buNone/>
              <a:defRPr/>
            </a:lvl3pPr>
            <a:lvl4pPr>
              <a:buNone/>
              <a:defRPr/>
            </a:lvl4pPr>
            <a:lvl5pPr>
              <a:buNone/>
              <a:defRPr/>
            </a:lvl5pPr>
          </a:lstStyle>
          <a:p>
            <a:pPr lvl="0"/>
            <a:r>
              <a:rPr lang="en-US" noProof="0"/>
              <a:t>Click to edit Master text styles</a:t>
            </a:r>
          </a:p>
        </p:txBody>
      </p:sp>
      <p:sp>
        <p:nvSpPr>
          <p:cNvPr id="8" name="Text Placeholder 10"/>
          <p:cNvSpPr>
            <a:spLocks noGrp="1"/>
          </p:cNvSpPr>
          <p:nvPr>
            <p:ph type="body" sz="quarter" idx="19"/>
          </p:nvPr>
        </p:nvSpPr>
        <p:spPr>
          <a:xfrm>
            <a:off x="3261600" y="1080000"/>
            <a:ext cx="2592000" cy="3560400"/>
          </a:xfrm>
          <a:prstGeom prst="rect">
            <a:avLst/>
          </a:prstGeom>
        </p:spPr>
        <p:txBody>
          <a:bodyPr lIns="0" tIns="0" rIns="0" bIns="0"/>
          <a:lstStyle>
            <a:lvl1pPr marL="0" indent="0">
              <a:spcAft>
                <a:spcPts val="600"/>
              </a:spcAft>
              <a:buFont typeface="Arial" pitchFamily="34" charset="0"/>
              <a:buNone/>
              <a:defRPr sz="1400" baseline="0">
                <a:solidFill>
                  <a:schemeClr val="bg1"/>
                </a:solidFill>
              </a:defRPr>
            </a:lvl1pPr>
            <a:lvl2pPr>
              <a:buNone/>
              <a:defRPr/>
            </a:lvl2pPr>
            <a:lvl3pPr>
              <a:buNone/>
              <a:defRPr/>
            </a:lvl3pPr>
            <a:lvl4pPr>
              <a:buNone/>
              <a:defRPr/>
            </a:lvl4pPr>
            <a:lvl5pPr>
              <a:buNone/>
              <a:defRPr/>
            </a:lvl5pPr>
          </a:lstStyle>
          <a:p>
            <a:pPr lvl="0"/>
            <a:r>
              <a:rPr lang="en-US" noProof="0"/>
              <a:t>Click to edit Master text styles</a:t>
            </a:r>
          </a:p>
        </p:txBody>
      </p:sp>
      <p:sp>
        <p:nvSpPr>
          <p:cNvPr id="11" name="Title 1"/>
          <p:cNvSpPr>
            <a:spLocks noGrp="1"/>
          </p:cNvSpPr>
          <p:nvPr>
            <p:ph type="title" hasCustomPrompt="1"/>
          </p:nvPr>
        </p:nvSpPr>
        <p:spPr>
          <a:xfrm>
            <a:off x="418120" y="279249"/>
            <a:ext cx="8308800" cy="309600"/>
          </a:xfrm>
        </p:spPr>
        <p:txBody>
          <a:bodyPr/>
          <a:lstStyle>
            <a:lvl1pPr>
              <a:defRPr sz="2000" b="0">
                <a:solidFill>
                  <a:schemeClr val="bg1"/>
                </a:solidFill>
                <a:latin typeface="+mj-lt"/>
              </a:defRPr>
            </a:lvl1pPr>
          </a:lstStyle>
          <a:p>
            <a:r>
              <a:rPr lang="en-US" noProof="0"/>
              <a:t>Click to edit headline</a:t>
            </a:r>
          </a:p>
        </p:txBody>
      </p:sp>
      <p:sp>
        <p:nvSpPr>
          <p:cNvPr id="10"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1"/>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ext uri="{BB962C8B-B14F-4D97-AF65-F5344CB8AC3E}">
        <p14:creationId xmlns:p14="http://schemas.microsoft.com/office/powerpoint/2010/main" val="3069633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kia White 2">
    <p:spTree>
      <p:nvGrpSpPr>
        <p:cNvPr id="1" name=""/>
        <p:cNvGrpSpPr/>
        <p:nvPr/>
      </p:nvGrpSpPr>
      <p:grpSpPr>
        <a:xfrm>
          <a:off x="0" y="0"/>
          <a:ext cx="0" cy="0"/>
          <a:chOff x="0" y="0"/>
          <a:chExt cx="0" cy="0"/>
        </a:xfrm>
      </p:grpSpPr>
      <p:sp>
        <p:nvSpPr>
          <p:cNvPr id="12" name="Text Placeholder 10"/>
          <p:cNvSpPr>
            <a:spLocks noGrp="1"/>
          </p:cNvSpPr>
          <p:nvPr>
            <p:ph type="body" sz="quarter" idx="16"/>
          </p:nvPr>
        </p:nvSpPr>
        <p:spPr>
          <a:xfrm>
            <a:off x="417600" y="1080000"/>
            <a:ext cx="4010400" cy="3560400"/>
          </a:xfrm>
          <a:prstGeom prst="rect">
            <a:avLst/>
          </a:prstGeom>
        </p:spPr>
        <p:txBody>
          <a:bodyPr lIns="0" tIns="0" rIns="0" bIns="0"/>
          <a:lstStyle>
            <a:lvl1pPr marL="0" indent="0">
              <a:spcAft>
                <a:spcPts val="600"/>
              </a:spcAft>
              <a:buFont typeface="Arial" pitchFamily="34" charset="0"/>
              <a:buNone/>
              <a:defRPr sz="1400" baseline="0">
                <a:solidFill>
                  <a:schemeClr val="tx2"/>
                </a:solidFill>
              </a:defRPr>
            </a:lvl1pPr>
            <a:lvl2pPr>
              <a:buNone/>
              <a:defRPr/>
            </a:lvl2pPr>
            <a:lvl3pPr>
              <a:buNone/>
              <a:defRPr/>
            </a:lvl3pPr>
            <a:lvl4pPr>
              <a:buNone/>
              <a:defRPr/>
            </a:lvl4pPr>
            <a:lvl5pPr>
              <a:buNone/>
              <a:defRPr/>
            </a:lvl5pPr>
          </a:lstStyle>
          <a:p>
            <a:pPr lvl="0"/>
            <a:r>
              <a:rPr lang="en-US" noProof="0"/>
              <a:t>Click to edit Master text styles</a:t>
            </a:r>
          </a:p>
        </p:txBody>
      </p:sp>
      <p:sp>
        <p:nvSpPr>
          <p:cNvPr id="14" name="Text Placeholder 10"/>
          <p:cNvSpPr>
            <a:spLocks noGrp="1"/>
          </p:cNvSpPr>
          <p:nvPr>
            <p:ph type="body" sz="quarter" idx="17"/>
          </p:nvPr>
        </p:nvSpPr>
        <p:spPr>
          <a:xfrm>
            <a:off x="4716000" y="1080000"/>
            <a:ext cx="4010400" cy="3560400"/>
          </a:xfrm>
          <a:prstGeom prst="rect">
            <a:avLst/>
          </a:prstGeom>
        </p:spPr>
        <p:txBody>
          <a:bodyPr lIns="0" tIns="0" rIns="0" bIns="0"/>
          <a:lstStyle>
            <a:lvl1pPr marL="0" indent="0">
              <a:spcAft>
                <a:spcPts val="600"/>
              </a:spcAft>
              <a:buNone/>
              <a:defRPr sz="1400" baseline="0">
                <a:solidFill>
                  <a:schemeClr val="tx2"/>
                </a:solidFill>
              </a:defRPr>
            </a:lvl1pPr>
            <a:lvl2pPr marL="0" indent="0">
              <a:spcAft>
                <a:spcPts val="600"/>
              </a:spcAft>
              <a:buNone/>
              <a:defRPr sz="1400">
                <a:solidFill>
                  <a:schemeClr val="tx2"/>
                </a:solidFill>
              </a:defRPr>
            </a:lvl2pPr>
            <a:lvl3pPr>
              <a:buNone/>
              <a:defRPr/>
            </a:lvl3pPr>
            <a:lvl4pPr>
              <a:buNone/>
              <a:defRPr/>
            </a:lvl4pPr>
            <a:lvl5pPr>
              <a:buNone/>
              <a:defRPr/>
            </a:lvl5pPr>
          </a:lstStyle>
          <a:p>
            <a:pPr lvl="0"/>
            <a:r>
              <a:rPr lang="en-US" noProof="0"/>
              <a:t>Click to edit Master text styles</a:t>
            </a:r>
          </a:p>
        </p:txBody>
      </p:sp>
      <p:sp>
        <p:nvSpPr>
          <p:cNvPr id="10" name="Title 1"/>
          <p:cNvSpPr>
            <a:spLocks noGrp="1"/>
          </p:cNvSpPr>
          <p:nvPr>
            <p:ph type="title" hasCustomPrompt="1"/>
          </p:nvPr>
        </p:nvSpPr>
        <p:spPr>
          <a:xfrm>
            <a:off x="417600" y="279249"/>
            <a:ext cx="8308800" cy="309600"/>
          </a:xfrm>
        </p:spPr>
        <p:txBody>
          <a:bodyPr/>
          <a:lstStyle>
            <a:lvl1pPr>
              <a:defRPr sz="2000" b="0">
                <a:solidFill>
                  <a:schemeClr val="tx1"/>
                </a:solidFill>
                <a:latin typeface="+mj-lt"/>
              </a:defRPr>
            </a:lvl1pPr>
          </a:lstStyle>
          <a:p>
            <a:r>
              <a:rPr lang="en-GB"/>
              <a:t>Click to edit headline</a:t>
            </a:r>
            <a:endParaRPr lang="en-US"/>
          </a:p>
        </p:txBody>
      </p:sp>
      <p:sp>
        <p:nvSpPr>
          <p:cNvPr id="11"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Nokia White 3">
    <p:spTree>
      <p:nvGrpSpPr>
        <p:cNvPr id="1" name=""/>
        <p:cNvGrpSpPr/>
        <p:nvPr/>
      </p:nvGrpSpPr>
      <p:grpSpPr>
        <a:xfrm>
          <a:off x="0" y="0"/>
          <a:ext cx="0" cy="0"/>
          <a:chOff x="0" y="0"/>
          <a:chExt cx="0" cy="0"/>
        </a:xfrm>
      </p:grpSpPr>
      <p:sp>
        <p:nvSpPr>
          <p:cNvPr id="10" name="Content Placeholder 2"/>
          <p:cNvSpPr>
            <a:spLocks noGrp="1"/>
          </p:cNvSpPr>
          <p:nvPr>
            <p:ph sz="quarter" idx="15"/>
          </p:nvPr>
        </p:nvSpPr>
        <p:spPr>
          <a:xfrm>
            <a:off x="418119" y="1080000"/>
            <a:ext cx="2592000" cy="3560400"/>
          </a:xfrm>
          <a:prstGeom prst="rect">
            <a:avLst/>
          </a:prstGeom>
        </p:spPr>
        <p:txBody>
          <a:bodyPr lIns="0" tIns="0" rIns="0" bIns="0"/>
          <a:lstStyle>
            <a:lvl1pPr>
              <a:defRPr sz="1600">
                <a:solidFill>
                  <a:schemeClr val="bg1"/>
                </a:solidFill>
              </a:defRPr>
            </a:lvl1pPr>
            <a:lvl2pPr marL="460800">
              <a:defRPr sz="1400">
                <a:solidFill>
                  <a:schemeClr val="bg1"/>
                </a:solidFill>
              </a:defRPr>
            </a:lvl2pPr>
            <a:lvl3pPr marL="691200" indent="-230400">
              <a:defRPr sz="1200">
                <a:solidFill>
                  <a:schemeClr val="bg1"/>
                </a:solidFill>
              </a:defRPr>
            </a:lvl3pPr>
            <a:lvl4pPr marL="921600">
              <a:defRPr sz="1000">
                <a:solidFill>
                  <a:schemeClr val="bg1"/>
                </a:solidFill>
              </a:defRPr>
            </a:lvl4pPr>
            <a:lvl5pPr marL="1152000">
              <a:defRPr sz="8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p:cNvSpPr>
            <a:spLocks noGrp="1"/>
          </p:cNvSpPr>
          <p:nvPr>
            <p:ph sz="quarter" idx="19"/>
          </p:nvPr>
        </p:nvSpPr>
        <p:spPr>
          <a:xfrm>
            <a:off x="3261600" y="1080000"/>
            <a:ext cx="2592000" cy="3560400"/>
          </a:xfrm>
          <a:prstGeom prst="rect">
            <a:avLst/>
          </a:prstGeom>
        </p:spPr>
        <p:txBody>
          <a:bodyPr lIns="0" tIns="0" rIns="0" bIns="0"/>
          <a:lstStyle>
            <a:lvl1pPr>
              <a:defRPr sz="1600">
                <a:solidFill>
                  <a:schemeClr val="bg1"/>
                </a:solidFill>
              </a:defRPr>
            </a:lvl1pPr>
            <a:lvl2pPr marL="460800">
              <a:defRPr sz="1400">
                <a:solidFill>
                  <a:schemeClr val="bg1"/>
                </a:solidFill>
              </a:defRPr>
            </a:lvl2pPr>
            <a:lvl3pPr marL="691200" indent="-230400">
              <a:defRPr sz="1200">
                <a:solidFill>
                  <a:schemeClr val="bg1"/>
                </a:solidFill>
              </a:defRPr>
            </a:lvl3pPr>
            <a:lvl4pPr marL="921600">
              <a:defRPr sz="1000">
                <a:solidFill>
                  <a:schemeClr val="bg1"/>
                </a:solidFill>
              </a:defRPr>
            </a:lvl4pPr>
            <a:lvl5pPr marL="1152000">
              <a:defRPr sz="8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2"/>
          <p:cNvSpPr>
            <a:spLocks noGrp="1"/>
          </p:cNvSpPr>
          <p:nvPr>
            <p:ph sz="quarter" idx="20"/>
          </p:nvPr>
        </p:nvSpPr>
        <p:spPr>
          <a:xfrm>
            <a:off x="6120000" y="1080000"/>
            <a:ext cx="2606312" cy="3560400"/>
          </a:xfrm>
          <a:prstGeom prst="rect">
            <a:avLst/>
          </a:prstGeom>
        </p:spPr>
        <p:txBody>
          <a:bodyPr lIns="0" tIns="0" rIns="0" bIns="0"/>
          <a:lstStyle>
            <a:lvl1pPr>
              <a:defRPr sz="1600">
                <a:solidFill>
                  <a:schemeClr val="bg1"/>
                </a:solidFill>
              </a:defRPr>
            </a:lvl1pPr>
            <a:lvl2pPr marL="460800">
              <a:defRPr sz="1400">
                <a:solidFill>
                  <a:schemeClr val="bg1"/>
                </a:solidFill>
              </a:defRPr>
            </a:lvl2pPr>
            <a:lvl3pPr marL="691200" indent="-230400">
              <a:defRPr sz="1200">
                <a:solidFill>
                  <a:schemeClr val="bg1"/>
                </a:solidFill>
              </a:defRPr>
            </a:lvl3pPr>
            <a:lvl4pPr marL="921600">
              <a:defRPr sz="1000">
                <a:solidFill>
                  <a:schemeClr val="bg1"/>
                </a:solidFill>
              </a:defRPr>
            </a:lvl4pPr>
            <a:lvl5pPr marL="1152000">
              <a:defRPr sz="8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itle 1"/>
          <p:cNvSpPr>
            <a:spLocks noGrp="1"/>
          </p:cNvSpPr>
          <p:nvPr>
            <p:ph type="title" hasCustomPrompt="1"/>
          </p:nvPr>
        </p:nvSpPr>
        <p:spPr>
          <a:xfrm>
            <a:off x="418120" y="279249"/>
            <a:ext cx="8308800" cy="309600"/>
          </a:xfrm>
        </p:spPr>
        <p:txBody>
          <a:bodyPr/>
          <a:lstStyle>
            <a:lvl1pPr>
              <a:defRPr sz="2000" b="0">
                <a:solidFill>
                  <a:schemeClr val="bg1"/>
                </a:solidFill>
                <a:latin typeface="+mj-lt"/>
              </a:defRPr>
            </a:lvl1pPr>
          </a:lstStyle>
          <a:p>
            <a:r>
              <a:rPr lang="en-US" noProof="0"/>
              <a:t>Click to edit headline</a:t>
            </a:r>
          </a:p>
        </p:txBody>
      </p:sp>
      <p:sp>
        <p:nvSpPr>
          <p:cNvPr id="14"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1"/>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ext uri="{BB962C8B-B14F-4D97-AF65-F5344CB8AC3E}">
        <p14:creationId xmlns:p14="http://schemas.microsoft.com/office/powerpoint/2010/main" val="113425439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Nokia White 4">
    <p:spTree>
      <p:nvGrpSpPr>
        <p:cNvPr id="1" name=""/>
        <p:cNvGrpSpPr/>
        <p:nvPr/>
      </p:nvGrpSpPr>
      <p:grpSpPr>
        <a:xfrm>
          <a:off x="0" y="0"/>
          <a:ext cx="0" cy="0"/>
          <a:chOff x="0" y="0"/>
          <a:chExt cx="0" cy="0"/>
        </a:xfrm>
      </p:grpSpPr>
      <p:sp>
        <p:nvSpPr>
          <p:cNvPr id="12" name="Text Placeholder 10"/>
          <p:cNvSpPr>
            <a:spLocks noGrp="1"/>
          </p:cNvSpPr>
          <p:nvPr>
            <p:ph type="body" sz="quarter" idx="16"/>
          </p:nvPr>
        </p:nvSpPr>
        <p:spPr>
          <a:xfrm>
            <a:off x="417600" y="1080000"/>
            <a:ext cx="1893600" cy="3560400"/>
          </a:xfrm>
          <a:prstGeom prst="rect">
            <a:avLst/>
          </a:prstGeom>
        </p:spPr>
        <p:txBody>
          <a:bodyPr lIns="0" tIns="0" rIns="0" bIns="0"/>
          <a:lstStyle>
            <a:lvl1pPr marL="0" indent="0">
              <a:spcAft>
                <a:spcPts val="600"/>
              </a:spcAft>
              <a:buFont typeface="Arial" pitchFamily="34" charset="0"/>
              <a:buNone/>
              <a:defRPr sz="1400" baseline="0">
                <a:solidFill>
                  <a:schemeClr val="bg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14" name="Text Placeholder 10"/>
          <p:cNvSpPr>
            <a:spLocks noGrp="1"/>
          </p:cNvSpPr>
          <p:nvPr>
            <p:ph type="body" sz="quarter" idx="17"/>
          </p:nvPr>
        </p:nvSpPr>
        <p:spPr>
          <a:xfrm>
            <a:off x="4694400" y="1080000"/>
            <a:ext cx="1893600" cy="3560400"/>
          </a:xfrm>
          <a:prstGeom prst="rect">
            <a:avLst/>
          </a:prstGeom>
        </p:spPr>
        <p:txBody>
          <a:bodyPr lIns="0" tIns="0" rIns="0" bIns="0"/>
          <a:lstStyle>
            <a:lvl1pPr marL="0" indent="0">
              <a:spcAft>
                <a:spcPts val="600"/>
              </a:spcAft>
              <a:buNone/>
              <a:defRPr sz="1400" baseline="0">
                <a:solidFill>
                  <a:schemeClr val="bg1"/>
                </a:solidFill>
              </a:defRPr>
            </a:lvl1pPr>
            <a:lvl2pPr marL="0" indent="0">
              <a:spcAft>
                <a:spcPts val="600"/>
              </a:spcAft>
              <a:buNone/>
              <a:defRPr sz="1400">
                <a:solidFill>
                  <a:schemeClr val="tx2"/>
                </a:solidFill>
              </a:defRPr>
            </a:lvl2pPr>
            <a:lvl3pPr>
              <a:buNone/>
              <a:defRPr/>
            </a:lvl3pPr>
            <a:lvl4pPr>
              <a:buNone/>
              <a:defRPr/>
            </a:lvl4pPr>
            <a:lvl5pPr>
              <a:buNone/>
              <a:defRPr/>
            </a:lvl5pPr>
          </a:lstStyle>
          <a:p>
            <a:pPr lvl="0"/>
            <a:r>
              <a:rPr lang="en-US"/>
              <a:t>Click to edit Master text styles</a:t>
            </a:r>
          </a:p>
        </p:txBody>
      </p:sp>
      <p:sp>
        <p:nvSpPr>
          <p:cNvPr id="8" name="Text Placeholder 10"/>
          <p:cNvSpPr>
            <a:spLocks noGrp="1"/>
          </p:cNvSpPr>
          <p:nvPr>
            <p:ph type="body" sz="quarter" idx="19"/>
          </p:nvPr>
        </p:nvSpPr>
        <p:spPr>
          <a:xfrm>
            <a:off x="2556000" y="1080000"/>
            <a:ext cx="1893600" cy="3560400"/>
          </a:xfrm>
          <a:prstGeom prst="rect">
            <a:avLst/>
          </a:prstGeom>
        </p:spPr>
        <p:txBody>
          <a:bodyPr lIns="0" tIns="0" rIns="0" bIns="0"/>
          <a:lstStyle>
            <a:lvl1pPr marL="0" indent="0">
              <a:spcAft>
                <a:spcPts val="600"/>
              </a:spcAft>
              <a:buFont typeface="Arial" pitchFamily="34" charset="0"/>
              <a:buNone/>
              <a:defRPr sz="1400" baseline="0">
                <a:solidFill>
                  <a:schemeClr val="bg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15" name="Text Placeholder 10"/>
          <p:cNvSpPr>
            <a:spLocks noGrp="1"/>
          </p:cNvSpPr>
          <p:nvPr>
            <p:ph type="body" sz="quarter" idx="20"/>
          </p:nvPr>
        </p:nvSpPr>
        <p:spPr>
          <a:xfrm>
            <a:off x="6832800" y="1080000"/>
            <a:ext cx="1893600" cy="3560400"/>
          </a:xfrm>
          <a:prstGeom prst="rect">
            <a:avLst/>
          </a:prstGeom>
        </p:spPr>
        <p:txBody>
          <a:bodyPr lIns="0" tIns="0" rIns="0" bIns="0"/>
          <a:lstStyle>
            <a:lvl1pPr marL="0" indent="0">
              <a:spcAft>
                <a:spcPts val="600"/>
              </a:spcAft>
              <a:buNone/>
              <a:defRPr sz="1400" baseline="0">
                <a:solidFill>
                  <a:schemeClr val="bg1"/>
                </a:solidFill>
              </a:defRPr>
            </a:lvl1pPr>
            <a:lvl2pPr marL="0" indent="0">
              <a:spcAft>
                <a:spcPts val="600"/>
              </a:spcAft>
              <a:buNone/>
              <a:defRPr sz="1400">
                <a:solidFill>
                  <a:schemeClr val="tx2"/>
                </a:solidFill>
              </a:defRPr>
            </a:lvl2pPr>
            <a:lvl3pPr>
              <a:buNone/>
              <a:defRPr/>
            </a:lvl3pPr>
            <a:lvl4pPr>
              <a:buNone/>
              <a:defRPr/>
            </a:lvl4pPr>
            <a:lvl5pPr>
              <a:buNone/>
              <a:defRPr/>
            </a:lvl5pPr>
          </a:lstStyle>
          <a:p>
            <a:pPr lvl="0"/>
            <a:r>
              <a:rPr lang="en-US"/>
              <a:t>Click to edit Master text styles</a:t>
            </a:r>
          </a:p>
        </p:txBody>
      </p:sp>
      <p:sp>
        <p:nvSpPr>
          <p:cNvPr id="10" name="Title 1"/>
          <p:cNvSpPr>
            <a:spLocks noGrp="1"/>
          </p:cNvSpPr>
          <p:nvPr>
            <p:ph type="title" hasCustomPrompt="1"/>
          </p:nvPr>
        </p:nvSpPr>
        <p:spPr>
          <a:xfrm>
            <a:off x="418120" y="279249"/>
            <a:ext cx="8308800" cy="309600"/>
          </a:xfrm>
        </p:spPr>
        <p:txBody>
          <a:bodyPr/>
          <a:lstStyle>
            <a:lvl1pPr>
              <a:defRPr sz="2000" b="0">
                <a:solidFill>
                  <a:schemeClr val="bg1"/>
                </a:solidFill>
                <a:latin typeface="+mj-lt"/>
              </a:defRPr>
            </a:lvl1pPr>
          </a:lstStyle>
          <a:p>
            <a:r>
              <a:rPr lang="en-GB"/>
              <a:t>Click to edit headline</a:t>
            </a:r>
            <a:endParaRPr lang="en-US"/>
          </a:p>
        </p:txBody>
      </p:sp>
      <p:sp>
        <p:nvSpPr>
          <p:cNvPr id="13"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1"/>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ext uri="{BB962C8B-B14F-4D97-AF65-F5344CB8AC3E}">
        <p14:creationId xmlns:p14="http://schemas.microsoft.com/office/powerpoint/2010/main" val="30669090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Nokia White 4">
    <p:spTree>
      <p:nvGrpSpPr>
        <p:cNvPr id="1" name=""/>
        <p:cNvGrpSpPr/>
        <p:nvPr/>
      </p:nvGrpSpPr>
      <p:grpSpPr>
        <a:xfrm>
          <a:off x="0" y="0"/>
          <a:ext cx="0" cy="0"/>
          <a:chOff x="0" y="0"/>
          <a:chExt cx="0" cy="0"/>
        </a:xfrm>
      </p:grpSpPr>
      <p:sp>
        <p:nvSpPr>
          <p:cNvPr id="10" name="Content Placeholder 2"/>
          <p:cNvSpPr>
            <a:spLocks noGrp="1"/>
          </p:cNvSpPr>
          <p:nvPr>
            <p:ph sz="quarter" idx="15"/>
          </p:nvPr>
        </p:nvSpPr>
        <p:spPr>
          <a:xfrm>
            <a:off x="418119" y="1080000"/>
            <a:ext cx="1893600" cy="3560400"/>
          </a:xfrm>
          <a:prstGeom prst="rect">
            <a:avLst/>
          </a:prstGeom>
        </p:spPr>
        <p:txBody>
          <a:bodyPr lIns="0" tIns="0" rIns="0" bIns="0"/>
          <a:lstStyle>
            <a:lvl1pPr>
              <a:defRPr sz="1600">
                <a:solidFill>
                  <a:schemeClr val="bg1"/>
                </a:solidFill>
              </a:defRPr>
            </a:lvl1pPr>
            <a:lvl2pPr marL="460800">
              <a:defRPr sz="1400">
                <a:solidFill>
                  <a:schemeClr val="bg1"/>
                </a:solidFill>
              </a:defRPr>
            </a:lvl2pPr>
            <a:lvl3pPr marL="691200" indent="-230400">
              <a:defRPr sz="1200">
                <a:solidFill>
                  <a:schemeClr val="bg1"/>
                </a:solidFill>
              </a:defRPr>
            </a:lvl3pPr>
            <a:lvl4pPr marL="921600">
              <a:defRPr sz="1000">
                <a:solidFill>
                  <a:schemeClr val="bg1"/>
                </a:solidFill>
              </a:defRPr>
            </a:lvl4pPr>
            <a:lvl5pPr marL="1152000">
              <a:defRPr sz="8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p:cNvSpPr>
            <a:spLocks noGrp="1"/>
          </p:cNvSpPr>
          <p:nvPr>
            <p:ph sz="quarter" idx="19"/>
          </p:nvPr>
        </p:nvSpPr>
        <p:spPr>
          <a:xfrm>
            <a:off x="2556000" y="1080000"/>
            <a:ext cx="1893600" cy="3560400"/>
          </a:xfrm>
          <a:prstGeom prst="rect">
            <a:avLst/>
          </a:prstGeom>
        </p:spPr>
        <p:txBody>
          <a:bodyPr lIns="0" tIns="0" rIns="0" bIns="0"/>
          <a:lstStyle>
            <a:lvl1pPr>
              <a:defRPr sz="1600">
                <a:solidFill>
                  <a:schemeClr val="bg1"/>
                </a:solidFill>
              </a:defRPr>
            </a:lvl1pPr>
            <a:lvl2pPr marL="460800">
              <a:defRPr sz="1400">
                <a:solidFill>
                  <a:schemeClr val="bg1"/>
                </a:solidFill>
              </a:defRPr>
            </a:lvl2pPr>
            <a:lvl3pPr marL="691200" indent="-230400">
              <a:defRPr sz="1200">
                <a:solidFill>
                  <a:schemeClr val="bg1"/>
                </a:solidFill>
              </a:defRPr>
            </a:lvl3pPr>
            <a:lvl4pPr marL="921600">
              <a:defRPr sz="1000">
                <a:solidFill>
                  <a:schemeClr val="bg1"/>
                </a:solidFill>
              </a:defRPr>
            </a:lvl4pPr>
            <a:lvl5pPr marL="1152000">
              <a:defRPr sz="8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2"/>
          <p:cNvSpPr>
            <a:spLocks noGrp="1"/>
          </p:cNvSpPr>
          <p:nvPr>
            <p:ph sz="quarter" idx="20"/>
          </p:nvPr>
        </p:nvSpPr>
        <p:spPr>
          <a:xfrm>
            <a:off x="4694400" y="1080000"/>
            <a:ext cx="1893600" cy="3560400"/>
          </a:xfrm>
          <a:prstGeom prst="rect">
            <a:avLst/>
          </a:prstGeom>
        </p:spPr>
        <p:txBody>
          <a:bodyPr lIns="0" tIns="0" rIns="0" bIns="0"/>
          <a:lstStyle>
            <a:lvl1pPr>
              <a:defRPr sz="1600">
                <a:solidFill>
                  <a:schemeClr val="bg1"/>
                </a:solidFill>
              </a:defRPr>
            </a:lvl1pPr>
            <a:lvl2pPr marL="460800">
              <a:defRPr sz="1400">
                <a:solidFill>
                  <a:schemeClr val="bg1"/>
                </a:solidFill>
              </a:defRPr>
            </a:lvl2pPr>
            <a:lvl3pPr marL="691200" indent="-230400">
              <a:defRPr sz="1200">
                <a:solidFill>
                  <a:schemeClr val="bg1"/>
                </a:solidFill>
              </a:defRPr>
            </a:lvl3pPr>
            <a:lvl4pPr marL="921600">
              <a:defRPr sz="1000">
                <a:solidFill>
                  <a:schemeClr val="bg1"/>
                </a:solidFill>
              </a:defRPr>
            </a:lvl4pPr>
            <a:lvl5pPr marL="1152000">
              <a:defRPr sz="8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Content Placeholder 2"/>
          <p:cNvSpPr>
            <a:spLocks noGrp="1"/>
          </p:cNvSpPr>
          <p:nvPr>
            <p:ph sz="quarter" idx="21"/>
          </p:nvPr>
        </p:nvSpPr>
        <p:spPr>
          <a:xfrm>
            <a:off x="6832800" y="1080000"/>
            <a:ext cx="1893600" cy="3560400"/>
          </a:xfrm>
          <a:prstGeom prst="rect">
            <a:avLst/>
          </a:prstGeom>
        </p:spPr>
        <p:txBody>
          <a:bodyPr lIns="0" tIns="0" rIns="0" bIns="0"/>
          <a:lstStyle>
            <a:lvl1pPr>
              <a:defRPr sz="1600">
                <a:solidFill>
                  <a:schemeClr val="bg1"/>
                </a:solidFill>
              </a:defRPr>
            </a:lvl1pPr>
            <a:lvl2pPr marL="460800">
              <a:defRPr sz="1400">
                <a:solidFill>
                  <a:schemeClr val="bg1"/>
                </a:solidFill>
              </a:defRPr>
            </a:lvl2pPr>
            <a:lvl3pPr marL="691200" indent="-230400">
              <a:defRPr sz="1200">
                <a:solidFill>
                  <a:schemeClr val="bg1"/>
                </a:solidFill>
              </a:defRPr>
            </a:lvl3pPr>
            <a:lvl4pPr marL="921600">
              <a:defRPr sz="1000">
                <a:solidFill>
                  <a:schemeClr val="bg1"/>
                </a:solidFill>
              </a:defRPr>
            </a:lvl4pPr>
            <a:lvl5pPr marL="1152000">
              <a:defRPr sz="8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itle 1"/>
          <p:cNvSpPr>
            <a:spLocks noGrp="1"/>
          </p:cNvSpPr>
          <p:nvPr>
            <p:ph type="title" hasCustomPrompt="1"/>
          </p:nvPr>
        </p:nvSpPr>
        <p:spPr>
          <a:xfrm>
            <a:off x="418120" y="280800"/>
            <a:ext cx="8308800" cy="309600"/>
          </a:xfrm>
        </p:spPr>
        <p:txBody>
          <a:bodyPr/>
          <a:lstStyle>
            <a:lvl1pPr>
              <a:defRPr sz="2000" b="0">
                <a:solidFill>
                  <a:schemeClr val="bg1"/>
                </a:solidFill>
                <a:latin typeface="+mj-lt"/>
              </a:defRPr>
            </a:lvl1pPr>
          </a:lstStyle>
          <a:p>
            <a:r>
              <a:rPr lang="en-US" noProof="0"/>
              <a:t>Click to edit headline</a:t>
            </a:r>
          </a:p>
        </p:txBody>
      </p:sp>
      <p:sp>
        <p:nvSpPr>
          <p:cNvPr id="15"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1"/>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ext uri="{BB962C8B-B14F-4D97-AF65-F5344CB8AC3E}">
        <p14:creationId xmlns:p14="http://schemas.microsoft.com/office/powerpoint/2010/main" val="23880563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Nokia Blue Plain">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417600" y="900000"/>
            <a:ext cx="8308800" cy="1980000"/>
          </a:xfrm>
        </p:spPr>
        <p:txBody>
          <a:bodyPr/>
          <a:lstStyle>
            <a:lvl1pPr marL="0" indent="0">
              <a:buNone/>
              <a:defRPr sz="6600">
                <a:solidFill>
                  <a:schemeClr val="bg1"/>
                </a:solidFill>
                <a:latin typeface="Nokia Pure Headline Ultra Light" panose="020B0204020202020204" pitchFamily="34" charset="0"/>
              </a:defRPr>
            </a:lvl1pPr>
          </a:lstStyle>
          <a:p>
            <a:pPr eaLnBrk="1" hangingPunct="1"/>
            <a:r>
              <a:rPr lang="en-US">
                <a:ea typeface="ヒラギノ角ゴ Pro W3"/>
                <a:cs typeface="ヒラギノ角ゴ Pro W3"/>
              </a:rPr>
              <a:t>Main headline in</a:t>
            </a:r>
            <a:br>
              <a:rPr lang="en-US">
                <a:ea typeface="ヒラギノ角ゴ Pro W3"/>
                <a:cs typeface="ヒラギノ角ゴ Pro W3"/>
              </a:rPr>
            </a:br>
            <a:r>
              <a:rPr lang="en-US">
                <a:ea typeface="ヒラギノ角ゴ Pro W3"/>
                <a:cs typeface="ヒラギノ角ゴ Pro W3"/>
              </a:rPr>
              <a:t>lower case here</a:t>
            </a:r>
          </a:p>
        </p:txBody>
      </p:sp>
      <p:sp>
        <p:nvSpPr>
          <p:cNvPr id="13" name="Content Placeholder 12"/>
          <p:cNvSpPr>
            <a:spLocks noGrp="1"/>
          </p:cNvSpPr>
          <p:nvPr>
            <p:ph sz="quarter" idx="13" hasCustomPrompt="1"/>
          </p:nvPr>
        </p:nvSpPr>
        <p:spPr>
          <a:xfrm>
            <a:off x="417600" y="3059999"/>
            <a:ext cx="8308800" cy="1576800"/>
          </a:xfrm>
        </p:spPr>
        <p:txBody>
          <a:bodyPr/>
          <a:lstStyle>
            <a:lvl1pPr marL="0" indent="0">
              <a:buNone/>
              <a:defRPr sz="1800"/>
            </a:lvl1pPr>
            <a:lvl2pPr marL="230400" indent="-228600">
              <a:buFont typeface="Arial" panose="020B0604020202020204" pitchFamily="34" charset="0"/>
              <a:buChar char="•"/>
              <a:defRPr sz="1800"/>
            </a:lvl2pPr>
          </a:lstStyle>
          <a:p>
            <a:pPr lvl="0"/>
            <a:r>
              <a:rPr lang="en-US"/>
              <a:t>Supporting headline in sentence case here </a:t>
            </a:r>
          </a:p>
          <a:p>
            <a:pPr lvl="1"/>
            <a:r>
              <a:rPr lang="en-US"/>
              <a:t>Author/Presenter</a:t>
            </a:r>
          </a:p>
          <a:p>
            <a:pPr lvl="1"/>
            <a:r>
              <a:rPr lang="en-US"/>
              <a:t>DD-MM-YYYY</a:t>
            </a:r>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17600" y="280580"/>
            <a:ext cx="1080000" cy="175283"/>
          </a:xfrm>
          <a:prstGeom prst="rect">
            <a:avLst/>
          </a:prstGeom>
        </p:spPr>
      </p:pic>
    </p:spTree>
    <p:extLst>
      <p:ext uri="{BB962C8B-B14F-4D97-AF65-F5344CB8AC3E}">
        <p14:creationId xmlns:p14="http://schemas.microsoft.com/office/powerpoint/2010/main" val="330052113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Nokia White 1">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418118" y="1080000"/>
            <a:ext cx="8308800" cy="3560400"/>
          </a:xfrm>
          <a:prstGeom prst="rect">
            <a:avLst/>
          </a:prstGeom>
        </p:spPr>
        <p:txBody>
          <a:bodyPr lIns="0" tIns="0" rIns="0" bIns="0"/>
          <a:lstStyle>
            <a:lvl1pPr>
              <a:defRPr sz="1600">
                <a:solidFill>
                  <a:schemeClr val="bg1"/>
                </a:solidFill>
              </a:defRPr>
            </a:lvl1pPr>
            <a:lvl2pPr marL="460800">
              <a:defRPr sz="1400"/>
            </a:lvl2pPr>
            <a:lvl3pPr marL="691200" indent="-230400">
              <a:defRPr sz="1200"/>
            </a:lvl3pPr>
            <a:lvl4pPr marL="921600">
              <a:defRPr sz="1000"/>
            </a:lvl4pPr>
            <a:lvl5pPr marL="1152000">
              <a:defRPr sz="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Title 1"/>
          <p:cNvSpPr>
            <a:spLocks noGrp="1"/>
          </p:cNvSpPr>
          <p:nvPr>
            <p:ph type="title" hasCustomPrompt="1"/>
          </p:nvPr>
        </p:nvSpPr>
        <p:spPr>
          <a:xfrm>
            <a:off x="418120" y="279249"/>
            <a:ext cx="8308800" cy="309600"/>
          </a:xfrm>
        </p:spPr>
        <p:txBody>
          <a:bodyPr/>
          <a:lstStyle>
            <a:lvl1pPr>
              <a:defRPr sz="2000" b="0">
                <a:solidFill>
                  <a:schemeClr val="bg1"/>
                </a:solidFill>
                <a:latin typeface="+mj-lt"/>
              </a:defRPr>
            </a:lvl1pPr>
          </a:lstStyle>
          <a:p>
            <a:r>
              <a:rPr lang="en-GB" noProof="0"/>
              <a:t>Click to edit headline</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35200" y="4806239"/>
            <a:ext cx="690379" cy="112048"/>
          </a:xfrm>
          <a:prstGeom prst="rect">
            <a:avLst/>
          </a:prstGeom>
        </p:spPr>
      </p:pic>
      <p:sp>
        <p:nvSpPr>
          <p:cNvPr id="7"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1"/>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ext uri="{BB962C8B-B14F-4D97-AF65-F5344CB8AC3E}">
        <p14:creationId xmlns:p14="http://schemas.microsoft.com/office/powerpoint/2010/main" val="27791396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Nokia Blue Plain">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417599" y="280799"/>
            <a:ext cx="8308800" cy="4359600"/>
          </a:xfrm>
        </p:spPr>
        <p:txBody>
          <a:bodyPr/>
          <a:lstStyle>
            <a:lvl1pPr marL="0" indent="0">
              <a:spcAft>
                <a:spcPts val="1200"/>
              </a:spcAft>
              <a:buNone/>
              <a:defRPr sz="4400" baseline="0">
                <a:solidFill>
                  <a:schemeClr val="bg1"/>
                </a:solidFill>
                <a:latin typeface="Nokia Pure Headline Ultra Light" panose="020B0204020202020204" pitchFamily="34" charset="0"/>
              </a:defRPr>
            </a:lvl1pPr>
            <a:lvl2pPr>
              <a:defRPr>
                <a:solidFill>
                  <a:schemeClr val="bg1"/>
                </a:solidFill>
                <a:latin typeface="+mn-lt"/>
              </a:defRPr>
            </a:lvl2pPr>
            <a:lvl3pPr>
              <a:defRPr>
                <a:solidFill>
                  <a:schemeClr val="bg1"/>
                </a:solidFill>
                <a:latin typeface="+mn-lt"/>
              </a:defRPr>
            </a:lvl3pPr>
          </a:lstStyle>
          <a:p>
            <a:pPr lvl="0"/>
            <a:r>
              <a:rPr lang="en-US"/>
              <a:t>Click to edit Master text styles</a:t>
            </a:r>
          </a:p>
        </p:txBody>
      </p:sp>
      <p:pic>
        <p:nvPicPr>
          <p:cNvPr id="6" name="Picture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35200" y="4806239"/>
            <a:ext cx="690379" cy="112048"/>
          </a:xfrm>
          <a:prstGeom prst="rect">
            <a:avLst/>
          </a:prstGeom>
        </p:spPr>
      </p:pic>
    </p:spTree>
    <p:extLst>
      <p:ext uri="{BB962C8B-B14F-4D97-AF65-F5344CB8AC3E}">
        <p14:creationId xmlns:p14="http://schemas.microsoft.com/office/powerpoint/2010/main" val="385461744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1_Nokia Blue Plain">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913421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Nokia Blue Separato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707302" y="2430463"/>
            <a:ext cx="1741074" cy="282575"/>
          </a:xfrm>
          <a:prstGeom prst="rect">
            <a:avLst/>
          </a:prstGeom>
        </p:spPr>
      </p:pic>
    </p:spTree>
    <p:extLst>
      <p:ext uri="{BB962C8B-B14F-4D97-AF65-F5344CB8AC3E}">
        <p14:creationId xmlns:p14="http://schemas.microsoft.com/office/powerpoint/2010/main" val="22805966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1 Blue - EXTERNAL title slide">
    <p:spTree>
      <p:nvGrpSpPr>
        <p:cNvPr id="1" name=""/>
        <p:cNvGrpSpPr/>
        <p:nvPr/>
      </p:nvGrpSpPr>
      <p:grpSpPr>
        <a:xfrm>
          <a:off x="0" y="0"/>
          <a:ext cx="0" cy="0"/>
          <a:chOff x="0" y="0"/>
          <a:chExt cx="0" cy="0"/>
        </a:xfrm>
      </p:grpSpPr>
      <p:sp>
        <p:nvSpPr>
          <p:cNvPr id="6" name="Text Placeholder 42"/>
          <p:cNvSpPr>
            <a:spLocks noGrp="1"/>
          </p:cNvSpPr>
          <p:nvPr>
            <p:ph type="body" sz="quarter" idx="11" hasCustomPrompt="1"/>
          </p:nvPr>
        </p:nvSpPr>
        <p:spPr>
          <a:xfrm>
            <a:off x="367200" y="900000"/>
            <a:ext cx="8359200" cy="1980000"/>
          </a:xfrm>
          <a:prstGeom prst="rect">
            <a:avLst/>
          </a:prstGeom>
        </p:spPr>
        <p:txBody>
          <a:bodyPr lIns="0" tIns="0" rIns="0" bIns="0"/>
          <a:lstStyle>
            <a:lvl1pPr marL="0" indent="0">
              <a:spcBef>
                <a:spcPts val="0"/>
              </a:spcBef>
              <a:spcAft>
                <a:spcPts val="600"/>
              </a:spcAft>
              <a:buNone/>
              <a:defRPr sz="6600" baseline="0">
                <a:solidFill>
                  <a:schemeClr val="bg1"/>
                </a:solidFill>
                <a:latin typeface="Nokia Pure Headline Ultra Light" panose="020B0204020202020204" pitchFamily="34" charset="0"/>
              </a:defRPr>
            </a:lvl1pPr>
          </a:lstStyle>
          <a:p>
            <a:pPr lvl="0"/>
            <a:r>
              <a:rPr lang="en-US"/>
              <a:t>Main headline in sentence case here</a:t>
            </a:r>
          </a:p>
        </p:txBody>
      </p:sp>
      <p:sp>
        <p:nvSpPr>
          <p:cNvPr id="8" name="Text Placeholder 3"/>
          <p:cNvSpPr>
            <a:spLocks noGrp="1"/>
          </p:cNvSpPr>
          <p:nvPr>
            <p:ph type="body" sz="quarter" idx="12"/>
          </p:nvPr>
        </p:nvSpPr>
        <p:spPr>
          <a:xfrm>
            <a:off x="417600" y="3060000"/>
            <a:ext cx="8308800" cy="1576800"/>
          </a:xfrm>
          <a:prstGeom prst="rect">
            <a:avLst/>
          </a:prstGeom>
        </p:spPr>
        <p:txBody>
          <a:bodyPr lIns="0" tIns="0" rIns="0" bIns="0">
            <a:normAutofit/>
          </a:bodyPr>
          <a:lstStyle>
            <a:lvl1pPr marL="0" indent="0">
              <a:spcBef>
                <a:spcPts val="0"/>
              </a:spcBef>
              <a:spcAft>
                <a:spcPts val="600"/>
              </a:spcAft>
              <a:buNone/>
              <a:defRPr sz="1600">
                <a:solidFill>
                  <a:schemeClr val="bg1"/>
                </a:solidFill>
                <a:latin typeface="Nokia Pure Text Light" panose="020B0403020202020204" pitchFamily="34" charset="0"/>
                <a:ea typeface="Nokia Pure Text Light" panose="020B0403020202020204" pitchFamily="34" charset="0"/>
              </a:defRPr>
            </a:lvl1pPr>
            <a:lvl2pPr marL="230400" indent="0">
              <a:spcBef>
                <a:spcPts val="0"/>
              </a:spcBef>
              <a:spcAft>
                <a:spcPts val="600"/>
              </a:spcAft>
              <a:buNone/>
              <a:defRPr sz="1400">
                <a:solidFill>
                  <a:schemeClr val="bg1"/>
                </a:solidFill>
                <a:latin typeface="Nokia Pure Text Light" panose="020B0403020202020204" pitchFamily="34" charset="0"/>
                <a:ea typeface="Nokia Pure Text Light" panose="020B0403020202020204" pitchFamily="34" charset="0"/>
              </a:defRPr>
            </a:lvl2pPr>
            <a:lvl3pPr marL="462600" indent="0">
              <a:spcBef>
                <a:spcPts val="0"/>
              </a:spcBef>
              <a:spcAft>
                <a:spcPts val="600"/>
              </a:spcAft>
              <a:buNone/>
              <a:defRPr sz="1200">
                <a:solidFill>
                  <a:schemeClr val="bg1"/>
                </a:solidFill>
                <a:latin typeface="Nokia Pure Text Light" panose="020B0403020202020204" pitchFamily="34" charset="0"/>
                <a:ea typeface="Nokia Pure Text Light" panose="020B0403020202020204" pitchFamily="34" charset="0"/>
              </a:defRPr>
            </a:lvl3pPr>
            <a:lvl4pPr marL="693000" indent="0">
              <a:spcBef>
                <a:spcPts val="0"/>
              </a:spcBef>
              <a:spcAft>
                <a:spcPts val="600"/>
              </a:spcAft>
              <a:buNone/>
              <a:defRPr sz="1000">
                <a:solidFill>
                  <a:schemeClr val="bg1"/>
                </a:solidFill>
                <a:latin typeface="Nokia Pure Text Light" panose="020B0403020202020204" pitchFamily="34" charset="0"/>
                <a:ea typeface="Nokia Pure Text Light" panose="020B0403020202020204" pitchFamily="34" charset="0"/>
              </a:defRPr>
            </a:lvl4pPr>
            <a:lvl5pPr marL="923400" indent="0">
              <a:spcBef>
                <a:spcPts val="0"/>
              </a:spcBef>
              <a:spcAft>
                <a:spcPts val="600"/>
              </a:spcAft>
              <a:buFont typeface="Arial" panose="020B0604020202020204" pitchFamily="34" charset="0"/>
              <a:buNone/>
              <a:defRPr sz="800">
                <a:solidFill>
                  <a:schemeClr val="bg1"/>
                </a:solidFill>
                <a:latin typeface="Nokia Pure Text Light" panose="020B0403020202020204" pitchFamily="34" charset="0"/>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bg1"/>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bg1"/>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bg1"/>
                </a:solidFill>
                <a:latin typeface="Nokia Pure Text Light" panose="020B0403020202020204" pitchFamily="34" charset="0"/>
                <a:ea typeface="Nokia Pure Text Light" panose="020B0403020202020204" pitchFamily="34" charset="0"/>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9988" y="34045"/>
            <a:ext cx="1589956" cy="669288"/>
          </a:xfrm>
          <a:prstGeom prst="rect">
            <a:avLst/>
          </a:prstGeom>
        </p:spPr>
      </p:pic>
    </p:spTree>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2 Blue - one tier text with headlines">
    <p:spTree>
      <p:nvGrpSpPr>
        <p:cNvPr id="1" name=""/>
        <p:cNvGrpSpPr/>
        <p:nvPr/>
      </p:nvGrpSpPr>
      <p:grpSpPr>
        <a:xfrm>
          <a:off x="0" y="0"/>
          <a:ext cx="0" cy="0"/>
          <a:chOff x="0" y="0"/>
          <a:chExt cx="0" cy="0"/>
        </a:xfrm>
      </p:grpSpPr>
      <p:sp>
        <p:nvSpPr>
          <p:cNvPr id="6" name="Text Placeholder 12"/>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1"/>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a:t>Click to edit secondary headline</a:t>
            </a:r>
          </a:p>
        </p:txBody>
      </p:sp>
      <p:sp>
        <p:nvSpPr>
          <p:cNvPr id="7" name="Text Placeholder 42"/>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bg1"/>
                </a:solidFill>
                <a:latin typeface="+mj-lt"/>
              </a:defRPr>
            </a:lvl1pPr>
          </a:lstStyle>
          <a:p>
            <a:pPr lvl="0"/>
            <a:r>
              <a:rPr lang="en-US"/>
              <a:t>Click to edit headline</a:t>
            </a:r>
          </a:p>
        </p:txBody>
      </p:sp>
      <p:sp>
        <p:nvSpPr>
          <p:cNvPr id="9" name="Text Placeholder 3"/>
          <p:cNvSpPr>
            <a:spLocks noGrp="1"/>
          </p:cNvSpPr>
          <p:nvPr>
            <p:ph type="body" sz="quarter" idx="12"/>
          </p:nvPr>
        </p:nvSpPr>
        <p:spPr>
          <a:xfrm>
            <a:off x="417600" y="1080000"/>
            <a:ext cx="8308800" cy="3560400"/>
          </a:xfrm>
          <a:prstGeom prst="rect">
            <a:avLst/>
          </a:prstGeom>
        </p:spPr>
        <p:txBody>
          <a:bodyPr lIns="0" tIns="0" rIns="0" bIns="0">
            <a:normAutofit/>
          </a:bodyPr>
          <a:lstStyle>
            <a:lvl1pPr marL="0" indent="0">
              <a:spcBef>
                <a:spcPts val="0"/>
              </a:spcBef>
              <a:spcAft>
                <a:spcPts val="600"/>
              </a:spcAft>
              <a:buNone/>
              <a:defRPr sz="1600">
                <a:solidFill>
                  <a:schemeClr val="bg1"/>
                </a:solidFill>
                <a:latin typeface="Nokia Pure Text Light" panose="020B0403020202020204" pitchFamily="34" charset="0"/>
                <a:ea typeface="Nokia Pure Text Light" panose="020B0403020202020204" pitchFamily="34" charset="0"/>
              </a:defRPr>
            </a:lvl1pPr>
            <a:lvl2pPr marL="230400" indent="0">
              <a:spcBef>
                <a:spcPts val="0"/>
              </a:spcBef>
              <a:spcAft>
                <a:spcPts val="600"/>
              </a:spcAft>
              <a:buNone/>
              <a:defRPr sz="1400">
                <a:solidFill>
                  <a:schemeClr val="bg1"/>
                </a:solidFill>
                <a:latin typeface="Nokia Pure Text Light" panose="020B0403020202020204" pitchFamily="34" charset="0"/>
                <a:ea typeface="Nokia Pure Text Light" panose="020B0403020202020204" pitchFamily="34" charset="0"/>
              </a:defRPr>
            </a:lvl2pPr>
            <a:lvl3pPr marL="462600" indent="0">
              <a:spcBef>
                <a:spcPts val="0"/>
              </a:spcBef>
              <a:spcAft>
                <a:spcPts val="600"/>
              </a:spcAft>
              <a:buNone/>
              <a:defRPr sz="1200">
                <a:solidFill>
                  <a:schemeClr val="bg1"/>
                </a:solidFill>
                <a:latin typeface="Nokia Pure Text Light" panose="020B0403020202020204" pitchFamily="34" charset="0"/>
                <a:ea typeface="Nokia Pure Text Light" panose="020B0403020202020204" pitchFamily="34" charset="0"/>
              </a:defRPr>
            </a:lvl3pPr>
            <a:lvl4pPr marL="693000" indent="0">
              <a:spcBef>
                <a:spcPts val="0"/>
              </a:spcBef>
              <a:spcAft>
                <a:spcPts val="600"/>
              </a:spcAft>
              <a:buNone/>
              <a:defRPr sz="1000">
                <a:solidFill>
                  <a:schemeClr val="bg1"/>
                </a:solidFill>
                <a:latin typeface="Nokia Pure Text Light" panose="020B0403020202020204" pitchFamily="34" charset="0"/>
                <a:ea typeface="Nokia Pure Text Light" panose="020B0403020202020204" pitchFamily="34" charset="0"/>
              </a:defRPr>
            </a:lvl4pPr>
            <a:lvl5pPr marL="923400" indent="0">
              <a:spcBef>
                <a:spcPts val="0"/>
              </a:spcBef>
              <a:spcAft>
                <a:spcPts val="600"/>
              </a:spcAft>
              <a:buFont typeface="Arial" panose="020B0604020202020204" pitchFamily="34" charset="0"/>
              <a:buNone/>
              <a:defRPr sz="800">
                <a:solidFill>
                  <a:schemeClr val="bg1"/>
                </a:solidFill>
                <a:latin typeface="Nokia Pure Text Light" panose="020B0403020202020204" pitchFamily="34" charset="0"/>
                <a:ea typeface="Nokia Pure Text Light" panose="020B04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75813" y="4648933"/>
            <a:ext cx="1009152" cy="424800"/>
          </a:xfrm>
          <a:prstGeom prst="rect">
            <a:avLst/>
          </a:prstGeom>
        </p:spPr>
      </p:pic>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Nokia White 2">
    <p:spTree>
      <p:nvGrpSpPr>
        <p:cNvPr id="1" name=""/>
        <p:cNvGrpSpPr/>
        <p:nvPr/>
      </p:nvGrpSpPr>
      <p:grpSpPr>
        <a:xfrm>
          <a:off x="0" y="0"/>
          <a:ext cx="0" cy="0"/>
          <a:chOff x="0" y="0"/>
          <a:chExt cx="0" cy="0"/>
        </a:xfrm>
      </p:grpSpPr>
      <p:sp>
        <p:nvSpPr>
          <p:cNvPr id="8" name="Content Placeholder 2"/>
          <p:cNvSpPr>
            <a:spLocks noGrp="1"/>
          </p:cNvSpPr>
          <p:nvPr>
            <p:ph sz="quarter" idx="15"/>
          </p:nvPr>
        </p:nvSpPr>
        <p:spPr>
          <a:xfrm>
            <a:off x="418119" y="1080000"/>
            <a:ext cx="4010400" cy="3560400"/>
          </a:xfrm>
          <a:prstGeom prst="rect">
            <a:avLst/>
          </a:prstGeom>
        </p:spPr>
        <p:txBody>
          <a:bodyPr lIns="0" tIns="0" rIns="0" bIns="0"/>
          <a:lstStyle>
            <a:lvl1pPr>
              <a:defRPr sz="1600">
                <a:solidFill>
                  <a:schemeClr val="tx2"/>
                </a:solidFill>
              </a:defRPr>
            </a:lvl1pPr>
            <a:lvl2pPr marL="460800">
              <a:defRPr sz="1400">
                <a:solidFill>
                  <a:schemeClr val="tx2"/>
                </a:solidFill>
              </a:defRPr>
            </a:lvl2pPr>
            <a:lvl3pPr marL="691200" indent="-230400">
              <a:defRPr sz="1200">
                <a:solidFill>
                  <a:schemeClr val="tx2"/>
                </a:solidFill>
              </a:defRPr>
            </a:lvl3pPr>
            <a:lvl4pPr marL="921600">
              <a:defRPr sz="1000">
                <a:solidFill>
                  <a:schemeClr val="tx2"/>
                </a:solidFill>
              </a:defRPr>
            </a:lvl4pPr>
            <a:lvl5pPr marL="1152000">
              <a:defRPr sz="8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2"/>
          <p:cNvSpPr>
            <a:spLocks noGrp="1"/>
          </p:cNvSpPr>
          <p:nvPr>
            <p:ph sz="quarter" idx="19"/>
          </p:nvPr>
        </p:nvSpPr>
        <p:spPr>
          <a:xfrm>
            <a:off x="4716000" y="1080000"/>
            <a:ext cx="4010400" cy="3560400"/>
          </a:xfrm>
          <a:prstGeom prst="rect">
            <a:avLst/>
          </a:prstGeom>
        </p:spPr>
        <p:txBody>
          <a:bodyPr lIns="0" tIns="0" rIns="0" bIns="0"/>
          <a:lstStyle>
            <a:lvl1pPr>
              <a:defRPr sz="1600">
                <a:solidFill>
                  <a:schemeClr val="tx2"/>
                </a:solidFill>
              </a:defRPr>
            </a:lvl1pPr>
            <a:lvl2pPr marL="460800">
              <a:defRPr sz="1400"/>
            </a:lvl2pPr>
            <a:lvl3pPr marL="691200" indent="-230400">
              <a:defRPr sz="1200"/>
            </a:lvl3pPr>
            <a:lvl4pPr marL="921600">
              <a:defRPr sz="1000"/>
            </a:lvl4pPr>
            <a:lvl5pPr marL="1152000">
              <a:defRPr sz="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itle 1"/>
          <p:cNvSpPr>
            <a:spLocks noGrp="1"/>
          </p:cNvSpPr>
          <p:nvPr>
            <p:ph type="title" hasCustomPrompt="1"/>
          </p:nvPr>
        </p:nvSpPr>
        <p:spPr>
          <a:xfrm>
            <a:off x="417600" y="279249"/>
            <a:ext cx="8308800" cy="309600"/>
          </a:xfrm>
        </p:spPr>
        <p:txBody>
          <a:bodyPr/>
          <a:lstStyle>
            <a:lvl1pPr>
              <a:defRPr sz="2000" b="0">
                <a:solidFill>
                  <a:schemeClr val="tx1"/>
                </a:solidFill>
                <a:latin typeface="+mj-lt"/>
              </a:defRPr>
            </a:lvl1pPr>
          </a:lstStyle>
          <a:p>
            <a:r>
              <a:rPr lang="en-GB"/>
              <a:t>Click to edit headline</a:t>
            </a:r>
            <a:endParaRPr lang="en-US"/>
          </a:p>
        </p:txBody>
      </p:sp>
      <p:sp>
        <p:nvSpPr>
          <p:cNvPr id="13"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ext uri="{BB962C8B-B14F-4D97-AF65-F5344CB8AC3E}">
        <p14:creationId xmlns:p14="http://schemas.microsoft.com/office/powerpoint/2010/main" val="12266005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1 White - plain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a:t>Click to edit secondary headline</a:t>
            </a:r>
          </a:p>
        </p:txBody>
      </p:sp>
      <p:sp>
        <p:nvSpPr>
          <p:cNvPr id="68" name="Text Placeholder 42"/>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a:t>Click to edit headline</a:t>
            </a:r>
          </a:p>
        </p:txBody>
      </p:sp>
    </p:spTree>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Nokia White 4">
    <p:spTree>
      <p:nvGrpSpPr>
        <p:cNvPr id="1" name=""/>
        <p:cNvGrpSpPr/>
        <p:nvPr/>
      </p:nvGrpSpPr>
      <p:grpSpPr>
        <a:xfrm>
          <a:off x="0" y="0"/>
          <a:ext cx="0" cy="0"/>
          <a:chOff x="0" y="0"/>
          <a:chExt cx="0" cy="0"/>
        </a:xfrm>
      </p:grpSpPr>
      <p:sp>
        <p:nvSpPr>
          <p:cNvPr id="12" name="Text Placeholder 10"/>
          <p:cNvSpPr>
            <a:spLocks noGrp="1"/>
          </p:cNvSpPr>
          <p:nvPr>
            <p:ph type="body" sz="quarter" idx="16"/>
          </p:nvPr>
        </p:nvSpPr>
        <p:spPr>
          <a:xfrm>
            <a:off x="417600" y="1080000"/>
            <a:ext cx="1893600" cy="3560400"/>
          </a:xfrm>
          <a:prstGeom prst="rect">
            <a:avLst/>
          </a:prstGeom>
        </p:spPr>
        <p:txBody>
          <a:bodyPr lIns="0" tIns="0" rIns="0" bIns="0"/>
          <a:lstStyle>
            <a:lvl1pPr marL="0" indent="0">
              <a:spcAft>
                <a:spcPts val="600"/>
              </a:spcAft>
              <a:buFont typeface="Arial" pitchFamily="34" charset="0"/>
              <a:buNone/>
              <a:defRPr sz="1400" baseline="0">
                <a:solidFill>
                  <a:schemeClr val="bg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14" name="Text Placeholder 10"/>
          <p:cNvSpPr>
            <a:spLocks noGrp="1"/>
          </p:cNvSpPr>
          <p:nvPr>
            <p:ph type="body" sz="quarter" idx="17"/>
          </p:nvPr>
        </p:nvSpPr>
        <p:spPr>
          <a:xfrm>
            <a:off x="4694400" y="1080000"/>
            <a:ext cx="1893600" cy="3560400"/>
          </a:xfrm>
          <a:prstGeom prst="rect">
            <a:avLst/>
          </a:prstGeom>
        </p:spPr>
        <p:txBody>
          <a:bodyPr lIns="0" tIns="0" rIns="0" bIns="0"/>
          <a:lstStyle>
            <a:lvl1pPr marL="0" indent="0">
              <a:spcAft>
                <a:spcPts val="600"/>
              </a:spcAft>
              <a:buNone/>
              <a:defRPr sz="1400" baseline="0">
                <a:solidFill>
                  <a:schemeClr val="bg1"/>
                </a:solidFill>
              </a:defRPr>
            </a:lvl1pPr>
            <a:lvl2pPr marL="0" indent="0">
              <a:spcAft>
                <a:spcPts val="600"/>
              </a:spcAft>
              <a:buNone/>
              <a:defRPr sz="1400">
                <a:solidFill>
                  <a:schemeClr val="tx2"/>
                </a:solidFill>
              </a:defRPr>
            </a:lvl2pPr>
            <a:lvl3pPr>
              <a:buNone/>
              <a:defRPr/>
            </a:lvl3pPr>
            <a:lvl4pPr>
              <a:buNone/>
              <a:defRPr/>
            </a:lvl4pPr>
            <a:lvl5pPr>
              <a:buNone/>
              <a:defRPr/>
            </a:lvl5pPr>
          </a:lstStyle>
          <a:p>
            <a:pPr lvl="0"/>
            <a:r>
              <a:rPr lang="en-US"/>
              <a:t>Click to edit Master text styles</a:t>
            </a:r>
          </a:p>
        </p:txBody>
      </p:sp>
      <p:sp>
        <p:nvSpPr>
          <p:cNvPr id="8" name="Text Placeholder 10"/>
          <p:cNvSpPr>
            <a:spLocks noGrp="1"/>
          </p:cNvSpPr>
          <p:nvPr>
            <p:ph type="body" sz="quarter" idx="19"/>
          </p:nvPr>
        </p:nvSpPr>
        <p:spPr>
          <a:xfrm>
            <a:off x="2556000" y="1080000"/>
            <a:ext cx="1893600" cy="3560400"/>
          </a:xfrm>
          <a:prstGeom prst="rect">
            <a:avLst/>
          </a:prstGeom>
        </p:spPr>
        <p:txBody>
          <a:bodyPr lIns="0" tIns="0" rIns="0" bIns="0"/>
          <a:lstStyle>
            <a:lvl1pPr marL="0" indent="0">
              <a:spcAft>
                <a:spcPts val="600"/>
              </a:spcAft>
              <a:buFont typeface="Arial" pitchFamily="34" charset="0"/>
              <a:buNone/>
              <a:defRPr sz="1400" baseline="0">
                <a:solidFill>
                  <a:schemeClr val="bg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15" name="Text Placeholder 10"/>
          <p:cNvSpPr>
            <a:spLocks noGrp="1"/>
          </p:cNvSpPr>
          <p:nvPr>
            <p:ph type="body" sz="quarter" idx="20"/>
          </p:nvPr>
        </p:nvSpPr>
        <p:spPr>
          <a:xfrm>
            <a:off x="6832800" y="1080000"/>
            <a:ext cx="1893600" cy="3560400"/>
          </a:xfrm>
          <a:prstGeom prst="rect">
            <a:avLst/>
          </a:prstGeom>
        </p:spPr>
        <p:txBody>
          <a:bodyPr lIns="0" tIns="0" rIns="0" bIns="0"/>
          <a:lstStyle>
            <a:lvl1pPr marL="0" indent="0">
              <a:spcAft>
                <a:spcPts val="600"/>
              </a:spcAft>
              <a:buNone/>
              <a:defRPr sz="1400" baseline="0">
                <a:solidFill>
                  <a:schemeClr val="bg1"/>
                </a:solidFill>
              </a:defRPr>
            </a:lvl1pPr>
            <a:lvl2pPr marL="0" indent="0">
              <a:spcAft>
                <a:spcPts val="600"/>
              </a:spcAft>
              <a:buNone/>
              <a:defRPr sz="1400">
                <a:solidFill>
                  <a:schemeClr val="tx2"/>
                </a:solidFill>
              </a:defRPr>
            </a:lvl2pPr>
            <a:lvl3pPr>
              <a:buNone/>
              <a:defRPr/>
            </a:lvl3pPr>
            <a:lvl4pPr>
              <a:buNone/>
              <a:defRPr/>
            </a:lvl4pPr>
            <a:lvl5pPr>
              <a:buNone/>
              <a:defRPr/>
            </a:lvl5pPr>
          </a:lstStyle>
          <a:p>
            <a:pPr lvl="0"/>
            <a:r>
              <a:rPr lang="en-US"/>
              <a:t>Click to edit Master text styles</a:t>
            </a:r>
          </a:p>
        </p:txBody>
      </p:sp>
      <p:sp>
        <p:nvSpPr>
          <p:cNvPr id="10" name="Title 1"/>
          <p:cNvSpPr>
            <a:spLocks noGrp="1"/>
          </p:cNvSpPr>
          <p:nvPr>
            <p:ph type="title" hasCustomPrompt="1"/>
          </p:nvPr>
        </p:nvSpPr>
        <p:spPr>
          <a:xfrm>
            <a:off x="418120" y="279249"/>
            <a:ext cx="8308800" cy="309600"/>
          </a:xfrm>
          <a:prstGeom prst="rect">
            <a:avLst/>
          </a:prstGeom>
        </p:spPr>
        <p:txBody>
          <a:bodyPr/>
          <a:lstStyle>
            <a:lvl1pPr>
              <a:defRPr sz="2000" b="0">
                <a:solidFill>
                  <a:schemeClr val="bg1"/>
                </a:solidFill>
                <a:latin typeface="+mj-lt"/>
              </a:defRPr>
            </a:lvl1pPr>
          </a:lstStyle>
          <a:p>
            <a:r>
              <a:rPr lang="en-GB"/>
              <a:t>Click to edit headline</a:t>
            </a:r>
            <a:endParaRPr lang="en-US"/>
          </a:p>
        </p:txBody>
      </p:sp>
      <p:sp>
        <p:nvSpPr>
          <p:cNvPr id="13"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1"/>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Nokia White 0">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17600" y="279249"/>
            <a:ext cx="8308800" cy="309600"/>
          </a:xfrm>
          <a:prstGeom prst="rect">
            <a:avLst/>
          </a:prstGeom>
        </p:spPr>
        <p:txBody>
          <a:bodyPr/>
          <a:lstStyle>
            <a:lvl1pPr>
              <a:defRPr sz="2000" b="0">
                <a:solidFill>
                  <a:schemeClr val="tx1"/>
                </a:solidFill>
                <a:latin typeface="+mj-lt"/>
              </a:defRPr>
            </a:lvl1pPr>
          </a:lstStyle>
          <a:p>
            <a:r>
              <a:rPr lang="en-GB"/>
              <a:t>Click to edit headline</a:t>
            </a:r>
            <a:endParaRPr lang="en-US"/>
          </a:p>
        </p:txBody>
      </p:sp>
      <p:sp>
        <p:nvSpPr>
          <p:cNvPr id="3"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1 Blue - EXTERNAL title slide">
    <p:spTree>
      <p:nvGrpSpPr>
        <p:cNvPr id="1" name=""/>
        <p:cNvGrpSpPr/>
        <p:nvPr/>
      </p:nvGrpSpPr>
      <p:grpSpPr>
        <a:xfrm>
          <a:off x="0" y="0"/>
          <a:ext cx="0" cy="0"/>
          <a:chOff x="0" y="0"/>
          <a:chExt cx="0" cy="0"/>
        </a:xfrm>
      </p:grpSpPr>
      <p:sp>
        <p:nvSpPr>
          <p:cNvPr id="6" name="Text Placeholder 42"/>
          <p:cNvSpPr>
            <a:spLocks noGrp="1"/>
          </p:cNvSpPr>
          <p:nvPr>
            <p:ph type="body" sz="quarter" idx="11" hasCustomPrompt="1"/>
          </p:nvPr>
        </p:nvSpPr>
        <p:spPr>
          <a:xfrm>
            <a:off x="367200" y="900000"/>
            <a:ext cx="8359200" cy="1980000"/>
          </a:xfrm>
          <a:prstGeom prst="rect">
            <a:avLst/>
          </a:prstGeom>
        </p:spPr>
        <p:txBody>
          <a:bodyPr lIns="0" tIns="0" rIns="0" bIns="0"/>
          <a:lstStyle>
            <a:lvl1pPr marL="0" indent="0">
              <a:spcBef>
                <a:spcPts val="0"/>
              </a:spcBef>
              <a:spcAft>
                <a:spcPts val="600"/>
              </a:spcAft>
              <a:buNone/>
              <a:defRPr sz="6600" baseline="0">
                <a:solidFill>
                  <a:schemeClr val="bg1"/>
                </a:solidFill>
                <a:latin typeface="Nokia Pure Headline Ultra Light" panose="020B0204020202020204" pitchFamily="34" charset="0"/>
              </a:defRPr>
            </a:lvl1pPr>
          </a:lstStyle>
          <a:p>
            <a:pPr lvl="0"/>
            <a:r>
              <a:rPr lang="en-US"/>
              <a:t>Main headline in sentence case here</a:t>
            </a:r>
          </a:p>
        </p:txBody>
      </p:sp>
      <p:sp>
        <p:nvSpPr>
          <p:cNvPr id="8" name="Text Placeholder 3"/>
          <p:cNvSpPr>
            <a:spLocks noGrp="1"/>
          </p:cNvSpPr>
          <p:nvPr>
            <p:ph type="body" sz="quarter" idx="12"/>
          </p:nvPr>
        </p:nvSpPr>
        <p:spPr>
          <a:xfrm>
            <a:off x="417600" y="3060000"/>
            <a:ext cx="8308800" cy="1576800"/>
          </a:xfrm>
          <a:prstGeom prst="rect">
            <a:avLst/>
          </a:prstGeom>
        </p:spPr>
        <p:txBody>
          <a:bodyPr lIns="0" tIns="0" rIns="0" bIns="0">
            <a:normAutofit/>
          </a:bodyPr>
          <a:lstStyle>
            <a:lvl1pPr marL="0" indent="0">
              <a:spcBef>
                <a:spcPts val="0"/>
              </a:spcBef>
              <a:spcAft>
                <a:spcPts val="600"/>
              </a:spcAft>
              <a:buNone/>
              <a:defRPr sz="1600">
                <a:solidFill>
                  <a:schemeClr val="bg1"/>
                </a:solidFill>
                <a:latin typeface="Nokia Pure Text Light" panose="020B0403020202020204" pitchFamily="34" charset="0"/>
                <a:ea typeface="Nokia Pure Text Light" panose="020B0403020202020204" pitchFamily="34" charset="0"/>
              </a:defRPr>
            </a:lvl1pPr>
            <a:lvl2pPr marL="230400" indent="0">
              <a:spcBef>
                <a:spcPts val="0"/>
              </a:spcBef>
              <a:spcAft>
                <a:spcPts val="600"/>
              </a:spcAft>
              <a:buNone/>
              <a:defRPr sz="1400">
                <a:solidFill>
                  <a:schemeClr val="bg1"/>
                </a:solidFill>
                <a:latin typeface="Nokia Pure Text Light" panose="020B0403020202020204" pitchFamily="34" charset="0"/>
                <a:ea typeface="Nokia Pure Text Light" panose="020B0403020202020204" pitchFamily="34" charset="0"/>
              </a:defRPr>
            </a:lvl2pPr>
            <a:lvl3pPr marL="462600" indent="0">
              <a:spcBef>
                <a:spcPts val="0"/>
              </a:spcBef>
              <a:spcAft>
                <a:spcPts val="600"/>
              </a:spcAft>
              <a:buNone/>
              <a:defRPr sz="1200">
                <a:solidFill>
                  <a:schemeClr val="bg1"/>
                </a:solidFill>
                <a:latin typeface="Nokia Pure Text Light" panose="020B0403020202020204" pitchFamily="34" charset="0"/>
                <a:ea typeface="Nokia Pure Text Light" panose="020B0403020202020204" pitchFamily="34" charset="0"/>
              </a:defRPr>
            </a:lvl3pPr>
            <a:lvl4pPr marL="693000" indent="0">
              <a:spcBef>
                <a:spcPts val="0"/>
              </a:spcBef>
              <a:spcAft>
                <a:spcPts val="600"/>
              </a:spcAft>
              <a:buNone/>
              <a:defRPr sz="1000">
                <a:solidFill>
                  <a:schemeClr val="bg1"/>
                </a:solidFill>
                <a:latin typeface="Nokia Pure Text Light" panose="020B0403020202020204" pitchFamily="34" charset="0"/>
                <a:ea typeface="Nokia Pure Text Light" panose="020B0403020202020204" pitchFamily="34" charset="0"/>
              </a:defRPr>
            </a:lvl4pPr>
            <a:lvl5pPr marL="923400" indent="0">
              <a:spcBef>
                <a:spcPts val="0"/>
              </a:spcBef>
              <a:spcAft>
                <a:spcPts val="600"/>
              </a:spcAft>
              <a:buFont typeface="Arial" panose="020B0604020202020204" pitchFamily="34" charset="0"/>
              <a:buNone/>
              <a:defRPr sz="800">
                <a:solidFill>
                  <a:schemeClr val="bg1"/>
                </a:solidFill>
                <a:latin typeface="Nokia Pure Text Light" panose="020B0403020202020204" pitchFamily="34" charset="0"/>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bg1"/>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bg1"/>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bg1"/>
                </a:solidFill>
                <a:latin typeface="Nokia Pure Text Light" panose="020B0403020202020204" pitchFamily="34" charset="0"/>
                <a:ea typeface="Nokia Pure Text Light" panose="020B0403020202020204" pitchFamily="34" charset="0"/>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9988" y="34045"/>
            <a:ext cx="1589956" cy="669288"/>
          </a:xfrm>
          <a:prstGeom prst="rect">
            <a:avLst/>
          </a:prstGeom>
        </p:spPr>
      </p:pic>
    </p:spTree>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2 Blue - one tier text with headlines">
    <p:spTree>
      <p:nvGrpSpPr>
        <p:cNvPr id="1" name=""/>
        <p:cNvGrpSpPr/>
        <p:nvPr/>
      </p:nvGrpSpPr>
      <p:grpSpPr>
        <a:xfrm>
          <a:off x="0" y="0"/>
          <a:ext cx="0" cy="0"/>
          <a:chOff x="0" y="0"/>
          <a:chExt cx="0" cy="0"/>
        </a:xfrm>
      </p:grpSpPr>
      <p:sp>
        <p:nvSpPr>
          <p:cNvPr id="6" name="Text Placeholder 12"/>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1"/>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a:t>Click to edit secondary headline</a:t>
            </a:r>
          </a:p>
        </p:txBody>
      </p:sp>
      <p:sp>
        <p:nvSpPr>
          <p:cNvPr id="7" name="Text Placeholder 42"/>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bg1"/>
                </a:solidFill>
                <a:latin typeface="+mj-lt"/>
              </a:defRPr>
            </a:lvl1pPr>
          </a:lstStyle>
          <a:p>
            <a:pPr lvl="0"/>
            <a:r>
              <a:rPr lang="en-US"/>
              <a:t>Click to edit headline</a:t>
            </a:r>
          </a:p>
        </p:txBody>
      </p:sp>
      <p:sp>
        <p:nvSpPr>
          <p:cNvPr id="9" name="Text Placeholder 3"/>
          <p:cNvSpPr>
            <a:spLocks noGrp="1"/>
          </p:cNvSpPr>
          <p:nvPr>
            <p:ph type="body" sz="quarter" idx="12"/>
          </p:nvPr>
        </p:nvSpPr>
        <p:spPr>
          <a:xfrm>
            <a:off x="417600" y="1080000"/>
            <a:ext cx="8308800" cy="3560400"/>
          </a:xfrm>
          <a:prstGeom prst="rect">
            <a:avLst/>
          </a:prstGeom>
        </p:spPr>
        <p:txBody>
          <a:bodyPr lIns="0" tIns="0" rIns="0" bIns="0">
            <a:normAutofit/>
          </a:bodyPr>
          <a:lstStyle>
            <a:lvl1pPr marL="0" indent="0">
              <a:spcBef>
                <a:spcPts val="0"/>
              </a:spcBef>
              <a:spcAft>
                <a:spcPts val="600"/>
              </a:spcAft>
              <a:buNone/>
              <a:defRPr sz="1600">
                <a:solidFill>
                  <a:schemeClr val="bg1"/>
                </a:solidFill>
                <a:latin typeface="Nokia Pure Text Light" panose="020B0403020202020204" pitchFamily="34" charset="0"/>
                <a:ea typeface="Nokia Pure Text Light" panose="020B0403020202020204" pitchFamily="34" charset="0"/>
              </a:defRPr>
            </a:lvl1pPr>
            <a:lvl2pPr marL="230400" indent="0">
              <a:spcBef>
                <a:spcPts val="0"/>
              </a:spcBef>
              <a:spcAft>
                <a:spcPts val="600"/>
              </a:spcAft>
              <a:buNone/>
              <a:defRPr sz="1400">
                <a:solidFill>
                  <a:schemeClr val="bg1"/>
                </a:solidFill>
                <a:latin typeface="Nokia Pure Text Light" panose="020B0403020202020204" pitchFamily="34" charset="0"/>
                <a:ea typeface="Nokia Pure Text Light" panose="020B0403020202020204" pitchFamily="34" charset="0"/>
              </a:defRPr>
            </a:lvl2pPr>
            <a:lvl3pPr marL="462600" indent="0">
              <a:spcBef>
                <a:spcPts val="0"/>
              </a:spcBef>
              <a:spcAft>
                <a:spcPts val="600"/>
              </a:spcAft>
              <a:buNone/>
              <a:defRPr sz="1200">
                <a:solidFill>
                  <a:schemeClr val="bg1"/>
                </a:solidFill>
                <a:latin typeface="Nokia Pure Text Light" panose="020B0403020202020204" pitchFamily="34" charset="0"/>
                <a:ea typeface="Nokia Pure Text Light" panose="020B0403020202020204" pitchFamily="34" charset="0"/>
              </a:defRPr>
            </a:lvl3pPr>
            <a:lvl4pPr marL="693000" indent="0">
              <a:spcBef>
                <a:spcPts val="0"/>
              </a:spcBef>
              <a:spcAft>
                <a:spcPts val="600"/>
              </a:spcAft>
              <a:buNone/>
              <a:defRPr sz="1000">
                <a:solidFill>
                  <a:schemeClr val="bg1"/>
                </a:solidFill>
                <a:latin typeface="Nokia Pure Text Light" panose="020B0403020202020204" pitchFamily="34" charset="0"/>
                <a:ea typeface="Nokia Pure Text Light" panose="020B0403020202020204" pitchFamily="34" charset="0"/>
              </a:defRPr>
            </a:lvl4pPr>
            <a:lvl5pPr marL="923400" indent="0">
              <a:spcBef>
                <a:spcPts val="0"/>
              </a:spcBef>
              <a:spcAft>
                <a:spcPts val="600"/>
              </a:spcAft>
              <a:buFont typeface="Arial" panose="020B0604020202020204" pitchFamily="34" charset="0"/>
              <a:buNone/>
              <a:defRPr sz="800">
                <a:solidFill>
                  <a:schemeClr val="bg1"/>
                </a:solidFill>
                <a:latin typeface="Nokia Pure Text Light" panose="020B0403020202020204" pitchFamily="34" charset="0"/>
                <a:ea typeface="Nokia Pure Text Light" panose="020B04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75813" y="4648933"/>
            <a:ext cx="1009152" cy="424800"/>
          </a:xfrm>
          <a:prstGeom prst="rect">
            <a:avLst/>
          </a:prstGeom>
        </p:spPr>
      </p:pic>
    </p:spTree>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Nokia White 4">
    <p:spTree>
      <p:nvGrpSpPr>
        <p:cNvPr id="1" name=""/>
        <p:cNvGrpSpPr/>
        <p:nvPr/>
      </p:nvGrpSpPr>
      <p:grpSpPr>
        <a:xfrm>
          <a:off x="0" y="0"/>
          <a:ext cx="0" cy="0"/>
          <a:chOff x="0" y="0"/>
          <a:chExt cx="0" cy="0"/>
        </a:xfrm>
      </p:grpSpPr>
      <p:sp>
        <p:nvSpPr>
          <p:cNvPr id="12" name="Text Placeholder 10"/>
          <p:cNvSpPr>
            <a:spLocks noGrp="1"/>
          </p:cNvSpPr>
          <p:nvPr>
            <p:ph type="body" sz="quarter" idx="16"/>
          </p:nvPr>
        </p:nvSpPr>
        <p:spPr>
          <a:xfrm>
            <a:off x="417600" y="1080000"/>
            <a:ext cx="1893600" cy="3560400"/>
          </a:xfrm>
          <a:prstGeom prst="rect">
            <a:avLst/>
          </a:prstGeom>
        </p:spPr>
        <p:txBody>
          <a:bodyPr lIns="0" tIns="0" rIns="0" bIns="0"/>
          <a:lstStyle>
            <a:lvl1pPr marL="0" indent="0">
              <a:spcAft>
                <a:spcPts val="600"/>
              </a:spcAft>
              <a:buFont typeface="Arial" pitchFamily="34" charset="0"/>
              <a:buNone/>
              <a:defRPr sz="1400" baseline="0">
                <a:solidFill>
                  <a:schemeClr val="bg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14" name="Text Placeholder 10"/>
          <p:cNvSpPr>
            <a:spLocks noGrp="1"/>
          </p:cNvSpPr>
          <p:nvPr>
            <p:ph type="body" sz="quarter" idx="17"/>
          </p:nvPr>
        </p:nvSpPr>
        <p:spPr>
          <a:xfrm>
            <a:off x="4694400" y="1080000"/>
            <a:ext cx="1893600" cy="3560400"/>
          </a:xfrm>
          <a:prstGeom prst="rect">
            <a:avLst/>
          </a:prstGeom>
        </p:spPr>
        <p:txBody>
          <a:bodyPr lIns="0" tIns="0" rIns="0" bIns="0"/>
          <a:lstStyle>
            <a:lvl1pPr marL="0" indent="0">
              <a:spcAft>
                <a:spcPts val="600"/>
              </a:spcAft>
              <a:buNone/>
              <a:defRPr sz="1400" baseline="0">
                <a:solidFill>
                  <a:schemeClr val="bg1"/>
                </a:solidFill>
              </a:defRPr>
            </a:lvl1pPr>
            <a:lvl2pPr marL="0" indent="0">
              <a:spcAft>
                <a:spcPts val="600"/>
              </a:spcAft>
              <a:buNone/>
              <a:defRPr sz="1400">
                <a:solidFill>
                  <a:schemeClr val="tx2"/>
                </a:solidFill>
              </a:defRPr>
            </a:lvl2pPr>
            <a:lvl3pPr>
              <a:buNone/>
              <a:defRPr/>
            </a:lvl3pPr>
            <a:lvl4pPr>
              <a:buNone/>
              <a:defRPr/>
            </a:lvl4pPr>
            <a:lvl5pPr>
              <a:buNone/>
              <a:defRPr/>
            </a:lvl5pPr>
          </a:lstStyle>
          <a:p>
            <a:pPr lvl="0"/>
            <a:r>
              <a:rPr lang="en-US"/>
              <a:t>Click to edit Master text styles</a:t>
            </a:r>
          </a:p>
        </p:txBody>
      </p:sp>
      <p:sp>
        <p:nvSpPr>
          <p:cNvPr id="8" name="Text Placeholder 10"/>
          <p:cNvSpPr>
            <a:spLocks noGrp="1"/>
          </p:cNvSpPr>
          <p:nvPr>
            <p:ph type="body" sz="quarter" idx="19"/>
          </p:nvPr>
        </p:nvSpPr>
        <p:spPr>
          <a:xfrm>
            <a:off x="2556000" y="1080000"/>
            <a:ext cx="1893600" cy="3560400"/>
          </a:xfrm>
          <a:prstGeom prst="rect">
            <a:avLst/>
          </a:prstGeom>
        </p:spPr>
        <p:txBody>
          <a:bodyPr lIns="0" tIns="0" rIns="0" bIns="0"/>
          <a:lstStyle>
            <a:lvl1pPr marL="0" indent="0">
              <a:spcAft>
                <a:spcPts val="600"/>
              </a:spcAft>
              <a:buFont typeface="Arial" pitchFamily="34" charset="0"/>
              <a:buNone/>
              <a:defRPr sz="1400" baseline="0">
                <a:solidFill>
                  <a:schemeClr val="bg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15" name="Text Placeholder 10"/>
          <p:cNvSpPr>
            <a:spLocks noGrp="1"/>
          </p:cNvSpPr>
          <p:nvPr>
            <p:ph type="body" sz="quarter" idx="20"/>
          </p:nvPr>
        </p:nvSpPr>
        <p:spPr>
          <a:xfrm>
            <a:off x="6832800" y="1080000"/>
            <a:ext cx="1893600" cy="3560400"/>
          </a:xfrm>
          <a:prstGeom prst="rect">
            <a:avLst/>
          </a:prstGeom>
        </p:spPr>
        <p:txBody>
          <a:bodyPr lIns="0" tIns="0" rIns="0" bIns="0"/>
          <a:lstStyle>
            <a:lvl1pPr marL="0" indent="0">
              <a:spcAft>
                <a:spcPts val="600"/>
              </a:spcAft>
              <a:buNone/>
              <a:defRPr sz="1400" baseline="0">
                <a:solidFill>
                  <a:schemeClr val="bg1"/>
                </a:solidFill>
              </a:defRPr>
            </a:lvl1pPr>
            <a:lvl2pPr marL="0" indent="0">
              <a:spcAft>
                <a:spcPts val="600"/>
              </a:spcAft>
              <a:buNone/>
              <a:defRPr sz="1400">
                <a:solidFill>
                  <a:schemeClr val="tx2"/>
                </a:solidFill>
              </a:defRPr>
            </a:lvl2pPr>
            <a:lvl3pPr>
              <a:buNone/>
              <a:defRPr/>
            </a:lvl3pPr>
            <a:lvl4pPr>
              <a:buNone/>
              <a:defRPr/>
            </a:lvl4pPr>
            <a:lvl5pPr>
              <a:buNone/>
              <a:defRPr/>
            </a:lvl5pPr>
          </a:lstStyle>
          <a:p>
            <a:pPr lvl="0"/>
            <a:r>
              <a:rPr lang="en-US"/>
              <a:t>Click to edit Master text styles</a:t>
            </a:r>
          </a:p>
        </p:txBody>
      </p:sp>
      <p:sp>
        <p:nvSpPr>
          <p:cNvPr id="10" name="Title 1"/>
          <p:cNvSpPr>
            <a:spLocks noGrp="1"/>
          </p:cNvSpPr>
          <p:nvPr>
            <p:ph type="title" hasCustomPrompt="1"/>
          </p:nvPr>
        </p:nvSpPr>
        <p:spPr>
          <a:xfrm>
            <a:off x="418120" y="279249"/>
            <a:ext cx="8308800" cy="309600"/>
          </a:xfrm>
          <a:prstGeom prst="rect">
            <a:avLst/>
          </a:prstGeom>
        </p:spPr>
        <p:txBody>
          <a:bodyPr/>
          <a:lstStyle>
            <a:lvl1pPr>
              <a:defRPr sz="2000" b="0">
                <a:solidFill>
                  <a:schemeClr val="bg1"/>
                </a:solidFill>
                <a:latin typeface="+mj-lt"/>
              </a:defRPr>
            </a:lvl1pPr>
          </a:lstStyle>
          <a:p>
            <a:r>
              <a:rPr lang="en-GB"/>
              <a:t>Click to edit headline</a:t>
            </a:r>
            <a:endParaRPr lang="en-US"/>
          </a:p>
        </p:txBody>
      </p:sp>
      <p:sp>
        <p:nvSpPr>
          <p:cNvPr id="13"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1"/>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Nokia White 0">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17600" y="279249"/>
            <a:ext cx="8308800" cy="309600"/>
          </a:xfrm>
          <a:prstGeom prst="rect">
            <a:avLst/>
          </a:prstGeom>
        </p:spPr>
        <p:txBody>
          <a:bodyPr/>
          <a:lstStyle>
            <a:lvl1pPr>
              <a:defRPr sz="2000" b="0">
                <a:solidFill>
                  <a:schemeClr val="tx1"/>
                </a:solidFill>
                <a:latin typeface="+mj-lt"/>
              </a:defRPr>
            </a:lvl1pPr>
          </a:lstStyle>
          <a:p>
            <a:r>
              <a:rPr lang="en-GB"/>
              <a:t>Click to edit headline</a:t>
            </a:r>
            <a:endParaRPr lang="en-US"/>
          </a:p>
        </p:txBody>
      </p:sp>
      <p:sp>
        <p:nvSpPr>
          <p:cNvPr id="3"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1 White - INTERNAL title slide">
    <p:spTree>
      <p:nvGrpSpPr>
        <p:cNvPr id="1" name=""/>
        <p:cNvGrpSpPr/>
        <p:nvPr/>
      </p:nvGrpSpPr>
      <p:grpSpPr>
        <a:xfrm>
          <a:off x="0" y="0"/>
          <a:ext cx="0" cy="0"/>
          <a:chOff x="0" y="0"/>
          <a:chExt cx="0" cy="0"/>
        </a:xfrm>
      </p:grpSpPr>
      <p:sp>
        <p:nvSpPr>
          <p:cNvPr id="68" name="Text Placeholder 42"/>
          <p:cNvSpPr>
            <a:spLocks noGrp="1"/>
          </p:cNvSpPr>
          <p:nvPr>
            <p:ph type="body" sz="quarter" idx="11" hasCustomPrompt="1"/>
          </p:nvPr>
        </p:nvSpPr>
        <p:spPr>
          <a:xfrm>
            <a:off x="367200" y="900000"/>
            <a:ext cx="8359200" cy="1980000"/>
          </a:xfrm>
          <a:prstGeom prst="rect">
            <a:avLst/>
          </a:prstGeom>
        </p:spPr>
        <p:txBody>
          <a:bodyPr lIns="0" tIns="0" rIns="0" bIns="0"/>
          <a:lstStyle>
            <a:lvl1pPr marL="0" indent="0">
              <a:spcBef>
                <a:spcPts val="0"/>
              </a:spcBef>
              <a:spcAft>
                <a:spcPts val="600"/>
              </a:spcAft>
              <a:buNone/>
              <a:defRPr sz="6600" baseline="0">
                <a:solidFill>
                  <a:schemeClr val="tx2"/>
                </a:solidFill>
                <a:latin typeface="Nokia Pure Headline Ultra Light" panose="020B0204020202020204" pitchFamily="34" charset="0"/>
              </a:defRPr>
            </a:lvl1pPr>
          </a:lstStyle>
          <a:p>
            <a:pPr lvl="0"/>
            <a:r>
              <a:rPr lang="en-US"/>
              <a:t>Main headline in sentence case here</a:t>
            </a:r>
          </a:p>
        </p:txBody>
      </p:sp>
      <p:sp>
        <p:nvSpPr>
          <p:cNvPr id="6" name="Text Placeholder 3"/>
          <p:cNvSpPr>
            <a:spLocks noGrp="1"/>
          </p:cNvSpPr>
          <p:nvPr>
            <p:ph type="body" sz="quarter" idx="12"/>
          </p:nvPr>
        </p:nvSpPr>
        <p:spPr>
          <a:xfrm>
            <a:off x="417600" y="3060000"/>
            <a:ext cx="8308800" cy="1576800"/>
          </a:xfrm>
          <a:prstGeom prst="rect">
            <a:avLst/>
          </a:prstGeom>
        </p:spPr>
        <p:txBody>
          <a:bodyPr lIns="0" tIns="0" rIns="0" bIns="0">
            <a:normAutofit/>
          </a:bodyPr>
          <a:lstStyle>
            <a:lvl1pPr marL="0" indent="0">
              <a:spcBef>
                <a:spcPts val="0"/>
              </a:spcBef>
              <a:spcAft>
                <a:spcPts val="600"/>
              </a:spcAft>
              <a:buFont typeface="Arial" panose="020B0604020202020204" pitchFamily="34" charset="0"/>
              <a:buNone/>
              <a:defRPr sz="1600">
                <a:solidFill>
                  <a:schemeClr val="tx2"/>
                </a:solidFill>
                <a:latin typeface="Nokia Pure Text Light" panose="020B0403020202020204" pitchFamily="34" charset="0"/>
                <a:ea typeface="Nokia Pure Text Light" panose="020B0403020202020204" pitchFamily="34" charset="0"/>
              </a:defRPr>
            </a:lvl1pPr>
            <a:lvl2pPr marL="230400" indent="0">
              <a:spcBef>
                <a:spcPts val="0"/>
              </a:spcBef>
              <a:spcAft>
                <a:spcPts val="600"/>
              </a:spcAft>
              <a:buNone/>
              <a:defRPr sz="1400">
                <a:solidFill>
                  <a:schemeClr val="tx2"/>
                </a:solidFill>
                <a:latin typeface="Nokia Pure Text Light" panose="020B0403020202020204" pitchFamily="34" charset="0"/>
                <a:ea typeface="Nokia Pure Text Light" panose="020B0403020202020204" pitchFamily="34" charset="0"/>
              </a:defRPr>
            </a:lvl2pPr>
            <a:lvl3pPr marL="462600" indent="0">
              <a:spcBef>
                <a:spcPts val="0"/>
              </a:spcBef>
              <a:spcAft>
                <a:spcPts val="600"/>
              </a:spcAft>
              <a:buNone/>
              <a:defRPr sz="1200">
                <a:solidFill>
                  <a:schemeClr val="tx2"/>
                </a:solidFill>
                <a:latin typeface="Nokia Pure Text Light" panose="020B0403020202020204" pitchFamily="34" charset="0"/>
                <a:ea typeface="Nokia Pure Text Light" panose="020B0403020202020204" pitchFamily="34" charset="0"/>
              </a:defRPr>
            </a:lvl3pPr>
            <a:lvl4pPr marL="693000" indent="0">
              <a:spcBef>
                <a:spcPts val="0"/>
              </a:spcBef>
              <a:spcAft>
                <a:spcPts val="600"/>
              </a:spcAft>
              <a:buNone/>
              <a:defRPr sz="1000">
                <a:solidFill>
                  <a:schemeClr val="tx2"/>
                </a:solidFill>
                <a:latin typeface="Nokia Pure Text Light" panose="020B0403020202020204" pitchFamily="34" charset="0"/>
                <a:ea typeface="Nokia Pure Text Light" panose="020B0403020202020204" pitchFamily="34" charset="0"/>
              </a:defRPr>
            </a:lvl4pPr>
            <a:lvl5pPr marL="923400" indent="0">
              <a:spcBef>
                <a:spcPts val="0"/>
              </a:spcBef>
              <a:spcAft>
                <a:spcPts val="600"/>
              </a:spcAft>
              <a:buFont typeface="Arial" panose="020B0604020202020204" pitchFamily="34" charset="0"/>
              <a:buNone/>
              <a:defRPr sz="900">
                <a:solidFill>
                  <a:schemeClr val="tx2"/>
                </a:solidFill>
                <a:latin typeface="Nokia Pure Text Light" panose="020B0403020202020204" pitchFamily="34" charset="0"/>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tx2"/>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tx2"/>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9200" y="36000"/>
            <a:ext cx="1599250" cy="673200"/>
          </a:xfrm>
          <a:prstGeom prst="rect">
            <a:avLst/>
          </a:prstGeom>
        </p:spPr>
      </p:pic>
    </p:spTree>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6-1 Nokia Divider Master title">
    <p:spTree>
      <p:nvGrpSpPr>
        <p:cNvPr id="1" name=""/>
        <p:cNvGrpSpPr/>
        <p:nvPr/>
      </p:nvGrpSpPr>
      <p:grpSpPr>
        <a:xfrm>
          <a:off x="0" y="0"/>
          <a:ext cx="0" cy="0"/>
          <a:chOff x="0" y="0"/>
          <a:chExt cx="0" cy="0"/>
        </a:xfrm>
      </p:grpSpPr>
      <p:sp>
        <p:nvSpPr>
          <p:cNvPr id="7" name="Text Placeholder 42"/>
          <p:cNvSpPr>
            <a:spLocks noGrp="1"/>
          </p:cNvSpPr>
          <p:nvPr>
            <p:ph type="body" sz="quarter" idx="11" hasCustomPrompt="1"/>
          </p:nvPr>
        </p:nvSpPr>
        <p:spPr>
          <a:xfrm>
            <a:off x="417600" y="280800"/>
            <a:ext cx="8308800" cy="634766"/>
          </a:xfrm>
          <a:prstGeom prst="rect">
            <a:avLst/>
          </a:prstGeom>
        </p:spPr>
        <p:txBody>
          <a:bodyPr lIns="0" tIns="0" rIns="0" bIns="0"/>
          <a:lstStyle>
            <a:lvl1pPr marL="0" indent="0">
              <a:buNone/>
              <a:defRPr sz="4400" baseline="0">
                <a:solidFill>
                  <a:schemeClr val="bg1"/>
                </a:solidFill>
                <a:latin typeface="Nokia Pure Headline Ultra Light" panose="020B0204020202020204" pitchFamily="34" charset="0"/>
              </a:defRPr>
            </a:lvl1pPr>
          </a:lstStyle>
          <a:p>
            <a:pPr lvl="0"/>
            <a:r>
              <a:rPr lang="en-US"/>
              <a:t>Click to edit headline</a:t>
            </a:r>
          </a:p>
        </p:txBody>
      </p:sp>
      <p:sp>
        <p:nvSpPr>
          <p:cNvPr id="8"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bg1"/>
                </a:solidFill>
                <a:latin typeface="Nokia Pure Text" panose="020B0503020202020204" pitchFamily="34" charset="0"/>
                <a:ea typeface="Nokia Pure Text" panose="020B0503020202020204" pitchFamily="34" charset="0"/>
              </a:defRPr>
            </a:lvl1pPr>
          </a:lstStyle>
          <a:p>
            <a:r>
              <a:rPr lang="en-US">
                <a:solidFill>
                  <a:srgbClr val="FFFFFF"/>
                </a:solidFill>
                <a:cs typeface="Arial" panose="020B0604020202020204" pitchFamily="34" charset="0"/>
              </a:rPr>
              <a:t>&lt;Change information classification in footer&gt;</a:t>
            </a:r>
          </a:p>
        </p:txBody>
      </p:sp>
      <p:sp>
        <p:nvSpPr>
          <p:cNvPr id="6" name="Text Placeholder 3"/>
          <p:cNvSpPr>
            <a:spLocks noGrp="1"/>
          </p:cNvSpPr>
          <p:nvPr>
            <p:ph type="body" sz="quarter" idx="12"/>
          </p:nvPr>
        </p:nvSpPr>
        <p:spPr>
          <a:xfrm>
            <a:off x="417600" y="1080000"/>
            <a:ext cx="8308800" cy="3560400"/>
          </a:xfrm>
          <a:prstGeom prst="rect">
            <a:avLst/>
          </a:prstGeom>
        </p:spPr>
        <p:txBody>
          <a:bodyPr lIns="0" tIns="0" rIns="0" bIns="0"/>
          <a:lstStyle>
            <a:lvl1pPr marL="230400" indent="-230400">
              <a:spcBef>
                <a:spcPts val="0"/>
              </a:spcBef>
              <a:spcAft>
                <a:spcPts val="600"/>
              </a:spcAft>
              <a:defRPr sz="1600">
                <a:solidFill>
                  <a:schemeClr val="bg1"/>
                </a:solidFill>
                <a:latin typeface="Nokia Pure Text Light" panose="020B0403020202020204" pitchFamily="34" charset="0"/>
                <a:ea typeface="Nokia Pure Text Light" panose="020B0403020202020204" pitchFamily="34" charset="0"/>
              </a:defRPr>
            </a:lvl1pPr>
            <a:lvl2pPr marL="460800" indent="-230400">
              <a:spcBef>
                <a:spcPts val="0"/>
              </a:spcBef>
              <a:spcAft>
                <a:spcPts val="600"/>
              </a:spcAft>
              <a:defRPr sz="1400">
                <a:solidFill>
                  <a:schemeClr val="bg1"/>
                </a:solidFill>
                <a:latin typeface="Nokia Pure Text Light" panose="020B0403020202020204" pitchFamily="34" charset="0"/>
                <a:ea typeface="Nokia Pure Text Light" panose="020B0403020202020204" pitchFamily="34" charset="0"/>
              </a:defRPr>
            </a:lvl2pPr>
            <a:lvl3pPr marL="691200">
              <a:spcBef>
                <a:spcPts val="0"/>
              </a:spcBef>
              <a:spcAft>
                <a:spcPts val="600"/>
              </a:spcAft>
              <a:defRPr sz="1200">
                <a:solidFill>
                  <a:schemeClr val="bg1"/>
                </a:solidFill>
                <a:latin typeface="Nokia Pure Text Light" panose="020B0403020202020204" pitchFamily="34" charset="0"/>
                <a:ea typeface="Nokia Pure Text Light" panose="020B0403020202020204" pitchFamily="34" charset="0"/>
              </a:defRPr>
            </a:lvl3pPr>
            <a:lvl4pPr marL="921600">
              <a:spcBef>
                <a:spcPts val="0"/>
              </a:spcBef>
              <a:spcAft>
                <a:spcPts val="600"/>
              </a:spcAft>
              <a:defRPr sz="1000">
                <a:solidFill>
                  <a:schemeClr val="bg1"/>
                </a:solidFill>
                <a:latin typeface="Nokia Pure Text Light" panose="020B0403020202020204" pitchFamily="34" charset="0"/>
                <a:ea typeface="Nokia Pure Text Light" panose="020B0403020202020204" pitchFamily="34" charset="0"/>
              </a:defRPr>
            </a:lvl4pPr>
            <a:lvl5pPr marL="1152000" indent="-228600">
              <a:spcBef>
                <a:spcPts val="0"/>
              </a:spcBef>
              <a:spcAft>
                <a:spcPts val="600"/>
              </a:spcAft>
              <a:buFont typeface="Arial" panose="020B0604020202020204" pitchFamily="34" charset="0"/>
              <a:buChar char="•"/>
              <a:defRPr sz="900">
                <a:solidFill>
                  <a:schemeClr val="bg1"/>
                </a:solidFill>
                <a:latin typeface="Nokia Pure Text Light" panose="020B0403020202020204" pitchFamily="34" charset="0"/>
                <a:ea typeface="Nokia Pure Text Light" panose="020B0403020202020204" pitchFamily="34" charset="0"/>
              </a:defRPr>
            </a:lvl5pPr>
            <a:lvl6pPr marL="1382400" indent="-228600">
              <a:spcBef>
                <a:spcPts val="0"/>
              </a:spcBef>
              <a:spcAft>
                <a:spcPts val="600"/>
              </a:spcAft>
              <a:buFont typeface="Nokia Pure Text" panose="020B0503020202020204" pitchFamily="34" charset="0"/>
              <a:buChar char="‒"/>
              <a:defRPr sz="800" baseline="0">
                <a:solidFill>
                  <a:schemeClr val="bg1"/>
                </a:solidFill>
                <a:latin typeface="Nokia Pure Text Light" panose="020B0403020202020204" pitchFamily="34" charset="0"/>
                <a:ea typeface="Nokia Pure Text Light" panose="020B0403020202020204" pitchFamily="34" charset="0"/>
              </a:defRPr>
            </a:lvl6pPr>
            <a:lvl7pPr marL="1612800">
              <a:spcBef>
                <a:spcPts val="0"/>
              </a:spcBef>
              <a:spcAft>
                <a:spcPts val="600"/>
              </a:spcAft>
              <a:defRPr sz="700">
                <a:solidFill>
                  <a:schemeClr val="bg1"/>
                </a:solidFill>
                <a:latin typeface="Nokia Pure Text Light" panose="020B0403020202020204" pitchFamily="34" charset="0"/>
                <a:ea typeface="Nokia Pure Text Light" panose="020B0403020202020204" pitchFamily="34" charset="0"/>
              </a:defRPr>
            </a:lvl7pPr>
            <a:lvl8pPr marL="1843200">
              <a:spcBef>
                <a:spcPts val="0"/>
              </a:spcBef>
              <a:spcAft>
                <a:spcPts val="600"/>
              </a:spcAft>
              <a:defRPr sz="600">
                <a:solidFill>
                  <a:schemeClr val="bg1"/>
                </a:solidFill>
                <a:latin typeface="Nokia Pure Text Light" panose="020B0403020202020204" pitchFamily="34" charset="0"/>
                <a:ea typeface="Nokia Pure Text Light" panose="020B0403020202020204" pitchFamily="34" charset="0"/>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a:p>
            <a:pPr lvl="5"/>
            <a:r>
              <a:rPr lang="en-US" sz="800"/>
              <a:t>Sixth level</a:t>
            </a:r>
          </a:p>
          <a:p>
            <a:pPr lvl="6"/>
            <a:r>
              <a:rPr lang="en-US"/>
              <a:t>Seventh level</a:t>
            </a:r>
          </a:p>
          <a:p>
            <a:pPr lvl="7"/>
            <a:r>
              <a:rPr lang="en-US" sz="600"/>
              <a:t>Eighth Level</a:t>
            </a:r>
            <a:endParaRPr lang="en-US"/>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75813" y="4648933"/>
            <a:ext cx="1009152" cy="424800"/>
          </a:xfrm>
          <a:prstGeom prst="rect">
            <a:avLst/>
          </a:prstGeom>
        </p:spPr>
      </p:pic>
    </p:spTree>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Nokia White 0">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17600" y="279249"/>
            <a:ext cx="8308800" cy="309600"/>
          </a:xfrm>
          <a:prstGeom prst="rect">
            <a:avLst/>
          </a:prstGeom>
        </p:spPr>
        <p:txBody>
          <a:bodyPr/>
          <a:lstStyle>
            <a:lvl1pPr>
              <a:defRPr sz="2000" b="0">
                <a:solidFill>
                  <a:schemeClr val="tx1"/>
                </a:solidFill>
                <a:latin typeface="+mj-lt"/>
              </a:defRPr>
            </a:lvl1pPr>
          </a:lstStyle>
          <a:p>
            <a:r>
              <a:rPr lang="en-GB"/>
              <a:t>Click to edit headline</a:t>
            </a:r>
            <a:endParaRPr lang="en-US"/>
          </a:p>
        </p:txBody>
      </p:sp>
      <p:sp>
        <p:nvSpPr>
          <p:cNvPr id="3"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okia White 3">
    <p:spTree>
      <p:nvGrpSpPr>
        <p:cNvPr id="1" name=""/>
        <p:cNvGrpSpPr/>
        <p:nvPr/>
      </p:nvGrpSpPr>
      <p:grpSpPr>
        <a:xfrm>
          <a:off x="0" y="0"/>
          <a:ext cx="0" cy="0"/>
          <a:chOff x="0" y="0"/>
          <a:chExt cx="0" cy="0"/>
        </a:xfrm>
      </p:grpSpPr>
      <p:sp>
        <p:nvSpPr>
          <p:cNvPr id="12" name="Text Placeholder 10"/>
          <p:cNvSpPr>
            <a:spLocks noGrp="1"/>
          </p:cNvSpPr>
          <p:nvPr>
            <p:ph type="body" sz="quarter" idx="16"/>
          </p:nvPr>
        </p:nvSpPr>
        <p:spPr>
          <a:xfrm>
            <a:off x="417600" y="1080000"/>
            <a:ext cx="2592000" cy="3560400"/>
          </a:xfrm>
          <a:prstGeom prst="rect">
            <a:avLst/>
          </a:prstGeom>
        </p:spPr>
        <p:txBody>
          <a:bodyPr lIns="0" tIns="0" rIns="0" bIns="0"/>
          <a:lstStyle>
            <a:lvl1pPr marL="0" indent="0">
              <a:spcAft>
                <a:spcPts val="600"/>
              </a:spcAft>
              <a:buFont typeface="Arial" pitchFamily="34" charset="0"/>
              <a:buNone/>
              <a:defRPr sz="1400" baseline="0">
                <a:solidFill>
                  <a:schemeClr val="tx2"/>
                </a:solidFill>
              </a:defRPr>
            </a:lvl1pPr>
            <a:lvl2pPr>
              <a:buNone/>
              <a:defRPr/>
            </a:lvl2pPr>
            <a:lvl3pPr>
              <a:buNone/>
              <a:defRPr/>
            </a:lvl3pPr>
            <a:lvl4pPr>
              <a:buNone/>
              <a:defRPr/>
            </a:lvl4pPr>
            <a:lvl5pPr>
              <a:buNone/>
              <a:defRPr/>
            </a:lvl5pPr>
          </a:lstStyle>
          <a:p>
            <a:pPr lvl="0"/>
            <a:r>
              <a:rPr lang="en-US" noProof="0"/>
              <a:t>Click to edit Master text styles</a:t>
            </a:r>
          </a:p>
        </p:txBody>
      </p:sp>
      <p:sp>
        <p:nvSpPr>
          <p:cNvPr id="14" name="Text Placeholder 10"/>
          <p:cNvSpPr>
            <a:spLocks noGrp="1"/>
          </p:cNvSpPr>
          <p:nvPr>
            <p:ph type="body" sz="quarter" idx="17"/>
          </p:nvPr>
        </p:nvSpPr>
        <p:spPr>
          <a:xfrm>
            <a:off x="6120000" y="1080000"/>
            <a:ext cx="2606312" cy="3560400"/>
          </a:xfrm>
          <a:prstGeom prst="rect">
            <a:avLst/>
          </a:prstGeom>
        </p:spPr>
        <p:txBody>
          <a:bodyPr lIns="0" tIns="0" rIns="0" bIns="0"/>
          <a:lstStyle>
            <a:lvl1pPr marL="0" indent="0">
              <a:spcAft>
                <a:spcPts val="600"/>
              </a:spcAft>
              <a:buNone/>
              <a:defRPr sz="1400" baseline="0">
                <a:solidFill>
                  <a:schemeClr val="tx2"/>
                </a:solidFill>
              </a:defRPr>
            </a:lvl1pPr>
            <a:lvl2pPr marL="0" indent="0">
              <a:spcAft>
                <a:spcPts val="600"/>
              </a:spcAft>
              <a:buNone/>
              <a:defRPr sz="1400">
                <a:solidFill>
                  <a:schemeClr val="tx2"/>
                </a:solidFill>
              </a:defRPr>
            </a:lvl2pPr>
            <a:lvl3pPr>
              <a:buNone/>
              <a:defRPr/>
            </a:lvl3pPr>
            <a:lvl4pPr>
              <a:buNone/>
              <a:defRPr/>
            </a:lvl4pPr>
            <a:lvl5pPr>
              <a:buNone/>
              <a:defRPr/>
            </a:lvl5pPr>
          </a:lstStyle>
          <a:p>
            <a:pPr lvl="0"/>
            <a:r>
              <a:rPr lang="en-US" noProof="0"/>
              <a:t>Click to edit Master text styles</a:t>
            </a:r>
          </a:p>
        </p:txBody>
      </p:sp>
      <p:sp>
        <p:nvSpPr>
          <p:cNvPr id="8" name="Text Placeholder 10"/>
          <p:cNvSpPr>
            <a:spLocks noGrp="1"/>
          </p:cNvSpPr>
          <p:nvPr>
            <p:ph type="body" sz="quarter" idx="19"/>
          </p:nvPr>
        </p:nvSpPr>
        <p:spPr>
          <a:xfrm>
            <a:off x="3261600" y="1080000"/>
            <a:ext cx="2592000" cy="3560400"/>
          </a:xfrm>
          <a:prstGeom prst="rect">
            <a:avLst/>
          </a:prstGeom>
        </p:spPr>
        <p:txBody>
          <a:bodyPr lIns="0" tIns="0" rIns="0" bIns="0"/>
          <a:lstStyle>
            <a:lvl1pPr marL="0" indent="0">
              <a:spcAft>
                <a:spcPts val="600"/>
              </a:spcAft>
              <a:buFont typeface="Arial" pitchFamily="34" charset="0"/>
              <a:buNone/>
              <a:defRPr sz="1400" baseline="0">
                <a:solidFill>
                  <a:schemeClr val="tx2"/>
                </a:solidFill>
              </a:defRPr>
            </a:lvl1pPr>
            <a:lvl2pPr>
              <a:buNone/>
              <a:defRPr/>
            </a:lvl2pPr>
            <a:lvl3pPr>
              <a:buNone/>
              <a:defRPr/>
            </a:lvl3pPr>
            <a:lvl4pPr>
              <a:buNone/>
              <a:defRPr/>
            </a:lvl4pPr>
            <a:lvl5pPr>
              <a:buNone/>
              <a:defRPr/>
            </a:lvl5pPr>
          </a:lstStyle>
          <a:p>
            <a:pPr lvl="0"/>
            <a:r>
              <a:rPr lang="en-US" noProof="0"/>
              <a:t>Click to edit Master text styles</a:t>
            </a:r>
          </a:p>
        </p:txBody>
      </p:sp>
      <p:sp>
        <p:nvSpPr>
          <p:cNvPr id="13" name="Title 1"/>
          <p:cNvSpPr>
            <a:spLocks noGrp="1"/>
          </p:cNvSpPr>
          <p:nvPr>
            <p:ph type="title" hasCustomPrompt="1"/>
          </p:nvPr>
        </p:nvSpPr>
        <p:spPr>
          <a:xfrm>
            <a:off x="417600" y="279249"/>
            <a:ext cx="8308800" cy="309600"/>
          </a:xfrm>
        </p:spPr>
        <p:txBody>
          <a:bodyPr/>
          <a:lstStyle>
            <a:lvl1pPr>
              <a:defRPr sz="2000" b="0">
                <a:solidFill>
                  <a:schemeClr val="tx1"/>
                </a:solidFill>
                <a:latin typeface="+mj-lt"/>
              </a:defRPr>
            </a:lvl1pPr>
          </a:lstStyle>
          <a:p>
            <a:r>
              <a:rPr lang="en-GB"/>
              <a:t>Click to edit headline</a:t>
            </a:r>
            <a:endParaRPr lang="en-US"/>
          </a:p>
        </p:txBody>
      </p:sp>
      <p:sp>
        <p:nvSpPr>
          <p:cNvPr id="15"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ext uri="{BB962C8B-B14F-4D97-AF65-F5344CB8AC3E}">
        <p14:creationId xmlns:p14="http://schemas.microsoft.com/office/powerpoint/2010/main" val="19604639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2_Nokia White 0">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587" y="1588"/>
          <a:ext cx="1587" cy="1587"/>
        </p:xfrm>
        <a:graphic>
          <a:graphicData uri="http://schemas.openxmlformats.org/presentationml/2006/ole">
            <mc:AlternateContent xmlns:mc="http://schemas.openxmlformats.org/markup-compatibility/2006">
              <mc:Choice xmlns:v="urn:schemas-microsoft-com:vml" Requires="v">
                <p:oleObj spid="_x0000_s1083" name="think-cell Slide" r:id="rId4" imgW="360" imgH="360" progId="">
                  <p:embed/>
                </p:oleObj>
              </mc:Choice>
              <mc:Fallback>
                <p:oleObj name="think-cell Slide" r:id="rId4" imgW="360" imgH="360" progId="">
                  <p:embed/>
                  <p:pic>
                    <p:nvPicPr>
                      <p:cNvPr id="7" name="Object 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 y="1588"/>
                        <a:ext cx="1587"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5" name="Title 1"/>
          <p:cNvSpPr>
            <a:spLocks noGrp="1"/>
          </p:cNvSpPr>
          <p:nvPr>
            <p:ph type="title" hasCustomPrompt="1"/>
          </p:nvPr>
        </p:nvSpPr>
        <p:spPr>
          <a:xfrm>
            <a:off x="417600" y="279249"/>
            <a:ext cx="7600157" cy="309600"/>
          </a:xfrm>
          <a:prstGeom prst="rect">
            <a:avLst/>
          </a:prstGeom>
        </p:spPr>
        <p:txBody>
          <a:bodyPr/>
          <a:lstStyle>
            <a:lvl1pPr>
              <a:defRPr sz="2000" b="0">
                <a:solidFill>
                  <a:schemeClr val="tx1"/>
                </a:solidFill>
                <a:latin typeface="+mj-lt"/>
              </a:defRPr>
            </a:lvl1pPr>
          </a:lstStyle>
          <a:p>
            <a:r>
              <a:rPr lang="en-GB"/>
              <a:t>Click to edit headline</a:t>
            </a:r>
            <a:endParaRPr lang="en-US"/>
          </a:p>
        </p:txBody>
      </p:sp>
      <p:sp>
        <p:nvSpPr>
          <p:cNvPr id="3" name="Text Placeholder 2"/>
          <p:cNvSpPr>
            <a:spLocks noGrp="1"/>
          </p:cNvSpPr>
          <p:nvPr>
            <p:ph type="body" sz="quarter" idx="10" hasCustomPrompt="1"/>
          </p:nvPr>
        </p:nvSpPr>
        <p:spPr>
          <a:xfrm>
            <a:off x="417512" y="590400"/>
            <a:ext cx="7600157"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pic>
        <p:nvPicPr>
          <p:cNvPr id="16" name="Picture 15"/>
          <p:cNvPicPr>
            <a:picLocks/>
          </p:cNvPicPr>
          <p:nvPr userDrawn="1"/>
        </p:nvPicPr>
        <p:blipFill>
          <a:blip r:embed="rId6" cstate="screen">
            <a:extLst>
              <a:ext uri="{28A0092B-C50C-407E-A947-70E740481C1C}">
                <a14:useLocalDpi xmlns:a14="http://schemas.microsoft.com/office/drawing/2010/main"/>
              </a:ext>
            </a:extLst>
          </a:blip>
          <a:stretch>
            <a:fillRect/>
          </a:stretch>
        </p:blipFill>
        <p:spPr>
          <a:xfrm>
            <a:off x="8035200" y="4806000"/>
            <a:ext cx="691200" cy="111597"/>
          </a:xfrm>
          <a:prstGeom prst="rect">
            <a:avLst/>
          </a:prstGeom>
        </p:spPr>
      </p:pic>
    </p:spTree>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Nokia White 0">
    <p:spTree>
      <p:nvGrpSpPr>
        <p:cNvPr id="1" name=""/>
        <p:cNvGrpSpPr/>
        <p:nvPr/>
      </p:nvGrpSpPr>
      <p:grpSpPr>
        <a:xfrm>
          <a:off x="0" y="0"/>
          <a:ext cx="0" cy="0"/>
          <a:chOff x="0" y="0"/>
          <a:chExt cx="0" cy="0"/>
        </a:xfrm>
      </p:grpSpPr>
      <p:sp>
        <p:nvSpPr>
          <p:cNvPr id="5" name="Title 1"/>
          <p:cNvSpPr>
            <a:spLocks noGrp="1"/>
          </p:cNvSpPr>
          <p:nvPr>
            <p:ph type="title"/>
          </p:nvPr>
        </p:nvSpPr>
        <p:spPr>
          <a:xfrm>
            <a:off x="417600" y="279249"/>
            <a:ext cx="8308800" cy="309600"/>
          </a:xfrm>
          <a:prstGeom prst="rect">
            <a:avLst/>
          </a:prstGeom>
        </p:spPr>
        <p:txBody>
          <a:bodyPr/>
          <a:lstStyle>
            <a:lvl1pPr>
              <a:defRPr sz="2000" b="0">
                <a:solidFill>
                  <a:schemeClr val="tx1"/>
                </a:solidFill>
                <a:latin typeface="+mj-lt"/>
              </a:defRPr>
            </a:lvl1pPr>
          </a:lstStyle>
          <a:p>
            <a:r>
              <a:rPr lang="en-US"/>
              <a:t>Click to edit Master title style</a:t>
            </a:r>
          </a:p>
        </p:txBody>
      </p:sp>
    </p:spTree>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1-1 White - plain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a:t>Click to edit secondary headline</a:t>
            </a:r>
          </a:p>
        </p:txBody>
      </p:sp>
      <p:sp>
        <p:nvSpPr>
          <p:cNvPr id="68" name="Text Placeholder 42"/>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a:t>Click to edit headline</a:t>
            </a:r>
          </a:p>
        </p:txBody>
      </p:sp>
    </p:spTree>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9" name="Picture 8" descr="Nokia_logo_White-0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95536" y="339502"/>
            <a:ext cx="1148284" cy="242229"/>
          </a:xfrm>
          <a:prstGeom prst="rect">
            <a:avLst/>
          </a:prstGeom>
        </p:spPr>
      </p:pic>
      <p:sp>
        <p:nvSpPr>
          <p:cNvPr id="2" name="Title 1"/>
          <p:cNvSpPr>
            <a:spLocks noGrp="1"/>
          </p:cNvSpPr>
          <p:nvPr>
            <p:ph type="ctrTitle"/>
          </p:nvPr>
        </p:nvSpPr>
        <p:spPr>
          <a:xfrm>
            <a:off x="300345" y="1472944"/>
            <a:ext cx="4446450" cy="1803411"/>
          </a:xfrm>
        </p:spPr>
        <p:txBody>
          <a:bodyPr>
            <a:normAutofit/>
          </a:bodyPr>
          <a:lstStyle>
            <a:lvl1pPr>
              <a:defRPr sz="4000">
                <a:solidFill>
                  <a:srgbClr val="FFFFFF"/>
                </a:solidFill>
                <a:latin typeface="Nokia Pure Headline Ultra Light"/>
                <a:cs typeface="Nokia Pure Headline Ultra Light"/>
              </a:defRPr>
            </a:lvl1pPr>
          </a:lstStyle>
          <a:p>
            <a:r>
              <a:rPr lang="en-US"/>
              <a:t>Click to edit Master title style</a:t>
            </a:r>
          </a:p>
        </p:txBody>
      </p:sp>
      <p:pic>
        <p:nvPicPr>
          <p:cNvPr id="6" name="Picture 5">
            <a:extLst>
              <a:ext uri="{FF2B5EF4-FFF2-40B4-BE49-F238E27FC236}">
                <a16:creationId xmlns:a16="http://schemas.microsoft.com/office/drawing/2014/main" id="{5C1E5BE7-D4F3-4504-8F09-F5C00D014BF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flipH="1">
            <a:off x="0" y="0"/>
            <a:ext cx="9144000" cy="5143500"/>
          </a:xfrm>
          <a:prstGeom prst="rect">
            <a:avLst/>
          </a:prstGeom>
        </p:spPr>
      </p:pic>
    </p:spTree>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3_Nokia White 0">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17600" y="279249"/>
            <a:ext cx="8308800" cy="309600"/>
          </a:xfrm>
          <a:prstGeom prst="rect">
            <a:avLst/>
          </a:prstGeom>
        </p:spPr>
        <p:txBody>
          <a:bodyPr/>
          <a:lstStyle>
            <a:lvl1pPr>
              <a:defRPr sz="2000" b="0">
                <a:solidFill>
                  <a:schemeClr val="tx1"/>
                </a:solidFill>
                <a:latin typeface="+mj-lt"/>
              </a:defRPr>
            </a:lvl1pPr>
          </a:lstStyle>
          <a:p>
            <a:r>
              <a:rPr lang="en-GB"/>
              <a:t>Click to edit headline</a:t>
            </a:r>
            <a:endParaRPr lang="en-US"/>
          </a:p>
        </p:txBody>
      </p:sp>
      <p:sp>
        <p:nvSpPr>
          <p:cNvPr id="3"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grpSp>
        <p:nvGrpSpPr>
          <p:cNvPr id="31" name="Gruppieren 30">
            <a:extLst>
              <a:ext uri="{FF2B5EF4-FFF2-40B4-BE49-F238E27FC236}">
                <a16:creationId xmlns:a16="http://schemas.microsoft.com/office/drawing/2014/main" id="{196A6158-4DD2-4342-B69E-592CA29385B0}"/>
              </a:ext>
            </a:extLst>
          </p:cNvPr>
          <p:cNvGrpSpPr/>
          <p:nvPr userDrawn="1"/>
        </p:nvGrpSpPr>
        <p:grpSpPr>
          <a:xfrm>
            <a:off x="395997" y="1132231"/>
            <a:ext cx="8748003" cy="3528000"/>
            <a:chOff x="378535" y="1145247"/>
            <a:chExt cx="8748003" cy="3528000"/>
          </a:xfrm>
        </p:grpSpPr>
        <p:sp>
          <p:nvSpPr>
            <p:cNvPr id="32" name="Rectangle 10">
              <a:extLst>
                <a:ext uri="{FF2B5EF4-FFF2-40B4-BE49-F238E27FC236}">
                  <a16:creationId xmlns:a16="http://schemas.microsoft.com/office/drawing/2014/main" id="{811CF741-4CAD-4D5A-A484-FA01F94F14B0}"/>
                </a:ext>
              </a:extLst>
            </p:cNvPr>
            <p:cNvSpPr/>
            <p:nvPr/>
          </p:nvSpPr>
          <p:spPr>
            <a:xfrm flipH="1">
              <a:off x="378538" y="1145247"/>
              <a:ext cx="8748000" cy="3528000"/>
            </a:xfrm>
            <a:prstGeom prst="rect">
              <a:avLst/>
            </a:prstGeom>
            <a:solidFill>
              <a:srgbClr val="EDF2F5"/>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defTabSz="914400" fontAlgn="auto">
                <a:spcBef>
                  <a:spcPts val="0"/>
                </a:spcBef>
                <a:spcAft>
                  <a:spcPts val="0"/>
                </a:spcAft>
              </a:pPr>
              <a:endParaRPr lang="en-US" sz="1400">
                <a:solidFill>
                  <a:srgbClr val="FFFFFF"/>
                </a:solidFill>
                <a:ea typeface="Nokia Pure Text Light" panose="020B0403020202020204" pitchFamily="34" charset="0"/>
              </a:endParaRPr>
            </a:p>
          </p:txBody>
        </p:sp>
        <p:sp>
          <p:nvSpPr>
            <p:cNvPr id="33" name="Freeform 6">
              <a:extLst>
                <a:ext uri="{FF2B5EF4-FFF2-40B4-BE49-F238E27FC236}">
                  <a16:creationId xmlns:a16="http://schemas.microsoft.com/office/drawing/2014/main" id="{2AE2CF8A-4EC5-42DB-9CED-9E1A14066584}"/>
                </a:ext>
              </a:extLst>
            </p:cNvPr>
            <p:cNvSpPr>
              <a:spLocks noEditPoints="1"/>
            </p:cNvSpPr>
            <p:nvPr/>
          </p:nvSpPr>
          <p:spPr bwMode="auto">
            <a:xfrm>
              <a:off x="3713470" y="1669843"/>
              <a:ext cx="5246380" cy="2415000"/>
            </a:xfrm>
            <a:custGeom>
              <a:avLst/>
              <a:gdLst>
                <a:gd name="T0" fmla="*/ 1091 w 3151"/>
                <a:gd name="T1" fmla="*/ 1222 h 1807"/>
                <a:gd name="T2" fmla="*/ 622 w 3151"/>
                <a:gd name="T3" fmla="*/ 1013 h 1807"/>
                <a:gd name="T4" fmla="*/ 734 w 3151"/>
                <a:gd name="T5" fmla="*/ 750 h 1807"/>
                <a:gd name="T6" fmla="*/ 818 w 3151"/>
                <a:gd name="T7" fmla="*/ 410 h 1807"/>
                <a:gd name="T8" fmla="*/ 789 w 3151"/>
                <a:gd name="T9" fmla="*/ 268 h 1807"/>
                <a:gd name="T10" fmla="*/ 535 w 3151"/>
                <a:gd name="T11" fmla="*/ 243 h 1807"/>
                <a:gd name="T12" fmla="*/ 141 w 3151"/>
                <a:gd name="T13" fmla="*/ 162 h 1807"/>
                <a:gd name="T14" fmla="*/ 84 w 3151"/>
                <a:gd name="T15" fmla="*/ 367 h 1807"/>
                <a:gd name="T16" fmla="*/ 317 w 3151"/>
                <a:gd name="T17" fmla="*/ 570 h 1807"/>
                <a:gd name="T18" fmla="*/ 578 w 3151"/>
                <a:gd name="T19" fmla="*/ 1034 h 1807"/>
                <a:gd name="T20" fmla="*/ 762 w 3151"/>
                <a:gd name="T21" fmla="*/ 1636 h 1807"/>
                <a:gd name="T22" fmla="*/ 942 w 3151"/>
                <a:gd name="T23" fmla="*/ 1514 h 1807"/>
                <a:gd name="T24" fmla="*/ 638 w 3151"/>
                <a:gd name="T25" fmla="*/ 656 h 1807"/>
                <a:gd name="T26" fmla="*/ 724 w 3151"/>
                <a:gd name="T27" fmla="*/ 965 h 1807"/>
                <a:gd name="T28" fmla="*/ 1396 w 3151"/>
                <a:gd name="T29" fmla="*/ 536 h 1807"/>
                <a:gd name="T30" fmla="*/ 1267 w 3151"/>
                <a:gd name="T31" fmla="*/ 309 h 1807"/>
                <a:gd name="T32" fmla="*/ 1224 w 3151"/>
                <a:gd name="T33" fmla="*/ 60 h 1807"/>
                <a:gd name="T34" fmla="*/ 1022 w 3151"/>
                <a:gd name="T35" fmla="*/ 376 h 1807"/>
                <a:gd name="T36" fmla="*/ 803 w 3151"/>
                <a:gd name="T37" fmla="*/ 238 h 1807"/>
                <a:gd name="T38" fmla="*/ 913 w 3151"/>
                <a:gd name="T39" fmla="*/ 633 h 1807"/>
                <a:gd name="T40" fmla="*/ 1397 w 3151"/>
                <a:gd name="T41" fmla="*/ 571 h 1807"/>
                <a:gd name="T42" fmla="*/ 940 w 3151"/>
                <a:gd name="T43" fmla="*/ 65 h 1807"/>
                <a:gd name="T44" fmla="*/ 708 w 3151"/>
                <a:gd name="T45" fmla="*/ 95 h 1807"/>
                <a:gd name="T46" fmla="*/ 523 w 3151"/>
                <a:gd name="T47" fmla="*/ 175 h 1807"/>
                <a:gd name="T48" fmla="*/ 557 w 3151"/>
                <a:gd name="T49" fmla="*/ 177 h 1807"/>
                <a:gd name="T50" fmla="*/ 713 w 3151"/>
                <a:gd name="T51" fmla="*/ 213 h 1807"/>
                <a:gd name="T52" fmla="*/ 2827 w 3151"/>
                <a:gd name="T53" fmla="*/ 1364 h 1807"/>
                <a:gd name="T54" fmla="*/ 2566 w 3151"/>
                <a:gd name="T55" fmla="*/ 1511 h 1807"/>
                <a:gd name="T56" fmla="*/ 2949 w 3151"/>
                <a:gd name="T57" fmla="*/ 1469 h 1807"/>
                <a:gd name="T58" fmla="*/ 2683 w 3151"/>
                <a:gd name="T59" fmla="*/ 1284 h 1807"/>
                <a:gd name="T60" fmla="*/ 2587 w 3151"/>
                <a:gd name="T61" fmla="*/ 114 h 1807"/>
                <a:gd name="T62" fmla="*/ 2225 w 3151"/>
                <a:gd name="T63" fmla="*/ 174 h 1807"/>
                <a:gd name="T64" fmla="*/ 2089 w 3151"/>
                <a:gd name="T65" fmla="*/ 261 h 1807"/>
                <a:gd name="T66" fmla="*/ 1972 w 3151"/>
                <a:gd name="T67" fmla="*/ 313 h 1807"/>
                <a:gd name="T68" fmla="*/ 1655 w 3151"/>
                <a:gd name="T69" fmla="*/ 313 h 1807"/>
                <a:gd name="T70" fmla="*/ 1494 w 3151"/>
                <a:gd name="T71" fmla="*/ 470 h 1807"/>
                <a:gd name="T72" fmla="*/ 1636 w 3151"/>
                <a:gd name="T73" fmla="*/ 426 h 1807"/>
                <a:gd name="T74" fmla="*/ 1508 w 3151"/>
                <a:gd name="T75" fmla="*/ 582 h 1807"/>
                <a:gd name="T76" fmla="*/ 1496 w 3151"/>
                <a:gd name="T77" fmla="*/ 712 h 1807"/>
                <a:gd name="T78" fmla="*/ 1661 w 3151"/>
                <a:gd name="T79" fmla="*/ 765 h 1807"/>
                <a:gd name="T80" fmla="*/ 1639 w 3151"/>
                <a:gd name="T81" fmla="*/ 844 h 1807"/>
                <a:gd name="T82" fmla="*/ 1310 w 3151"/>
                <a:gd name="T83" fmla="*/ 1075 h 1807"/>
                <a:gd name="T84" fmla="*/ 1623 w 3151"/>
                <a:gd name="T85" fmla="*/ 1510 h 1807"/>
                <a:gd name="T86" fmla="*/ 1919 w 3151"/>
                <a:gd name="T87" fmla="*/ 1063 h 1807"/>
                <a:gd name="T88" fmla="*/ 1994 w 3151"/>
                <a:gd name="T89" fmla="*/ 908 h 1807"/>
                <a:gd name="T90" fmla="*/ 2239 w 3151"/>
                <a:gd name="T91" fmla="*/ 1072 h 1807"/>
                <a:gd name="T92" fmla="*/ 2465 w 3151"/>
                <a:gd name="T93" fmla="*/ 1154 h 1807"/>
                <a:gd name="T94" fmla="*/ 2620 w 3151"/>
                <a:gd name="T95" fmla="*/ 891 h 1807"/>
                <a:gd name="T96" fmla="*/ 2692 w 3151"/>
                <a:gd name="T97" fmla="*/ 756 h 1807"/>
                <a:gd name="T98" fmla="*/ 2802 w 3151"/>
                <a:gd name="T99" fmla="*/ 289 h 1807"/>
                <a:gd name="T100" fmla="*/ 2949 w 3151"/>
                <a:gd name="T101" fmla="*/ 208 h 1807"/>
                <a:gd name="T102" fmla="*/ 1767 w 3151"/>
                <a:gd name="T103" fmla="*/ 676 h 1807"/>
                <a:gd name="T104" fmla="*/ 2022 w 3151"/>
                <a:gd name="T105" fmla="*/ 698 h 1807"/>
                <a:gd name="T106" fmla="*/ 3101 w 3151"/>
                <a:gd name="T107" fmla="*/ 1668 h 1807"/>
                <a:gd name="T108" fmla="*/ 1527 w 3151"/>
                <a:gd name="T109" fmla="*/ 725 h 1807"/>
                <a:gd name="T110" fmla="*/ 1302 w 3151"/>
                <a:gd name="T111" fmla="*/ 383 h 1807"/>
                <a:gd name="T112" fmla="*/ 2642 w 3151"/>
                <a:gd name="T113" fmla="*/ 1283 h 1807"/>
                <a:gd name="T114" fmla="*/ 1884 w 3151"/>
                <a:gd name="T115" fmla="*/ 1378 h 1807"/>
                <a:gd name="T116" fmla="*/ 2621 w 3151"/>
                <a:gd name="T117" fmla="*/ 1270 h 1807"/>
                <a:gd name="T118" fmla="*/ 2773 w 3151"/>
                <a:gd name="T119" fmla="*/ 1222 h 1807"/>
                <a:gd name="T120" fmla="*/ 2619 w 3151"/>
                <a:gd name="T121" fmla="*/ 1181 h 1807"/>
                <a:gd name="T122" fmla="*/ 2540 w 3151"/>
                <a:gd name="T123" fmla="*/ 985 h 1807"/>
                <a:gd name="T124" fmla="*/ 2789 w 3151"/>
                <a:gd name="T125" fmla="*/ 689 h 1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51" h="1807">
                  <a:moveTo>
                    <a:pt x="802" y="390"/>
                  </a:moveTo>
                  <a:cubicBezTo>
                    <a:pt x="802" y="386"/>
                    <a:pt x="800" y="386"/>
                    <a:pt x="796" y="383"/>
                  </a:cubicBezTo>
                  <a:cubicBezTo>
                    <a:pt x="797" y="386"/>
                    <a:pt x="799" y="389"/>
                    <a:pt x="800" y="392"/>
                  </a:cubicBezTo>
                  <a:cubicBezTo>
                    <a:pt x="800" y="392"/>
                    <a:pt x="801" y="391"/>
                    <a:pt x="802" y="390"/>
                  </a:cubicBezTo>
                  <a:close/>
                  <a:moveTo>
                    <a:pt x="781" y="370"/>
                  </a:moveTo>
                  <a:cubicBezTo>
                    <a:pt x="778" y="369"/>
                    <a:pt x="773" y="369"/>
                    <a:pt x="773" y="365"/>
                  </a:cubicBezTo>
                  <a:cubicBezTo>
                    <a:pt x="773" y="363"/>
                    <a:pt x="774" y="358"/>
                    <a:pt x="772" y="356"/>
                  </a:cubicBezTo>
                  <a:cubicBezTo>
                    <a:pt x="769" y="352"/>
                    <a:pt x="766" y="348"/>
                    <a:pt x="763" y="345"/>
                  </a:cubicBezTo>
                  <a:cubicBezTo>
                    <a:pt x="760" y="341"/>
                    <a:pt x="760" y="342"/>
                    <a:pt x="756" y="344"/>
                  </a:cubicBezTo>
                  <a:cubicBezTo>
                    <a:pt x="756" y="340"/>
                    <a:pt x="756" y="336"/>
                    <a:pt x="756" y="332"/>
                  </a:cubicBezTo>
                  <a:cubicBezTo>
                    <a:pt x="752" y="334"/>
                    <a:pt x="748" y="337"/>
                    <a:pt x="746" y="341"/>
                  </a:cubicBezTo>
                  <a:cubicBezTo>
                    <a:pt x="744" y="345"/>
                    <a:pt x="741" y="349"/>
                    <a:pt x="739" y="354"/>
                  </a:cubicBezTo>
                  <a:cubicBezTo>
                    <a:pt x="738" y="357"/>
                    <a:pt x="736" y="360"/>
                    <a:pt x="735" y="363"/>
                  </a:cubicBezTo>
                  <a:cubicBezTo>
                    <a:pt x="734" y="365"/>
                    <a:pt x="733" y="368"/>
                    <a:pt x="732" y="369"/>
                  </a:cubicBezTo>
                  <a:cubicBezTo>
                    <a:pt x="731" y="370"/>
                    <a:pt x="727" y="371"/>
                    <a:pt x="725" y="372"/>
                  </a:cubicBezTo>
                  <a:cubicBezTo>
                    <a:pt x="723" y="373"/>
                    <a:pt x="723" y="376"/>
                    <a:pt x="722" y="378"/>
                  </a:cubicBezTo>
                  <a:cubicBezTo>
                    <a:pt x="724" y="377"/>
                    <a:pt x="726" y="377"/>
                    <a:pt x="728" y="377"/>
                  </a:cubicBezTo>
                  <a:cubicBezTo>
                    <a:pt x="731" y="376"/>
                    <a:pt x="731" y="376"/>
                    <a:pt x="732" y="379"/>
                  </a:cubicBezTo>
                  <a:cubicBezTo>
                    <a:pt x="732" y="381"/>
                    <a:pt x="732" y="381"/>
                    <a:pt x="734" y="381"/>
                  </a:cubicBezTo>
                  <a:cubicBezTo>
                    <a:pt x="736" y="381"/>
                    <a:pt x="739" y="382"/>
                    <a:pt x="741" y="381"/>
                  </a:cubicBezTo>
                  <a:cubicBezTo>
                    <a:pt x="744" y="380"/>
                    <a:pt x="746" y="375"/>
                    <a:pt x="750" y="374"/>
                  </a:cubicBezTo>
                  <a:cubicBezTo>
                    <a:pt x="754" y="371"/>
                    <a:pt x="758" y="369"/>
                    <a:pt x="762" y="367"/>
                  </a:cubicBezTo>
                  <a:cubicBezTo>
                    <a:pt x="762" y="370"/>
                    <a:pt x="762" y="373"/>
                    <a:pt x="762" y="376"/>
                  </a:cubicBezTo>
                  <a:cubicBezTo>
                    <a:pt x="762" y="377"/>
                    <a:pt x="768" y="379"/>
                    <a:pt x="769" y="379"/>
                  </a:cubicBezTo>
                  <a:cubicBezTo>
                    <a:pt x="771" y="379"/>
                    <a:pt x="774" y="382"/>
                    <a:pt x="776" y="381"/>
                  </a:cubicBezTo>
                  <a:cubicBezTo>
                    <a:pt x="778" y="380"/>
                    <a:pt x="781" y="379"/>
                    <a:pt x="784" y="378"/>
                  </a:cubicBezTo>
                  <a:cubicBezTo>
                    <a:pt x="783" y="375"/>
                    <a:pt x="782" y="373"/>
                    <a:pt x="781" y="370"/>
                  </a:cubicBezTo>
                  <a:close/>
                  <a:moveTo>
                    <a:pt x="745" y="396"/>
                  </a:moveTo>
                  <a:cubicBezTo>
                    <a:pt x="744" y="397"/>
                    <a:pt x="744" y="399"/>
                    <a:pt x="743" y="401"/>
                  </a:cubicBezTo>
                  <a:cubicBezTo>
                    <a:pt x="747" y="402"/>
                    <a:pt x="749" y="403"/>
                    <a:pt x="753" y="401"/>
                  </a:cubicBezTo>
                  <a:cubicBezTo>
                    <a:pt x="757" y="398"/>
                    <a:pt x="761" y="396"/>
                    <a:pt x="764" y="392"/>
                  </a:cubicBezTo>
                  <a:cubicBezTo>
                    <a:pt x="760" y="391"/>
                    <a:pt x="756" y="390"/>
                    <a:pt x="752" y="389"/>
                  </a:cubicBezTo>
                  <a:cubicBezTo>
                    <a:pt x="751" y="388"/>
                    <a:pt x="746" y="395"/>
                    <a:pt x="745" y="396"/>
                  </a:cubicBezTo>
                  <a:close/>
                  <a:moveTo>
                    <a:pt x="868" y="608"/>
                  </a:moveTo>
                  <a:cubicBezTo>
                    <a:pt x="866" y="609"/>
                    <a:pt x="865" y="610"/>
                    <a:pt x="864" y="610"/>
                  </a:cubicBezTo>
                  <a:cubicBezTo>
                    <a:pt x="867" y="614"/>
                    <a:pt x="868" y="617"/>
                    <a:pt x="872" y="619"/>
                  </a:cubicBezTo>
                  <a:cubicBezTo>
                    <a:pt x="876" y="622"/>
                    <a:pt x="880" y="622"/>
                    <a:pt x="885" y="623"/>
                  </a:cubicBezTo>
                  <a:cubicBezTo>
                    <a:pt x="881" y="615"/>
                    <a:pt x="875" y="612"/>
                    <a:pt x="868" y="608"/>
                  </a:cubicBezTo>
                  <a:close/>
                  <a:moveTo>
                    <a:pt x="773" y="417"/>
                  </a:moveTo>
                  <a:cubicBezTo>
                    <a:pt x="776" y="414"/>
                    <a:pt x="778" y="411"/>
                    <a:pt x="781" y="408"/>
                  </a:cubicBezTo>
                  <a:cubicBezTo>
                    <a:pt x="782" y="407"/>
                    <a:pt x="782" y="406"/>
                    <a:pt x="782" y="405"/>
                  </a:cubicBezTo>
                  <a:cubicBezTo>
                    <a:pt x="782" y="402"/>
                    <a:pt x="782" y="403"/>
                    <a:pt x="780" y="403"/>
                  </a:cubicBezTo>
                  <a:cubicBezTo>
                    <a:pt x="775" y="403"/>
                    <a:pt x="774" y="406"/>
                    <a:pt x="772" y="409"/>
                  </a:cubicBezTo>
                  <a:cubicBezTo>
                    <a:pt x="772" y="409"/>
                    <a:pt x="770" y="411"/>
                    <a:pt x="770" y="412"/>
                  </a:cubicBezTo>
                  <a:cubicBezTo>
                    <a:pt x="771" y="413"/>
                    <a:pt x="772" y="415"/>
                    <a:pt x="773" y="417"/>
                  </a:cubicBezTo>
                  <a:close/>
                  <a:moveTo>
                    <a:pt x="292" y="568"/>
                  </a:moveTo>
                  <a:cubicBezTo>
                    <a:pt x="294" y="569"/>
                    <a:pt x="296" y="572"/>
                    <a:pt x="298" y="573"/>
                  </a:cubicBezTo>
                  <a:cubicBezTo>
                    <a:pt x="302" y="575"/>
                    <a:pt x="305" y="577"/>
                    <a:pt x="308" y="578"/>
                  </a:cubicBezTo>
                  <a:cubicBezTo>
                    <a:pt x="307" y="574"/>
                    <a:pt x="307" y="568"/>
                    <a:pt x="305" y="564"/>
                  </a:cubicBezTo>
                  <a:cubicBezTo>
                    <a:pt x="302" y="559"/>
                    <a:pt x="301" y="554"/>
                    <a:pt x="300" y="548"/>
                  </a:cubicBezTo>
                  <a:cubicBezTo>
                    <a:pt x="299" y="544"/>
                    <a:pt x="291" y="542"/>
                    <a:pt x="288" y="540"/>
                  </a:cubicBezTo>
                  <a:cubicBezTo>
                    <a:pt x="283" y="537"/>
                    <a:pt x="280" y="536"/>
                    <a:pt x="275" y="536"/>
                  </a:cubicBezTo>
                  <a:cubicBezTo>
                    <a:pt x="275" y="540"/>
                    <a:pt x="276" y="543"/>
                    <a:pt x="276" y="547"/>
                  </a:cubicBezTo>
                  <a:cubicBezTo>
                    <a:pt x="276" y="549"/>
                    <a:pt x="278" y="551"/>
                    <a:pt x="280" y="553"/>
                  </a:cubicBezTo>
                  <a:cubicBezTo>
                    <a:pt x="284" y="559"/>
                    <a:pt x="287" y="563"/>
                    <a:pt x="292" y="568"/>
                  </a:cubicBezTo>
                  <a:close/>
                  <a:moveTo>
                    <a:pt x="3036" y="1267"/>
                  </a:moveTo>
                  <a:cubicBezTo>
                    <a:pt x="3038" y="1268"/>
                    <a:pt x="3040" y="1269"/>
                    <a:pt x="3042" y="1270"/>
                  </a:cubicBezTo>
                  <a:cubicBezTo>
                    <a:pt x="3042" y="1268"/>
                    <a:pt x="3038" y="1265"/>
                    <a:pt x="3036" y="1263"/>
                  </a:cubicBezTo>
                  <a:cubicBezTo>
                    <a:pt x="3036" y="1263"/>
                    <a:pt x="3034" y="1263"/>
                    <a:pt x="3033" y="1262"/>
                  </a:cubicBezTo>
                  <a:cubicBezTo>
                    <a:pt x="3032" y="1261"/>
                    <a:pt x="3031" y="1259"/>
                    <a:pt x="3029" y="1260"/>
                  </a:cubicBezTo>
                  <a:cubicBezTo>
                    <a:pt x="3031" y="1263"/>
                    <a:pt x="3033" y="1265"/>
                    <a:pt x="3036" y="1267"/>
                  </a:cubicBezTo>
                  <a:close/>
                  <a:moveTo>
                    <a:pt x="857" y="1041"/>
                  </a:moveTo>
                  <a:cubicBezTo>
                    <a:pt x="859" y="1040"/>
                    <a:pt x="858" y="1039"/>
                    <a:pt x="857" y="1037"/>
                  </a:cubicBezTo>
                  <a:cubicBezTo>
                    <a:pt x="856" y="1035"/>
                    <a:pt x="855" y="1036"/>
                    <a:pt x="853" y="1036"/>
                  </a:cubicBezTo>
                  <a:cubicBezTo>
                    <a:pt x="854" y="1038"/>
                    <a:pt x="856" y="1040"/>
                    <a:pt x="857" y="1041"/>
                  </a:cubicBezTo>
                  <a:close/>
                  <a:moveTo>
                    <a:pt x="3013" y="1258"/>
                  </a:moveTo>
                  <a:cubicBezTo>
                    <a:pt x="3014" y="1257"/>
                    <a:pt x="3015" y="1257"/>
                    <a:pt x="3016" y="1256"/>
                  </a:cubicBezTo>
                  <a:cubicBezTo>
                    <a:pt x="3013" y="1253"/>
                    <a:pt x="3012" y="1251"/>
                    <a:pt x="3008" y="1249"/>
                  </a:cubicBezTo>
                  <a:cubicBezTo>
                    <a:pt x="3009" y="1252"/>
                    <a:pt x="3011" y="1255"/>
                    <a:pt x="3013" y="1258"/>
                  </a:cubicBezTo>
                  <a:close/>
                  <a:moveTo>
                    <a:pt x="1570" y="353"/>
                  </a:moveTo>
                  <a:cubicBezTo>
                    <a:pt x="1573" y="352"/>
                    <a:pt x="1574" y="351"/>
                    <a:pt x="1576" y="349"/>
                  </a:cubicBezTo>
                  <a:cubicBezTo>
                    <a:pt x="1579" y="347"/>
                    <a:pt x="1579" y="348"/>
                    <a:pt x="1577" y="344"/>
                  </a:cubicBezTo>
                  <a:cubicBezTo>
                    <a:pt x="1577" y="345"/>
                    <a:pt x="1576" y="346"/>
                    <a:pt x="1576" y="347"/>
                  </a:cubicBezTo>
                  <a:cubicBezTo>
                    <a:pt x="1575" y="346"/>
                    <a:pt x="1575" y="345"/>
                    <a:pt x="1574" y="344"/>
                  </a:cubicBezTo>
                  <a:cubicBezTo>
                    <a:pt x="1573" y="345"/>
                    <a:pt x="1571" y="347"/>
                    <a:pt x="1570" y="348"/>
                  </a:cubicBezTo>
                  <a:cubicBezTo>
                    <a:pt x="1568" y="350"/>
                    <a:pt x="1570" y="351"/>
                    <a:pt x="1570" y="353"/>
                  </a:cubicBezTo>
                  <a:close/>
                  <a:moveTo>
                    <a:pt x="3077" y="1423"/>
                  </a:moveTo>
                  <a:cubicBezTo>
                    <a:pt x="3079" y="1425"/>
                    <a:pt x="3081" y="1426"/>
                    <a:pt x="3082" y="1428"/>
                  </a:cubicBezTo>
                  <a:cubicBezTo>
                    <a:pt x="3083" y="1429"/>
                    <a:pt x="3082" y="1430"/>
                    <a:pt x="3083" y="1430"/>
                  </a:cubicBezTo>
                  <a:cubicBezTo>
                    <a:pt x="3085" y="1431"/>
                    <a:pt x="3086" y="1431"/>
                    <a:pt x="3088" y="1432"/>
                  </a:cubicBezTo>
                  <a:cubicBezTo>
                    <a:pt x="3088" y="1428"/>
                    <a:pt x="3087" y="1427"/>
                    <a:pt x="3084" y="1423"/>
                  </a:cubicBezTo>
                  <a:cubicBezTo>
                    <a:pt x="3083" y="1422"/>
                    <a:pt x="3079" y="1418"/>
                    <a:pt x="3079" y="1417"/>
                  </a:cubicBezTo>
                  <a:cubicBezTo>
                    <a:pt x="3079" y="1416"/>
                    <a:pt x="3079" y="1414"/>
                    <a:pt x="3079" y="1412"/>
                  </a:cubicBezTo>
                  <a:cubicBezTo>
                    <a:pt x="3079" y="1413"/>
                    <a:pt x="3076" y="1411"/>
                    <a:pt x="3076" y="1411"/>
                  </a:cubicBezTo>
                  <a:cubicBezTo>
                    <a:pt x="3074" y="1408"/>
                    <a:pt x="3072" y="1406"/>
                    <a:pt x="3070" y="1403"/>
                  </a:cubicBezTo>
                  <a:cubicBezTo>
                    <a:pt x="3071" y="1406"/>
                    <a:pt x="3071" y="1410"/>
                    <a:pt x="3072" y="1412"/>
                  </a:cubicBezTo>
                  <a:cubicBezTo>
                    <a:pt x="3073" y="1416"/>
                    <a:pt x="3075" y="1419"/>
                    <a:pt x="3077" y="1423"/>
                  </a:cubicBezTo>
                  <a:close/>
                  <a:moveTo>
                    <a:pt x="1091" y="1222"/>
                  </a:moveTo>
                  <a:cubicBezTo>
                    <a:pt x="1087" y="1221"/>
                    <a:pt x="1083" y="1220"/>
                    <a:pt x="1078" y="1219"/>
                  </a:cubicBezTo>
                  <a:cubicBezTo>
                    <a:pt x="1075" y="1219"/>
                    <a:pt x="1073" y="1217"/>
                    <a:pt x="1070" y="1215"/>
                  </a:cubicBezTo>
                  <a:cubicBezTo>
                    <a:pt x="1068" y="1213"/>
                    <a:pt x="1065" y="1209"/>
                    <a:pt x="1062" y="1208"/>
                  </a:cubicBezTo>
                  <a:cubicBezTo>
                    <a:pt x="1057" y="1205"/>
                    <a:pt x="1053" y="1203"/>
                    <a:pt x="1048" y="1201"/>
                  </a:cubicBezTo>
                  <a:cubicBezTo>
                    <a:pt x="1041" y="1197"/>
                    <a:pt x="1034" y="1200"/>
                    <a:pt x="1027" y="1198"/>
                  </a:cubicBezTo>
                  <a:cubicBezTo>
                    <a:pt x="1023" y="1197"/>
                    <a:pt x="1019" y="1195"/>
                    <a:pt x="1015" y="1194"/>
                  </a:cubicBezTo>
                  <a:cubicBezTo>
                    <a:pt x="1013" y="1193"/>
                    <a:pt x="1006" y="1198"/>
                    <a:pt x="1004" y="1199"/>
                  </a:cubicBezTo>
                  <a:cubicBezTo>
                    <a:pt x="1004" y="1198"/>
                    <a:pt x="1005" y="1191"/>
                    <a:pt x="1004" y="1190"/>
                  </a:cubicBezTo>
                  <a:cubicBezTo>
                    <a:pt x="1001" y="1188"/>
                    <a:pt x="998" y="1186"/>
                    <a:pt x="995" y="1183"/>
                  </a:cubicBezTo>
                  <a:cubicBezTo>
                    <a:pt x="993" y="1182"/>
                    <a:pt x="989" y="1181"/>
                    <a:pt x="986" y="1181"/>
                  </a:cubicBezTo>
                  <a:cubicBezTo>
                    <a:pt x="983" y="1180"/>
                    <a:pt x="981" y="1179"/>
                    <a:pt x="978" y="1178"/>
                  </a:cubicBezTo>
                  <a:cubicBezTo>
                    <a:pt x="976" y="1178"/>
                    <a:pt x="971" y="1175"/>
                    <a:pt x="970" y="1177"/>
                  </a:cubicBezTo>
                  <a:cubicBezTo>
                    <a:pt x="967" y="1180"/>
                    <a:pt x="964" y="1183"/>
                    <a:pt x="961" y="1186"/>
                  </a:cubicBezTo>
                  <a:cubicBezTo>
                    <a:pt x="959" y="1188"/>
                    <a:pt x="957" y="1190"/>
                    <a:pt x="955" y="1190"/>
                  </a:cubicBezTo>
                  <a:cubicBezTo>
                    <a:pt x="951" y="1189"/>
                    <a:pt x="947" y="1189"/>
                    <a:pt x="944" y="1188"/>
                  </a:cubicBezTo>
                  <a:cubicBezTo>
                    <a:pt x="949" y="1187"/>
                    <a:pt x="954" y="1186"/>
                    <a:pt x="959" y="1185"/>
                  </a:cubicBezTo>
                  <a:cubicBezTo>
                    <a:pt x="961" y="1185"/>
                    <a:pt x="964" y="1175"/>
                    <a:pt x="965" y="1173"/>
                  </a:cubicBezTo>
                  <a:cubicBezTo>
                    <a:pt x="961" y="1173"/>
                    <a:pt x="957" y="1173"/>
                    <a:pt x="954" y="1173"/>
                  </a:cubicBezTo>
                  <a:cubicBezTo>
                    <a:pt x="952" y="1173"/>
                    <a:pt x="945" y="1171"/>
                    <a:pt x="943" y="1173"/>
                  </a:cubicBezTo>
                  <a:cubicBezTo>
                    <a:pt x="942" y="1175"/>
                    <a:pt x="939" y="1181"/>
                    <a:pt x="936" y="1182"/>
                  </a:cubicBezTo>
                  <a:cubicBezTo>
                    <a:pt x="932" y="1183"/>
                    <a:pt x="928" y="1184"/>
                    <a:pt x="924" y="1185"/>
                  </a:cubicBezTo>
                  <a:cubicBezTo>
                    <a:pt x="928" y="1180"/>
                    <a:pt x="932" y="1175"/>
                    <a:pt x="937" y="1169"/>
                  </a:cubicBezTo>
                  <a:cubicBezTo>
                    <a:pt x="940" y="1166"/>
                    <a:pt x="949" y="1163"/>
                    <a:pt x="949" y="1158"/>
                  </a:cubicBezTo>
                  <a:cubicBezTo>
                    <a:pt x="949" y="1157"/>
                    <a:pt x="950" y="1154"/>
                    <a:pt x="949" y="1153"/>
                  </a:cubicBezTo>
                  <a:cubicBezTo>
                    <a:pt x="949" y="1152"/>
                    <a:pt x="945" y="1151"/>
                    <a:pt x="944" y="1151"/>
                  </a:cubicBezTo>
                  <a:cubicBezTo>
                    <a:pt x="941" y="1149"/>
                    <a:pt x="941" y="1148"/>
                    <a:pt x="941" y="1145"/>
                  </a:cubicBezTo>
                  <a:cubicBezTo>
                    <a:pt x="940" y="1140"/>
                    <a:pt x="939" y="1136"/>
                    <a:pt x="939" y="1132"/>
                  </a:cubicBezTo>
                  <a:cubicBezTo>
                    <a:pt x="938" y="1129"/>
                    <a:pt x="935" y="1128"/>
                    <a:pt x="933" y="1127"/>
                  </a:cubicBezTo>
                  <a:cubicBezTo>
                    <a:pt x="933" y="1127"/>
                    <a:pt x="933" y="1128"/>
                    <a:pt x="933" y="1128"/>
                  </a:cubicBezTo>
                  <a:cubicBezTo>
                    <a:pt x="929" y="1124"/>
                    <a:pt x="924" y="1118"/>
                    <a:pt x="919" y="1115"/>
                  </a:cubicBezTo>
                  <a:cubicBezTo>
                    <a:pt x="916" y="1114"/>
                    <a:pt x="913" y="1111"/>
                    <a:pt x="910" y="1110"/>
                  </a:cubicBezTo>
                  <a:cubicBezTo>
                    <a:pt x="908" y="1110"/>
                    <a:pt x="903" y="1108"/>
                    <a:pt x="900" y="1109"/>
                  </a:cubicBezTo>
                  <a:cubicBezTo>
                    <a:pt x="897" y="1110"/>
                    <a:pt x="893" y="1111"/>
                    <a:pt x="889" y="1112"/>
                  </a:cubicBezTo>
                  <a:cubicBezTo>
                    <a:pt x="887" y="1113"/>
                    <a:pt x="881" y="1110"/>
                    <a:pt x="879" y="1109"/>
                  </a:cubicBezTo>
                  <a:cubicBezTo>
                    <a:pt x="876" y="1108"/>
                    <a:pt x="874" y="1106"/>
                    <a:pt x="871" y="1104"/>
                  </a:cubicBezTo>
                  <a:cubicBezTo>
                    <a:pt x="867" y="1102"/>
                    <a:pt x="867" y="1102"/>
                    <a:pt x="862" y="1103"/>
                  </a:cubicBezTo>
                  <a:cubicBezTo>
                    <a:pt x="863" y="1102"/>
                    <a:pt x="866" y="1098"/>
                    <a:pt x="866" y="1096"/>
                  </a:cubicBezTo>
                  <a:cubicBezTo>
                    <a:pt x="865" y="1095"/>
                    <a:pt x="860" y="1092"/>
                    <a:pt x="859" y="1091"/>
                  </a:cubicBezTo>
                  <a:cubicBezTo>
                    <a:pt x="855" y="1087"/>
                    <a:pt x="851" y="1083"/>
                    <a:pt x="846" y="1082"/>
                  </a:cubicBezTo>
                  <a:cubicBezTo>
                    <a:pt x="842" y="1081"/>
                    <a:pt x="843" y="1082"/>
                    <a:pt x="842" y="1078"/>
                  </a:cubicBezTo>
                  <a:cubicBezTo>
                    <a:pt x="841" y="1074"/>
                    <a:pt x="839" y="1073"/>
                    <a:pt x="837" y="1071"/>
                  </a:cubicBezTo>
                  <a:cubicBezTo>
                    <a:pt x="835" y="1069"/>
                    <a:pt x="832" y="1069"/>
                    <a:pt x="829" y="1069"/>
                  </a:cubicBezTo>
                  <a:cubicBezTo>
                    <a:pt x="826" y="1068"/>
                    <a:pt x="825" y="1067"/>
                    <a:pt x="823" y="1064"/>
                  </a:cubicBezTo>
                  <a:cubicBezTo>
                    <a:pt x="826" y="1063"/>
                    <a:pt x="829" y="1062"/>
                    <a:pt x="832" y="1061"/>
                  </a:cubicBezTo>
                  <a:cubicBezTo>
                    <a:pt x="824" y="1061"/>
                    <a:pt x="815" y="1062"/>
                    <a:pt x="807" y="1063"/>
                  </a:cubicBezTo>
                  <a:cubicBezTo>
                    <a:pt x="809" y="1063"/>
                    <a:pt x="811" y="1064"/>
                    <a:pt x="812" y="1064"/>
                  </a:cubicBezTo>
                  <a:cubicBezTo>
                    <a:pt x="810" y="1066"/>
                    <a:pt x="807" y="1067"/>
                    <a:pt x="804" y="1068"/>
                  </a:cubicBezTo>
                  <a:cubicBezTo>
                    <a:pt x="802" y="1069"/>
                    <a:pt x="797" y="1067"/>
                    <a:pt x="794" y="1067"/>
                  </a:cubicBezTo>
                  <a:cubicBezTo>
                    <a:pt x="792" y="1066"/>
                    <a:pt x="790" y="1064"/>
                    <a:pt x="788" y="1063"/>
                  </a:cubicBezTo>
                  <a:cubicBezTo>
                    <a:pt x="785" y="1062"/>
                    <a:pt x="781" y="1063"/>
                    <a:pt x="778" y="1063"/>
                  </a:cubicBezTo>
                  <a:cubicBezTo>
                    <a:pt x="775" y="1063"/>
                    <a:pt x="771" y="1063"/>
                    <a:pt x="768" y="1063"/>
                  </a:cubicBezTo>
                  <a:cubicBezTo>
                    <a:pt x="767" y="1063"/>
                    <a:pt x="767" y="1056"/>
                    <a:pt x="766" y="1055"/>
                  </a:cubicBezTo>
                  <a:cubicBezTo>
                    <a:pt x="763" y="1054"/>
                    <a:pt x="760" y="1052"/>
                    <a:pt x="757" y="1052"/>
                  </a:cubicBezTo>
                  <a:cubicBezTo>
                    <a:pt x="754" y="1052"/>
                    <a:pt x="753" y="1047"/>
                    <a:pt x="752" y="1045"/>
                  </a:cubicBezTo>
                  <a:cubicBezTo>
                    <a:pt x="751" y="1049"/>
                    <a:pt x="750" y="1050"/>
                    <a:pt x="752" y="1054"/>
                  </a:cubicBezTo>
                  <a:cubicBezTo>
                    <a:pt x="748" y="1054"/>
                    <a:pt x="737" y="1055"/>
                    <a:pt x="738" y="1061"/>
                  </a:cubicBezTo>
                  <a:cubicBezTo>
                    <a:pt x="738" y="1064"/>
                    <a:pt x="740" y="1068"/>
                    <a:pt x="739" y="1070"/>
                  </a:cubicBezTo>
                  <a:cubicBezTo>
                    <a:pt x="739" y="1072"/>
                    <a:pt x="738" y="1074"/>
                    <a:pt x="738" y="1076"/>
                  </a:cubicBezTo>
                  <a:cubicBezTo>
                    <a:pt x="738" y="1077"/>
                    <a:pt x="734" y="1076"/>
                    <a:pt x="733" y="1076"/>
                  </a:cubicBezTo>
                  <a:cubicBezTo>
                    <a:pt x="731" y="1076"/>
                    <a:pt x="730" y="1070"/>
                    <a:pt x="729" y="1069"/>
                  </a:cubicBezTo>
                  <a:cubicBezTo>
                    <a:pt x="729" y="1067"/>
                    <a:pt x="732" y="1065"/>
                    <a:pt x="732" y="1063"/>
                  </a:cubicBezTo>
                  <a:cubicBezTo>
                    <a:pt x="732" y="1060"/>
                    <a:pt x="731" y="1054"/>
                    <a:pt x="732" y="1052"/>
                  </a:cubicBezTo>
                  <a:cubicBezTo>
                    <a:pt x="733" y="1049"/>
                    <a:pt x="737" y="1047"/>
                    <a:pt x="739" y="1045"/>
                  </a:cubicBezTo>
                  <a:cubicBezTo>
                    <a:pt x="739" y="1045"/>
                    <a:pt x="738" y="1046"/>
                    <a:pt x="738" y="1046"/>
                  </a:cubicBezTo>
                  <a:cubicBezTo>
                    <a:pt x="738" y="1046"/>
                    <a:pt x="739" y="1045"/>
                    <a:pt x="739" y="1045"/>
                  </a:cubicBezTo>
                  <a:cubicBezTo>
                    <a:pt x="739" y="1044"/>
                    <a:pt x="737" y="1042"/>
                    <a:pt x="736" y="1041"/>
                  </a:cubicBezTo>
                  <a:cubicBezTo>
                    <a:pt x="735" y="1041"/>
                    <a:pt x="732" y="1044"/>
                    <a:pt x="732" y="1045"/>
                  </a:cubicBezTo>
                  <a:cubicBezTo>
                    <a:pt x="730" y="1045"/>
                    <a:pt x="730" y="1047"/>
                    <a:pt x="729" y="1048"/>
                  </a:cubicBezTo>
                  <a:cubicBezTo>
                    <a:pt x="728" y="1049"/>
                    <a:pt x="726" y="1050"/>
                    <a:pt x="725" y="1050"/>
                  </a:cubicBezTo>
                  <a:cubicBezTo>
                    <a:pt x="721" y="1052"/>
                    <a:pt x="717" y="1053"/>
                    <a:pt x="712" y="1055"/>
                  </a:cubicBezTo>
                  <a:cubicBezTo>
                    <a:pt x="711" y="1055"/>
                    <a:pt x="710" y="1056"/>
                    <a:pt x="709" y="1056"/>
                  </a:cubicBezTo>
                  <a:cubicBezTo>
                    <a:pt x="707" y="1057"/>
                    <a:pt x="706" y="1057"/>
                    <a:pt x="704" y="1056"/>
                  </a:cubicBezTo>
                  <a:cubicBezTo>
                    <a:pt x="703" y="1055"/>
                    <a:pt x="697" y="1060"/>
                    <a:pt x="697" y="1061"/>
                  </a:cubicBezTo>
                  <a:cubicBezTo>
                    <a:pt x="697" y="1062"/>
                    <a:pt x="696" y="1071"/>
                    <a:pt x="695" y="1072"/>
                  </a:cubicBezTo>
                  <a:cubicBezTo>
                    <a:pt x="690" y="1073"/>
                    <a:pt x="689" y="1074"/>
                    <a:pt x="686" y="1078"/>
                  </a:cubicBezTo>
                  <a:cubicBezTo>
                    <a:pt x="683" y="1082"/>
                    <a:pt x="683" y="1082"/>
                    <a:pt x="683" y="1087"/>
                  </a:cubicBezTo>
                  <a:cubicBezTo>
                    <a:pt x="681" y="1086"/>
                    <a:pt x="678" y="1084"/>
                    <a:pt x="677" y="1082"/>
                  </a:cubicBezTo>
                  <a:cubicBezTo>
                    <a:pt x="675" y="1078"/>
                    <a:pt x="675" y="1078"/>
                    <a:pt x="671" y="1076"/>
                  </a:cubicBezTo>
                  <a:cubicBezTo>
                    <a:pt x="666" y="1074"/>
                    <a:pt x="660" y="1071"/>
                    <a:pt x="654" y="1072"/>
                  </a:cubicBezTo>
                  <a:cubicBezTo>
                    <a:pt x="652" y="1072"/>
                    <a:pt x="649" y="1074"/>
                    <a:pt x="647" y="1075"/>
                  </a:cubicBezTo>
                  <a:cubicBezTo>
                    <a:pt x="645" y="1076"/>
                    <a:pt x="641" y="1079"/>
                    <a:pt x="638" y="1078"/>
                  </a:cubicBezTo>
                  <a:cubicBezTo>
                    <a:pt x="636" y="1078"/>
                    <a:pt x="634" y="1075"/>
                    <a:pt x="631" y="1075"/>
                  </a:cubicBezTo>
                  <a:cubicBezTo>
                    <a:pt x="628" y="1075"/>
                    <a:pt x="628" y="1071"/>
                    <a:pt x="626" y="1070"/>
                  </a:cubicBezTo>
                  <a:cubicBezTo>
                    <a:pt x="622" y="1068"/>
                    <a:pt x="621" y="1067"/>
                    <a:pt x="619" y="1063"/>
                  </a:cubicBezTo>
                  <a:cubicBezTo>
                    <a:pt x="618" y="1062"/>
                    <a:pt x="615" y="1059"/>
                    <a:pt x="615" y="1057"/>
                  </a:cubicBezTo>
                  <a:cubicBezTo>
                    <a:pt x="615" y="1051"/>
                    <a:pt x="616" y="1045"/>
                    <a:pt x="617" y="1039"/>
                  </a:cubicBezTo>
                  <a:cubicBezTo>
                    <a:pt x="619" y="1033"/>
                    <a:pt x="619" y="1027"/>
                    <a:pt x="621" y="1022"/>
                  </a:cubicBezTo>
                  <a:cubicBezTo>
                    <a:pt x="622" y="1020"/>
                    <a:pt x="624" y="1015"/>
                    <a:pt x="622" y="1013"/>
                  </a:cubicBezTo>
                  <a:cubicBezTo>
                    <a:pt x="621" y="1012"/>
                    <a:pt x="615" y="1011"/>
                    <a:pt x="614" y="1011"/>
                  </a:cubicBezTo>
                  <a:cubicBezTo>
                    <a:pt x="615" y="1011"/>
                    <a:pt x="616" y="1010"/>
                    <a:pt x="617" y="1009"/>
                  </a:cubicBezTo>
                  <a:cubicBezTo>
                    <a:pt x="617" y="1009"/>
                    <a:pt x="616" y="1006"/>
                    <a:pt x="615" y="1006"/>
                  </a:cubicBezTo>
                  <a:cubicBezTo>
                    <a:pt x="613" y="1006"/>
                    <a:pt x="610" y="1006"/>
                    <a:pt x="608" y="1006"/>
                  </a:cubicBezTo>
                  <a:cubicBezTo>
                    <a:pt x="605" y="1006"/>
                    <a:pt x="602" y="1004"/>
                    <a:pt x="599" y="1004"/>
                  </a:cubicBezTo>
                  <a:cubicBezTo>
                    <a:pt x="590" y="1005"/>
                    <a:pt x="583" y="1006"/>
                    <a:pt x="574" y="1006"/>
                  </a:cubicBezTo>
                  <a:cubicBezTo>
                    <a:pt x="573" y="1006"/>
                    <a:pt x="566" y="1007"/>
                    <a:pt x="567" y="1004"/>
                  </a:cubicBezTo>
                  <a:cubicBezTo>
                    <a:pt x="569" y="1000"/>
                    <a:pt x="572" y="998"/>
                    <a:pt x="573" y="995"/>
                  </a:cubicBezTo>
                  <a:cubicBezTo>
                    <a:pt x="574" y="990"/>
                    <a:pt x="575" y="986"/>
                    <a:pt x="576" y="982"/>
                  </a:cubicBezTo>
                  <a:cubicBezTo>
                    <a:pt x="576" y="980"/>
                    <a:pt x="576" y="979"/>
                    <a:pt x="575" y="978"/>
                  </a:cubicBezTo>
                  <a:cubicBezTo>
                    <a:pt x="574" y="977"/>
                    <a:pt x="577" y="974"/>
                    <a:pt x="578" y="974"/>
                  </a:cubicBezTo>
                  <a:cubicBezTo>
                    <a:pt x="579" y="975"/>
                    <a:pt x="579" y="976"/>
                    <a:pt x="580" y="977"/>
                  </a:cubicBezTo>
                  <a:cubicBezTo>
                    <a:pt x="581" y="974"/>
                    <a:pt x="585" y="967"/>
                    <a:pt x="582" y="965"/>
                  </a:cubicBezTo>
                  <a:cubicBezTo>
                    <a:pt x="585" y="962"/>
                    <a:pt x="592" y="956"/>
                    <a:pt x="592" y="951"/>
                  </a:cubicBezTo>
                  <a:cubicBezTo>
                    <a:pt x="592" y="947"/>
                    <a:pt x="593" y="946"/>
                    <a:pt x="589" y="944"/>
                  </a:cubicBezTo>
                  <a:cubicBezTo>
                    <a:pt x="587" y="944"/>
                    <a:pt x="583" y="941"/>
                    <a:pt x="580" y="942"/>
                  </a:cubicBezTo>
                  <a:cubicBezTo>
                    <a:pt x="578" y="944"/>
                    <a:pt x="575" y="945"/>
                    <a:pt x="573" y="946"/>
                  </a:cubicBezTo>
                  <a:cubicBezTo>
                    <a:pt x="570" y="946"/>
                    <a:pt x="565" y="946"/>
                    <a:pt x="562" y="947"/>
                  </a:cubicBezTo>
                  <a:cubicBezTo>
                    <a:pt x="557" y="950"/>
                    <a:pt x="557" y="958"/>
                    <a:pt x="554" y="962"/>
                  </a:cubicBezTo>
                  <a:cubicBezTo>
                    <a:pt x="553" y="965"/>
                    <a:pt x="553" y="968"/>
                    <a:pt x="550" y="969"/>
                  </a:cubicBezTo>
                  <a:cubicBezTo>
                    <a:pt x="546" y="970"/>
                    <a:pt x="542" y="972"/>
                    <a:pt x="538" y="973"/>
                  </a:cubicBezTo>
                  <a:cubicBezTo>
                    <a:pt x="533" y="975"/>
                    <a:pt x="529" y="977"/>
                    <a:pt x="523" y="978"/>
                  </a:cubicBezTo>
                  <a:cubicBezTo>
                    <a:pt x="520" y="978"/>
                    <a:pt x="516" y="979"/>
                    <a:pt x="513" y="979"/>
                  </a:cubicBezTo>
                  <a:cubicBezTo>
                    <a:pt x="511" y="979"/>
                    <a:pt x="509" y="976"/>
                    <a:pt x="507" y="975"/>
                  </a:cubicBezTo>
                  <a:cubicBezTo>
                    <a:pt x="506" y="975"/>
                    <a:pt x="499" y="973"/>
                    <a:pt x="498" y="972"/>
                  </a:cubicBezTo>
                  <a:cubicBezTo>
                    <a:pt x="497" y="968"/>
                    <a:pt x="496" y="965"/>
                    <a:pt x="495" y="962"/>
                  </a:cubicBezTo>
                  <a:cubicBezTo>
                    <a:pt x="492" y="954"/>
                    <a:pt x="488" y="947"/>
                    <a:pt x="486" y="940"/>
                  </a:cubicBezTo>
                  <a:cubicBezTo>
                    <a:pt x="487" y="941"/>
                    <a:pt x="488" y="941"/>
                    <a:pt x="489" y="942"/>
                  </a:cubicBezTo>
                  <a:cubicBezTo>
                    <a:pt x="488" y="939"/>
                    <a:pt x="487" y="936"/>
                    <a:pt x="486" y="933"/>
                  </a:cubicBezTo>
                  <a:cubicBezTo>
                    <a:pt x="485" y="931"/>
                    <a:pt x="487" y="926"/>
                    <a:pt x="487" y="924"/>
                  </a:cubicBezTo>
                  <a:cubicBezTo>
                    <a:pt x="488" y="919"/>
                    <a:pt x="488" y="913"/>
                    <a:pt x="489" y="908"/>
                  </a:cubicBezTo>
                  <a:cubicBezTo>
                    <a:pt x="490" y="906"/>
                    <a:pt x="490" y="900"/>
                    <a:pt x="491" y="900"/>
                  </a:cubicBezTo>
                  <a:cubicBezTo>
                    <a:pt x="495" y="898"/>
                    <a:pt x="495" y="897"/>
                    <a:pt x="496" y="892"/>
                  </a:cubicBezTo>
                  <a:cubicBezTo>
                    <a:pt x="497" y="887"/>
                    <a:pt x="495" y="880"/>
                    <a:pt x="495" y="875"/>
                  </a:cubicBezTo>
                  <a:cubicBezTo>
                    <a:pt x="495" y="874"/>
                    <a:pt x="499" y="870"/>
                    <a:pt x="500" y="869"/>
                  </a:cubicBezTo>
                  <a:cubicBezTo>
                    <a:pt x="501" y="868"/>
                    <a:pt x="504" y="863"/>
                    <a:pt x="506" y="862"/>
                  </a:cubicBezTo>
                  <a:cubicBezTo>
                    <a:pt x="512" y="860"/>
                    <a:pt x="517" y="859"/>
                    <a:pt x="523" y="856"/>
                  </a:cubicBezTo>
                  <a:cubicBezTo>
                    <a:pt x="525" y="855"/>
                    <a:pt x="528" y="852"/>
                    <a:pt x="530" y="852"/>
                  </a:cubicBezTo>
                  <a:cubicBezTo>
                    <a:pt x="534" y="851"/>
                    <a:pt x="538" y="851"/>
                    <a:pt x="541" y="850"/>
                  </a:cubicBezTo>
                  <a:cubicBezTo>
                    <a:pt x="547" y="849"/>
                    <a:pt x="553" y="851"/>
                    <a:pt x="559" y="852"/>
                  </a:cubicBezTo>
                  <a:cubicBezTo>
                    <a:pt x="562" y="852"/>
                    <a:pt x="567" y="855"/>
                    <a:pt x="570" y="857"/>
                  </a:cubicBezTo>
                  <a:cubicBezTo>
                    <a:pt x="573" y="858"/>
                    <a:pt x="579" y="857"/>
                    <a:pt x="582" y="857"/>
                  </a:cubicBezTo>
                  <a:cubicBezTo>
                    <a:pt x="581" y="856"/>
                    <a:pt x="579" y="850"/>
                    <a:pt x="578" y="850"/>
                  </a:cubicBezTo>
                  <a:cubicBezTo>
                    <a:pt x="575" y="849"/>
                    <a:pt x="572" y="848"/>
                    <a:pt x="569" y="847"/>
                  </a:cubicBezTo>
                  <a:cubicBezTo>
                    <a:pt x="573" y="847"/>
                    <a:pt x="577" y="847"/>
                    <a:pt x="582" y="847"/>
                  </a:cubicBezTo>
                  <a:cubicBezTo>
                    <a:pt x="585" y="847"/>
                    <a:pt x="590" y="842"/>
                    <a:pt x="594" y="843"/>
                  </a:cubicBezTo>
                  <a:cubicBezTo>
                    <a:pt x="595" y="843"/>
                    <a:pt x="596" y="846"/>
                    <a:pt x="597" y="847"/>
                  </a:cubicBezTo>
                  <a:cubicBezTo>
                    <a:pt x="599" y="847"/>
                    <a:pt x="602" y="846"/>
                    <a:pt x="604" y="846"/>
                  </a:cubicBezTo>
                  <a:cubicBezTo>
                    <a:pt x="606" y="846"/>
                    <a:pt x="609" y="845"/>
                    <a:pt x="611" y="845"/>
                  </a:cubicBezTo>
                  <a:cubicBezTo>
                    <a:pt x="613" y="845"/>
                    <a:pt x="614" y="847"/>
                    <a:pt x="615" y="848"/>
                  </a:cubicBezTo>
                  <a:cubicBezTo>
                    <a:pt x="617" y="850"/>
                    <a:pt x="618" y="851"/>
                    <a:pt x="620" y="853"/>
                  </a:cubicBezTo>
                  <a:cubicBezTo>
                    <a:pt x="621" y="854"/>
                    <a:pt x="624" y="852"/>
                    <a:pt x="625" y="851"/>
                  </a:cubicBezTo>
                  <a:cubicBezTo>
                    <a:pt x="626" y="851"/>
                    <a:pt x="630" y="848"/>
                    <a:pt x="631" y="848"/>
                  </a:cubicBezTo>
                  <a:cubicBezTo>
                    <a:pt x="633" y="849"/>
                    <a:pt x="635" y="852"/>
                    <a:pt x="636" y="853"/>
                  </a:cubicBezTo>
                  <a:cubicBezTo>
                    <a:pt x="640" y="857"/>
                    <a:pt x="641" y="859"/>
                    <a:pt x="643" y="864"/>
                  </a:cubicBezTo>
                  <a:cubicBezTo>
                    <a:pt x="645" y="868"/>
                    <a:pt x="642" y="872"/>
                    <a:pt x="640" y="875"/>
                  </a:cubicBezTo>
                  <a:cubicBezTo>
                    <a:pt x="644" y="875"/>
                    <a:pt x="644" y="875"/>
                    <a:pt x="644" y="879"/>
                  </a:cubicBezTo>
                  <a:cubicBezTo>
                    <a:pt x="644" y="883"/>
                    <a:pt x="644" y="885"/>
                    <a:pt x="645" y="888"/>
                  </a:cubicBezTo>
                  <a:cubicBezTo>
                    <a:pt x="646" y="891"/>
                    <a:pt x="647" y="894"/>
                    <a:pt x="649" y="896"/>
                  </a:cubicBezTo>
                  <a:cubicBezTo>
                    <a:pt x="650" y="898"/>
                    <a:pt x="652" y="904"/>
                    <a:pt x="654" y="905"/>
                  </a:cubicBezTo>
                  <a:cubicBezTo>
                    <a:pt x="655" y="905"/>
                    <a:pt x="661" y="905"/>
                    <a:pt x="662" y="904"/>
                  </a:cubicBezTo>
                  <a:cubicBezTo>
                    <a:pt x="663" y="901"/>
                    <a:pt x="664" y="897"/>
                    <a:pt x="665" y="893"/>
                  </a:cubicBezTo>
                  <a:cubicBezTo>
                    <a:pt x="665" y="892"/>
                    <a:pt x="667" y="889"/>
                    <a:pt x="667" y="887"/>
                  </a:cubicBezTo>
                  <a:cubicBezTo>
                    <a:pt x="666" y="883"/>
                    <a:pt x="665" y="879"/>
                    <a:pt x="664" y="875"/>
                  </a:cubicBezTo>
                  <a:cubicBezTo>
                    <a:pt x="661" y="864"/>
                    <a:pt x="661" y="851"/>
                    <a:pt x="660" y="839"/>
                  </a:cubicBezTo>
                  <a:cubicBezTo>
                    <a:pt x="660" y="837"/>
                    <a:pt x="661" y="836"/>
                    <a:pt x="662" y="834"/>
                  </a:cubicBezTo>
                  <a:cubicBezTo>
                    <a:pt x="665" y="831"/>
                    <a:pt x="668" y="827"/>
                    <a:pt x="670" y="824"/>
                  </a:cubicBezTo>
                  <a:cubicBezTo>
                    <a:pt x="674" y="819"/>
                    <a:pt x="679" y="816"/>
                    <a:pt x="684" y="813"/>
                  </a:cubicBezTo>
                  <a:cubicBezTo>
                    <a:pt x="689" y="809"/>
                    <a:pt x="696" y="808"/>
                    <a:pt x="701" y="804"/>
                  </a:cubicBezTo>
                  <a:cubicBezTo>
                    <a:pt x="705" y="801"/>
                    <a:pt x="709" y="799"/>
                    <a:pt x="713" y="796"/>
                  </a:cubicBezTo>
                  <a:cubicBezTo>
                    <a:pt x="716" y="794"/>
                    <a:pt x="712" y="791"/>
                    <a:pt x="711" y="788"/>
                  </a:cubicBezTo>
                  <a:cubicBezTo>
                    <a:pt x="712" y="789"/>
                    <a:pt x="717" y="792"/>
                    <a:pt x="718" y="792"/>
                  </a:cubicBezTo>
                  <a:cubicBezTo>
                    <a:pt x="720" y="791"/>
                    <a:pt x="723" y="786"/>
                    <a:pt x="724" y="784"/>
                  </a:cubicBezTo>
                  <a:cubicBezTo>
                    <a:pt x="720" y="783"/>
                    <a:pt x="716" y="782"/>
                    <a:pt x="713" y="781"/>
                  </a:cubicBezTo>
                  <a:cubicBezTo>
                    <a:pt x="715" y="780"/>
                    <a:pt x="717" y="780"/>
                    <a:pt x="719" y="779"/>
                  </a:cubicBezTo>
                  <a:cubicBezTo>
                    <a:pt x="721" y="779"/>
                    <a:pt x="721" y="777"/>
                    <a:pt x="722" y="775"/>
                  </a:cubicBezTo>
                  <a:cubicBezTo>
                    <a:pt x="722" y="777"/>
                    <a:pt x="723" y="779"/>
                    <a:pt x="724" y="781"/>
                  </a:cubicBezTo>
                  <a:cubicBezTo>
                    <a:pt x="724" y="779"/>
                    <a:pt x="725" y="773"/>
                    <a:pt x="724" y="772"/>
                  </a:cubicBezTo>
                  <a:cubicBezTo>
                    <a:pt x="723" y="771"/>
                    <a:pt x="720" y="771"/>
                    <a:pt x="719" y="770"/>
                  </a:cubicBezTo>
                  <a:cubicBezTo>
                    <a:pt x="718" y="770"/>
                    <a:pt x="719" y="768"/>
                    <a:pt x="719" y="767"/>
                  </a:cubicBezTo>
                  <a:cubicBezTo>
                    <a:pt x="719" y="764"/>
                    <a:pt x="721" y="761"/>
                    <a:pt x="719" y="759"/>
                  </a:cubicBezTo>
                  <a:cubicBezTo>
                    <a:pt x="717" y="756"/>
                    <a:pt x="715" y="753"/>
                    <a:pt x="713" y="751"/>
                  </a:cubicBezTo>
                  <a:cubicBezTo>
                    <a:pt x="715" y="752"/>
                    <a:pt x="718" y="753"/>
                    <a:pt x="720" y="754"/>
                  </a:cubicBezTo>
                  <a:cubicBezTo>
                    <a:pt x="721" y="751"/>
                    <a:pt x="721" y="747"/>
                    <a:pt x="722" y="744"/>
                  </a:cubicBezTo>
                  <a:cubicBezTo>
                    <a:pt x="722" y="741"/>
                    <a:pt x="724" y="741"/>
                    <a:pt x="727" y="740"/>
                  </a:cubicBezTo>
                  <a:cubicBezTo>
                    <a:pt x="724" y="744"/>
                    <a:pt x="723" y="745"/>
                    <a:pt x="725" y="749"/>
                  </a:cubicBezTo>
                  <a:cubicBezTo>
                    <a:pt x="726" y="753"/>
                    <a:pt x="726" y="756"/>
                    <a:pt x="727" y="760"/>
                  </a:cubicBezTo>
                  <a:cubicBezTo>
                    <a:pt x="729" y="756"/>
                    <a:pt x="731" y="753"/>
                    <a:pt x="734" y="750"/>
                  </a:cubicBezTo>
                  <a:cubicBezTo>
                    <a:pt x="734" y="748"/>
                    <a:pt x="733" y="747"/>
                    <a:pt x="733" y="745"/>
                  </a:cubicBezTo>
                  <a:cubicBezTo>
                    <a:pt x="732" y="743"/>
                    <a:pt x="732" y="742"/>
                    <a:pt x="732" y="740"/>
                  </a:cubicBezTo>
                  <a:cubicBezTo>
                    <a:pt x="734" y="741"/>
                    <a:pt x="736" y="743"/>
                    <a:pt x="738" y="744"/>
                  </a:cubicBezTo>
                  <a:cubicBezTo>
                    <a:pt x="740" y="746"/>
                    <a:pt x="742" y="742"/>
                    <a:pt x="743" y="741"/>
                  </a:cubicBezTo>
                  <a:cubicBezTo>
                    <a:pt x="746" y="738"/>
                    <a:pt x="751" y="731"/>
                    <a:pt x="747" y="728"/>
                  </a:cubicBezTo>
                  <a:cubicBezTo>
                    <a:pt x="753" y="726"/>
                    <a:pt x="760" y="724"/>
                    <a:pt x="766" y="722"/>
                  </a:cubicBezTo>
                  <a:cubicBezTo>
                    <a:pt x="762" y="722"/>
                    <a:pt x="758" y="722"/>
                    <a:pt x="754" y="722"/>
                  </a:cubicBezTo>
                  <a:cubicBezTo>
                    <a:pt x="759" y="720"/>
                    <a:pt x="765" y="717"/>
                    <a:pt x="771" y="716"/>
                  </a:cubicBezTo>
                  <a:cubicBezTo>
                    <a:pt x="777" y="715"/>
                    <a:pt x="784" y="714"/>
                    <a:pt x="791" y="713"/>
                  </a:cubicBezTo>
                  <a:cubicBezTo>
                    <a:pt x="790" y="712"/>
                    <a:pt x="790" y="709"/>
                    <a:pt x="788" y="709"/>
                  </a:cubicBezTo>
                  <a:cubicBezTo>
                    <a:pt x="785" y="709"/>
                    <a:pt x="785" y="708"/>
                    <a:pt x="783" y="706"/>
                  </a:cubicBezTo>
                  <a:cubicBezTo>
                    <a:pt x="781" y="703"/>
                    <a:pt x="787" y="697"/>
                    <a:pt x="789" y="695"/>
                  </a:cubicBezTo>
                  <a:cubicBezTo>
                    <a:pt x="790" y="692"/>
                    <a:pt x="796" y="690"/>
                    <a:pt x="799" y="688"/>
                  </a:cubicBezTo>
                  <a:cubicBezTo>
                    <a:pt x="803" y="686"/>
                    <a:pt x="806" y="683"/>
                    <a:pt x="809" y="680"/>
                  </a:cubicBezTo>
                  <a:cubicBezTo>
                    <a:pt x="812" y="677"/>
                    <a:pt x="816" y="678"/>
                    <a:pt x="820" y="678"/>
                  </a:cubicBezTo>
                  <a:cubicBezTo>
                    <a:pt x="823" y="678"/>
                    <a:pt x="823" y="678"/>
                    <a:pt x="823" y="676"/>
                  </a:cubicBezTo>
                  <a:cubicBezTo>
                    <a:pt x="824" y="675"/>
                    <a:pt x="824" y="671"/>
                    <a:pt x="825" y="671"/>
                  </a:cubicBezTo>
                  <a:cubicBezTo>
                    <a:pt x="834" y="668"/>
                    <a:pt x="842" y="666"/>
                    <a:pt x="851" y="664"/>
                  </a:cubicBezTo>
                  <a:cubicBezTo>
                    <a:pt x="851" y="665"/>
                    <a:pt x="850" y="667"/>
                    <a:pt x="849" y="669"/>
                  </a:cubicBezTo>
                  <a:cubicBezTo>
                    <a:pt x="852" y="670"/>
                    <a:pt x="856" y="670"/>
                    <a:pt x="859" y="671"/>
                  </a:cubicBezTo>
                  <a:cubicBezTo>
                    <a:pt x="854" y="672"/>
                    <a:pt x="850" y="672"/>
                    <a:pt x="846" y="673"/>
                  </a:cubicBezTo>
                  <a:cubicBezTo>
                    <a:pt x="841" y="674"/>
                    <a:pt x="840" y="675"/>
                    <a:pt x="837" y="679"/>
                  </a:cubicBezTo>
                  <a:cubicBezTo>
                    <a:pt x="834" y="683"/>
                    <a:pt x="833" y="685"/>
                    <a:pt x="832" y="690"/>
                  </a:cubicBezTo>
                  <a:cubicBezTo>
                    <a:pt x="832" y="691"/>
                    <a:pt x="834" y="693"/>
                    <a:pt x="835" y="694"/>
                  </a:cubicBezTo>
                  <a:cubicBezTo>
                    <a:pt x="836" y="694"/>
                    <a:pt x="839" y="692"/>
                    <a:pt x="839" y="691"/>
                  </a:cubicBezTo>
                  <a:cubicBezTo>
                    <a:pt x="841" y="690"/>
                    <a:pt x="849" y="686"/>
                    <a:pt x="849" y="684"/>
                  </a:cubicBezTo>
                  <a:cubicBezTo>
                    <a:pt x="849" y="683"/>
                    <a:pt x="849" y="681"/>
                    <a:pt x="850" y="681"/>
                  </a:cubicBezTo>
                  <a:cubicBezTo>
                    <a:pt x="852" y="680"/>
                    <a:pt x="854" y="680"/>
                    <a:pt x="856" y="680"/>
                  </a:cubicBezTo>
                  <a:cubicBezTo>
                    <a:pt x="865" y="677"/>
                    <a:pt x="874" y="675"/>
                    <a:pt x="883" y="673"/>
                  </a:cubicBezTo>
                  <a:cubicBezTo>
                    <a:pt x="875" y="668"/>
                    <a:pt x="866" y="663"/>
                    <a:pt x="857" y="658"/>
                  </a:cubicBezTo>
                  <a:cubicBezTo>
                    <a:pt x="854" y="657"/>
                    <a:pt x="851" y="652"/>
                    <a:pt x="849" y="649"/>
                  </a:cubicBezTo>
                  <a:cubicBezTo>
                    <a:pt x="847" y="647"/>
                    <a:pt x="851" y="641"/>
                    <a:pt x="853" y="639"/>
                  </a:cubicBezTo>
                  <a:cubicBezTo>
                    <a:pt x="851" y="639"/>
                    <a:pt x="847" y="640"/>
                    <a:pt x="846" y="639"/>
                  </a:cubicBezTo>
                  <a:cubicBezTo>
                    <a:pt x="844" y="637"/>
                    <a:pt x="841" y="635"/>
                    <a:pt x="839" y="633"/>
                  </a:cubicBezTo>
                  <a:cubicBezTo>
                    <a:pt x="842" y="634"/>
                    <a:pt x="848" y="636"/>
                    <a:pt x="850" y="635"/>
                  </a:cubicBezTo>
                  <a:cubicBezTo>
                    <a:pt x="855" y="632"/>
                    <a:pt x="858" y="630"/>
                    <a:pt x="861" y="626"/>
                  </a:cubicBezTo>
                  <a:cubicBezTo>
                    <a:pt x="863" y="624"/>
                    <a:pt x="861" y="624"/>
                    <a:pt x="859" y="622"/>
                  </a:cubicBezTo>
                  <a:cubicBezTo>
                    <a:pt x="857" y="621"/>
                    <a:pt x="855" y="619"/>
                    <a:pt x="853" y="618"/>
                  </a:cubicBezTo>
                  <a:cubicBezTo>
                    <a:pt x="852" y="616"/>
                    <a:pt x="844" y="617"/>
                    <a:pt x="842" y="618"/>
                  </a:cubicBezTo>
                  <a:cubicBezTo>
                    <a:pt x="837" y="620"/>
                    <a:pt x="832" y="622"/>
                    <a:pt x="827" y="624"/>
                  </a:cubicBezTo>
                  <a:cubicBezTo>
                    <a:pt x="824" y="625"/>
                    <a:pt x="819" y="626"/>
                    <a:pt x="817" y="628"/>
                  </a:cubicBezTo>
                  <a:cubicBezTo>
                    <a:pt x="810" y="634"/>
                    <a:pt x="802" y="640"/>
                    <a:pt x="795" y="646"/>
                  </a:cubicBezTo>
                  <a:cubicBezTo>
                    <a:pt x="799" y="641"/>
                    <a:pt x="804" y="636"/>
                    <a:pt x="808" y="631"/>
                  </a:cubicBezTo>
                  <a:cubicBezTo>
                    <a:pt x="811" y="627"/>
                    <a:pt x="815" y="625"/>
                    <a:pt x="819" y="623"/>
                  </a:cubicBezTo>
                  <a:cubicBezTo>
                    <a:pt x="826" y="618"/>
                    <a:pt x="833" y="614"/>
                    <a:pt x="840" y="609"/>
                  </a:cubicBezTo>
                  <a:cubicBezTo>
                    <a:pt x="845" y="606"/>
                    <a:pt x="849" y="606"/>
                    <a:pt x="855" y="605"/>
                  </a:cubicBezTo>
                  <a:cubicBezTo>
                    <a:pt x="860" y="605"/>
                    <a:pt x="864" y="605"/>
                    <a:pt x="869" y="605"/>
                  </a:cubicBezTo>
                  <a:cubicBezTo>
                    <a:pt x="878" y="606"/>
                    <a:pt x="886" y="606"/>
                    <a:pt x="895" y="606"/>
                  </a:cubicBezTo>
                  <a:cubicBezTo>
                    <a:pt x="900" y="607"/>
                    <a:pt x="903" y="607"/>
                    <a:pt x="907" y="605"/>
                  </a:cubicBezTo>
                  <a:cubicBezTo>
                    <a:pt x="913" y="602"/>
                    <a:pt x="918" y="598"/>
                    <a:pt x="924" y="594"/>
                  </a:cubicBezTo>
                  <a:cubicBezTo>
                    <a:pt x="929" y="592"/>
                    <a:pt x="935" y="590"/>
                    <a:pt x="940" y="588"/>
                  </a:cubicBezTo>
                  <a:cubicBezTo>
                    <a:pt x="946" y="586"/>
                    <a:pt x="947" y="584"/>
                    <a:pt x="951" y="579"/>
                  </a:cubicBezTo>
                  <a:cubicBezTo>
                    <a:pt x="952" y="576"/>
                    <a:pt x="951" y="568"/>
                    <a:pt x="950" y="566"/>
                  </a:cubicBezTo>
                  <a:cubicBezTo>
                    <a:pt x="949" y="564"/>
                    <a:pt x="948" y="560"/>
                    <a:pt x="946" y="561"/>
                  </a:cubicBezTo>
                  <a:cubicBezTo>
                    <a:pt x="944" y="562"/>
                    <a:pt x="941" y="563"/>
                    <a:pt x="938" y="564"/>
                  </a:cubicBezTo>
                  <a:cubicBezTo>
                    <a:pt x="939" y="563"/>
                    <a:pt x="940" y="561"/>
                    <a:pt x="941" y="560"/>
                  </a:cubicBezTo>
                  <a:cubicBezTo>
                    <a:pt x="942" y="558"/>
                    <a:pt x="940" y="557"/>
                    <a:pt x="939" y="557"/>
                  </a:cubicBezTo>
                  <a:cubicBezTo>
                    <a:pt x="935" y="554"/>
                    <a:pt x="935" y="553"/>
                    <a:pt x="932" y="555"/>
                  </a:cubicBezTo>
                  <a:cubicBezTo>
                    <a:pt x="925" y="559"/>
                    <a:pt x="917" y="562"/>
                    <a:pt x="910" y="566"/>
                  </a:cubicBezTo>
                  <a:cubicBezTo>
                    <a:pt x="911" y="563"/>
                    <a:pt x="911" y="561"/>
                    <a:pt x="914" y="559"/>
                  </a:cubicBezTo>
                  <a:cubicBezTo>
                    <a:pt x="916" y="557"/>
                    <a:pt x="918" y="556"/>
                    <a:pt x="921" y="555"/>
                  </a:cubicBezTo>
                  <a:cubicBezTo>
                    <a:pt x="928" y="553"/>
                    <a:pt x="935" y="550"/>
                    <a:pt x="942" y="548"/>
                  </a:cubicBezTo>
                  <a:cubicBezTo>
                    <a:pt x="937" y="545"/>
                    <a:pt x="933" y="542"/>
                    <a:pt x="929" y="539"/>
                  </a:cubicBezTo>
                  <a:cubicBezTo>
                    <a:pt x="926" y="536"/>
                    <a:pt x="919" y="538"/>
                    <a:pt x="915" y="538"/>
                  </a:cubicBezTo>
                  <a:cubicBezTo>
                    <a:pt x="916" y="536"/>
                    <a:pt x="918" y="530"/>
                    <a:pt x="916" y="528"/>
                  </a:cubicBezTo>
                  <a:cubicBezTo>
                    <a:pt x="913" y="524"/>
                    <a:pt x="910" y="521"/>
                    <a:pt x="907" y="517"/>
                  </a:cubicBezTo>
                  <a:cubicBezTo>
                    <a:pt x="905" y="515"/>
                    <a:pt x="912" y="510"/>
                    <a:pt x="913" y="508"/>
                  </a:cubicBezTo>
                  <a:cubicBezTo>
                    <a:pt x="914" y="507"/>
                    <a:pt x="913" y="504"/>
                    <a:pt x="912" y="503"/>
                  </a:cubicBezTo>
                  <a:cubicBezTo>
                    <a:pt x="909" y="492"/>
                    <a:pt x="907" y="481"/>
                    <a:pt x="904" y="470"/>
                  </a:cubicBezTo>
                  <a:cubicBezTo>
                    <a:pt x="903" y="466"/>
                    <a:pt x="902" y="461"/>
                    <a:pt x="901" y="457"/>
                  </a:cubicBezTo>
                  <a:cubicBezTo>
                    <a:pt x="900" y="454"/>
                    <a:pt x="900" y="452"/>
                    <a:pt x="898" y="451"/>
                  </a:cubicBezTo>
                  <a:cubicBezTo>
                    <a:pt x="892" y="458"/>
                    <a:pt x="886" y="465"/>
                    <a:pt x="880" y="473"/>
                  </a:cubicBezTo>
                  <a:cubicBezTo>
                    <a:pt x="875" y="479"/>
                    <a:pt x="868" y="482"/>
                    <a:pt x="862" y="486"/>
                  </a:cubicBezTo>
                  <a:cubicBezTo>
                    <a:pt x="861" y="481"/>
                    <a:pt x="860" y="477"/>
                    <a:pt x="859" y="472"/>
                  </a:cubicBezTo>
                  <a:cubicBezTo>
                    <a:pt x="855" y="473"/>
                    <a:pt x="852" y="474"/>
                    <a:pt x="849" y="475"/>
                  </a:cubicBezTo>
                  <a:cubicBezTo>
                    <a:pt x="845" y="476"/>
                    <a:pt x="846" y="475"/>
                    <a:pt x="843" y="472"/>
                  </a:cubicBezTo>
                  <a:cubicBezTo>
                    <a:pt x="845" y="472"/>
                    <a:pt x="852" y="472"/>
                    <a:pt x="853" y="470"/>
                  </a:cubicBezTo>
                  <a:cubicBezTo>
                    <a:pt x="854" y="469"/>
                    <a:pt x="853" y="467"/>
                    <a:pt x="852" y="467"/>
                  </a:cubicBezTo>
                  <a:cubicBezTo>
                    <a:pt x="850" y="467"/>
                    <a:pt x="848" y="467"/>
                    <a:pt x="846" y="467"/>
                  </a:cubicBezTo>
                  <a:cubicBezTo>
                    <a:pt x="847" y="466"/>
                    <a:pt x="851" y="464"/>
                    <a:pt x="851" y="463"/>
                  </a:cubicBezTo>
                  <a:cubicBezTo>
                    <a:pt x="852" y="460"/>
                    <a:pt x="853" y="457"/>
                    <a:pt x="854" y="455"/>
                  </a:cubicBezTo>
                  <a:cubicBezTo>
                    <a:pt x="856" y="449"/>
                    <a:pt x="858" y="443"/>
                    <a:pt x="860" y="436"/>
                  </a:cubicBezTo>
                  <a:cubicBezTo>
                    <a:pt x="854" y="435"/>
                    <a:pt x="849" y="433"/>
                    <a:pt x="843" y="431"/>
                  </a:cubicBezTo>
                  <a:cubicBezTo>
                    <a:pt x="843" y="429"/>
                    <a:pt x="845" y="427"/>
                    <a:pt x="844" y="425"/>
                  </a:cubicBezTo>
                  <a:cubicBezTo>
                    <a:pt x="842" y="422"/>
                    <a:pt x="839" y="418"/>
                    <a:pt x="837" y="415"/>
                  </a:cubicBezTo>
                  <a:cubicBezTo>
                    <a:pt x="835" y="413"/>
                    <a:pt x="834" y="410"/>
                    <a:pt x="832" y="408"/>
                  </a:cubicBezTo>
                  <a:cubicBezTo>
                    <a:pt x="832" y="407"/>
                    <a:pt x="824" y="411"/>
                    <a:pt x="823" y="411"/>
                  </a:cubicBezTo>
                  <a:cubicBezTo>
                    <a:pt x="821" y="412"/>
                    <a:pt x="820" y="411"/>
                    <a:pt x="818" y="410"/>
                  </a:cubicBezTo>
                  <a:cubicBezTo>
                    <a:pt x="814" y="408"/>
                    <a:pt x="810" y="406"/>
                    <a:pt x="806" y="404"/>
                  </a:cubicBezTo>
                  <a:cubicBezTo>
                    <a:pt x="805" y="403"/>
                    <a:pt x="800" y="400"/>
                    <a:pt x="800" y="401"/>
                  </a:cubicBezTo>
                  <a:cubicBezTo>
                    <a:pt x="797" y="403"/>
                    <a:pt x="794" y="404"/>
                    <a:pt x="791" y="406"/>
                  </a:cubicBezTo>
                  <a:cubicBezTo>
                    <a:pt x="790" y="406"/>
                    <a:pt x="792" y="414"/>
                    <a:pt x="792" y="414"/>
                  </a:cubicBezTo>
                  <a:cubicBezTo>
                    <a:pt x="792" y="418"/>
                    <a:pt x="793" y="418"/>
                    <a:pt x="791" y="421"/>
                  </a:cubicBezTo>
                  <a:cubicBezTo>
                    <a:pt x="789" y="424"/>
                    <a:pt x="786" y="427"/>
                    <a:pt x="784" y="431"/>
                  </a:cubicBezTo>
                  <a:cubicBezTo>
                    <a:pt x="783" y="432"/>
                    <a:pt x="785" y="437"/>
                    <a:pt x="785" y="439"/>
                  </a:cubicBezTo>
                  <a:cubicBezTo>
                    <a:pt x="785" y="441"/>
                    <a:pt x="787" y="445"/>
                    <a:pt x="786" y="447"/>
                  </a:cubicBezTo>
                  <a:cubicBezTo>
                    <a:pt x="785" y="449"/>
                    <a:pt x="782" y="452"/>
                    <a:pt x="780" y="453"/>
                  </a:cubicBezTo>
                  <a:cubicBezTo>
                    <a:pt x="779" y="454"/>
                    <a:pt x="767" y="466"/>
                    <a:pt x="768" y="467"/>
                  </a:cubicBezTo>
                  <a:cubicBezTo>
                    <a:pt x="770" y="470"/>
                    <a:pt x="771" y="472"/>
                    <a:pt x="773" y="475"/>
                  </a:cubicBezTo>
                  <a:cubicBezTo>
                    <a:pt x="774" y="477"/>
                    <a:pt x="777" y="479"/>
                    <a:pt x="777" y="481"/>
                  </a:cubicBezTo>
                  <a:cubicBezTo>
                    <a:pt x="777" y="486"/>
                    <a:pt x="778" y="493"/>
                    <a:pt x="776" y="498"/>
                  </a:cubicBezTo>
                  <a:cubicBezTo>
                    <a:pt x="775" y="501"/>
                    <a:pt x="774" y="509"/>
                    <a:pt x="770" y="511"/>
                  </a:cubicBezTo>
                  <a:cubicBezTo>
                    <a:pt x="764" y="515"/>
                    <a:pt x="758" y="518"/>
                    <a:pt x="752" y="522"/>
                  </a:cubicBezTo>
                  <a:cubicBezTo>
                    <a:pt x="750" y="523"/>
                    <a:pt x="739" y="528"/>
                    <a:pt x="739" y="529"/>
                  </a:cubicBezTo>
                  <a:cubicBezTo>
                    <a:pt x="740" y="535"/>
                    <a:pt x="740" y="542"/>
                    <a:pt x="740" y="548"/>
                  </a:cubicBezTo>
                  <a:cubicBezTo>
                    <a:pt x="741" y="551"/>
                    <a:pt x="741" y="555"/>
                    <a:pt x="741" y="558"/>
                  </a:cubicBezTo>
                  <a:cubicBezTo>
                    <a:pt x="741" y="560"/>
                    <a:pt x="742" y="562"/>
                    <a:pt x="741" y="563"/>
                  </a:cubicBezTo>
                  <a:cubicBezTo>
                    <a:pt x="738" y="568"/>
                    <a:pt x="735" y="573"/>
                    <a:pt x="732" y="578"/>
                  </a:cubicBezTo>
                  <a:cubicBezTo>
                    <a:pt x="732" y="577"/>
                    <a:pt x="731" y="576"/>
                    <a:pt x="731" y="575"/>
                  </a:cubicBezTo>
                  <a:cubicBezTo>
                    <a:pt x="730" y="576"/>
                    <a:pt x="727" y="580"/>
                    <a:pt x="725" y="580"/>
                  </a:cubicBezTo>
                  <a:cubicBezTo>
                    <a:pt x="724" y="580"/>
                    <a:pt x="720" y="577"/>
                    <a:pt x="720" y="575"/>
                  </a:cubicBezTo>
                  <a:cubicBezTo>
                    <a:pt x="720" y="572"/>
                    <a:pt x="721" y="570"/>
                    <a:pt x="718" y="569"/>
                  </a:cubicBezTo>
                  <a:cubicBezTo>
                    <a:pt x="715" y="567"/>
                    <a:pt x="712" y="566"/>
                    <a:pt x="709" y="564"/>
                  </a:cubicBezTo>
                  <a:cubicBezTo>
                    <a:pt x="710" y="564"/>
                    <a:pt x="713" y="561"/>
                    <a:pt x="713" y="561"/>
                  </a:cubicBezTo>
                  <a:cubicBezTo>
                    <a:pt x="712" y="559"/>
                    <a:pt x="711" y="557"/>
                    <a:pt x="710" y="554"/>
                  </a:cubicBezTo>
                  <a:cubicBezTo>
                    <a:pt x="709" y="551"/>
                    <a:pt x="710" y="550"/>
                    <a:pt x="711" y="546"/>
                  </a:cubicBezTo>
                  <a:cubicBezTo>
                    <a:pt x="714" y="537"/>
                    <a:pt x="717" y="529"/>
                    <a:pt x="720" y="520"/>
                  </a:cubicBezTo>
                  <a:cubicBezTo>
                    <a:pt x="716" y="519"/>
                    <a:pt x="712" y="518"/>
                    <a:pt x="708" y="517"/>
                  </a:cubicBezTo>
                  <a:cubicBezTo>
                    <a:pt x="705" y="516"/>
                    <a:pt x="697" y="516"/>
                    <a:pt x="695" y="514"/>
                  </a:cubicBezTo>
                  <a:cubicBezTo>
                    <a:pt x="693" y="512"/>
                    <a:pt x="689" y="507"/>
                    <a:pt x="686" y="506"/>
                  </a:cubicBezTo>
                  <a:cubicBezTo>
                    <a:pt x="685" y="505"/>
                    <a:pt x="674" y="501"/>
                    <a:pt x="674" y="500"/>
                  </a:cubicBezTo>
                  <a:cubicBezTo>
                    <a:pt x="674" y="499"/>
                    <a:pt x="676" y="496"/>
                    <a:pt x="675" y="495"/>
                  </a:cubicBezTo>
                  <a:cubicBezTo>
                    <a:pt x="674" y="492"/>
                    <a:pt x="673" y="490"/>
                    <a:pt x="671" y="488"/>
                  </a:cubicBezTo>
                  <a:cubicBezTo>
                    <a:pt x="669" y="484"/>
                    <a:pt x="664" y="483"/>
                    <a:pt x="661" y="481"/>
                  </a:cubicBezTo>
                  <a:cubicBezTo>
                    <a:pt x="657" y="479"/>
                    <a:pt x="655" y="477"/>
                    <a:pt x="651" y="478"/>
                  </a:cubicBezTo>
                  <a:cubicBezTo>
                    <a:pt x="646" y="478"/>
                    <a:pt x="642" y="479"/>
                    <a:pt x="637" y="479"/>
                  </a:cubicBezTo>
                  <a:cubicBezTo>
                    <a:pt x="639" y="474"/>
                    <a:pt x="640" y="471"/>
                    <a:pt x="641" y="465"/>
                  </a:cubicBezTo>
                  <a:cubicBezTo>
                    <a:pt x="641" y="463"/>
                    <a:pt x="643" y="449"/>
                    <a:pt x="641" y="449"/>
                  </a:cubicBezTo>
                  <a:cubicBezTo>
                    <a:pt x="638" y="448"/>
                    <a:pt x="635" y="448"/>
                    <a:pt x="631" y="447"/>
                  </a:cubicBezTo>
                  <a:cubicBezTo>
                    <a:pt x="631" y="447"/>
                    <a:pt x="627" y="442"/>
                    <a:pt x="628" y="442"/>
                  </a:cubicBezTo>
                  <a:cubicBezTo>
                    <a:pt x="630" y="436"/>
                    <a:pt x="632" y="430"/>
                    <a:pt x="635" y="424"/>
                  </a:cubicBezTo>
                  <a:cubicBezTo>
                    <a:pt x="637" y="420"/>
                    <a:pt x="638" y="416"/>
                    <a:pt x="641" y="413"/>
                  </a:cubicBezTo>
                  <a:cubicBezTo>
                    <a:pt x="644" y="409"/>
                    <a:pt x="647" y="403"/>
                    <a:pt x="651" y="400"/>
                  </a:cubicBezTo>
                  <a:cubicBezTo>
                    <a:pt x="657" y="397"/>
                    <a:pt x="662" y="393"/>
                    <a:pt x="668" y="389"/>
                  </a:cubicBezTo>
                  <a:cubicBezTo>
                    <a:pt x="671" y="387"/>
                    <a:pt x="673" y="386"/>
                    <a:pt x="676" y="384"/>
                  </a:cubicBezTo>
                  <a:cubicBezTo>
                    <a:pt x="678" y="383"/>
                    <a:pt x="677" y="382"/>
                    <a:pt x="675" y="379"/>
                  </a:cubicBezTo>
                  <a:cubicBezTo>
                    <a:pt x="680" y="379"/>
                    <a:pt x="684" y="378"/>
                    <a:pt x="689" y="378"/>
                  </a:cubicBezTo>
                  <a:cubicBezTo>
                    <a:pt x="691" y="378"/>
                    <a:pt x="692" y="376"/>
                    <a:pt x="693" y="375"/>
                  </a:cubicBezTo>
                  <a:cubicBezTo>
                    <a:pt x="694" y="374"/>
                    <a:pt x="692" y="372"/>
                    <a:pt x="691" y="371"/>
                  </a:cubicBezTo>
                  <a:cubicBezTo>
                    <a:pt x="689" y="369"/>
                    <a:pt x="685" y="363"/>
                    <a:pt x="682" y="362"/>
                  </a:cubicBezTo>
                  <a:cubicBezTo>
                    <a:pt x="679" y="361"/>
                    <a:pt x="677" y="360"/>
                    <a:pt x="674" y="359"/>
                  </a:cubicBezTo>
                  <a:cubicBezTo>
                    <a:pt x="672" y="358"/>
                    <a:pt x="672" y="357"/>
                    <a:pt x="672" y="355"/>
                  </a:cubicBezTo>
                  <a:cubicBezTo>
                    <a:pt x="678" y="359"/>
                    <a:pt x="685" y="364"/>
                    <a:pt x="692" y="367"/>
                  </a:cubicBezTo>
                  <a:cubicBezTo>
                    <a:pt x="694" y="368"/>
                    <a:pt x="698" y="370"/>
                    <a:pt x="700" y="368"/>
                  </a:cubicBezTo>
                  <a:cubicBezTo>
                    <a:pt x="702" y="364"/>
                    <a:pt x="704" y="360"/>
                    <a:pt x="706" y="356"/>
                  </a:cubicBezTo>
                  <a:cubicBezTo>
                    <a:pt x="706" y="358"/>
                    <a:pt x="707" y="360"/>
                    <a:pt x="707" y="362"/>
                  </a:cubicBezTo>
                  <a:cubicBezTo>
                    <a:pt x="708" y="362"/>
                    <a:pt x="712" y="362"/>
                    <a:pt x="713" y="362"/>
                  </a:cubicBezTo>
                  <a:cubicBezTo>
                    <a:pt x="717" y="362"/>
                    <a:pt x="720" y="360"/>
                    <a:pt x="723" y="358"/>
                  </a:cubicBezTo>
                  <a:cubicBezTo>
                    <a:pt x="726" y="357"/>
                    <a:pt x="728" y="353"/>
                    <a:pt x="730" y="351"/>
                  </a:cubicBezTo>
                  <a:cubicBezTo>
                    <a:pt x="732" y="348"/>
                    <a:pt x="735" y="345"/>
                    <a:pt x="738" y="342"/>
                  </a:cubicBezTo>
                  <a:cubicBezTo>
                    <a:pt x="732" y="340"/>
                    <a:pt x="727" y="339"/>
                    <a:pt x="722" y="337"/>
                  </a:cubicBezTo>
                  <a:cubicBezTo>
                    <a:pt x="720" y="337"/>
                    <a:pt x="717" y="327"/>
                    <a:pt x="716" y="325"/>
                  </a:cubicBezTo>
                  <a:cubicBezTo>
                    <a:pt x="718" y="325"/>
                    <a:pt x="720" y="324"/>
                    <a:pt x="721" y="325"/>
                  </a:cubicBezTo>
                  <a:cubicBezTo>
                    <a:pt x="722" y="327"/>
                    <a:pt x="724" y="329"/>
                    <a:pt x="726" y="331"/>
                  </a:cubicBezTo>
                  <a:cubicBezTo>
                    <a:pt x="727" y="333"/>
                    <a:pt x="729" y="335"/>
                    <a:pt x="731" y="337"/>
                  </a:cubicBezTo>
                  <a:cubicBezTo>
                    <a:pt x="731" y="337"/>
                    <a:pt x="735" y="339"/>
                    <a:pt x="736" y="339"/>
                  </a:cubicBezTo>
                  <a:cubicBezTo>
                    <a:pt x="740" y="336"/>
                    <a:pt x="745" y="332"/>
                    <a:pt x="749" y="329"/>
                  </a:cubicBezTo>
                  <a:cubicBezTo>
                    <a:pt x="749" y="329"/>
                    <a:pt x="752" y="327"/>
                    <a:pt x="752" y="326"/>
                  </a:cubicBezTo>
                  <a:cubicBezTo>
                    <a:pt x="751" y="324"/>
                    <a:pt x="750" y="321"/>
                    <a:pt x="748" y="319"/>
                  </a:cubicBezTo>
                  <a:cubicBezTo>
                    <a:pt x="756" y="322"/>
                    <a:pt x="763" y="325"/>
                    <a:pt x="770" y="328"/>
                  </a:cubicBezTo>
                  <a:cubicBezTo>
                    <a:pt x="769" y="325"/>
                    <a:pt x="768" y="322"/>
                    <a:pt x="767" y="319"/>
                  </a:cubicBezTo>
                  <a:cubicBezTo>
                    <a:pt x="766" y="315"/>
                    <a:pt x="766" y="315"/>
                    <a:pt x="770" y="313"/>
                  </a:cubicBezTo>
                  <a:cubicBezTo>
                    <a:pt x="770" y="312"/>
                    <a:pt x="775" y="317"/>
                    <a:pt x="775" y="317"/>
                  </a:cubicBezTo>
                  <a:cubicBezTo>
                    <a:pt x="775" y="320"/>
                    <a:pt x="775" y="323"/>
                    <a:pt x="775" y="326"/>
                  </a:cubicBezTo>
                  <a:cubicBezTo>
                    <a:pt x="779" y="325"/>
                    <a:pt x="782" y="323"/>
                    <a:pt x="786" y="322"/>
                  </a:cubicBezTo>
                  <a:cubicBezTo>
                    <a:pt x="789" y="320"/>
                    <a:pt x="794" y="319"/>
                    <a:pt x="796" y="317"/>
                  </a:cubicBezTo>
                  <a:cubicBezTo>
                    <a:pt x="798" y="316"/>
                    <a:pt x="800" y="314"/>
                    <a:pt x="801" y="313"/>
                  </a:cubicBezTo>
                  <a:cubicBezTo>
                    <a:pt x="802" y="312"/>
                    <a:pt x="801" y="309"/>
                    <a:pt x="801" y="309"/>
                  </a:cubicBezTo>
                  <a:cubicBezTo>
                    <a:pt x="800" y="305"/>
                    <a:pt x="799" y="300"/>
                    <a:pt x="798" y="296"/>
                  </a:cubicBezTo>
                  <a:cubicBezTo>
                    <a:pt x="801" y="296"/>
                    <a:pt x="805" y="295"/>
                    <a:pt x="808" y="295"/>
                  </a:cubicBezTo>
                  <a:cubicBezTo>
                    <a:pt x="812" y="294"/>
                    <a:pt x="811" y="292"/>
                    <a:pt x="812" y="289"/>
                  </a:cubicBezTo>
                  <a:cubicBezTo>
                    <a:pt x="811" y="288"/>
                    <a:pt x="809" y="288"/>
                    <a:pt x="807" y="287"/>
                  </a:cubicBezTo>
                  <a:cubicBezTo>
                    <a:pt x="809" y="287"/>
                    <a:pt x="812" y="286"/>
                    <a:pt x="814" y="285"/>
                  </a:cubicBezTo>
                  <a:cubicBezTo>
                    <a:pt x="811" y="282"/>
                    <a:pt x="808" y="280"/>
                    <a:pt x="805" y="277"/>
                  </a:cubicBezTo>
                  <a:cubicBezTo>
                    <a:pt x="806" y="276"/>
                    <a:pt x="808" y="276"/>
                    <a:pt x="809" y="275"/>
                  </a:cubicBezTo>
                  <a:cubicBezTo>
                    <a:pt x="802" y="273"/>
                    <a:pt x="795" y="270"/>
                    <a:pt x="789" y="268"/>
                  </a:cubicBezTo>
                  <a:cubicBezTo>
                    <a:pt x="787" y="267"/>
                    <a:pt x="785" y="273"/>
                    <a:pt x="784" y="275"/>
                  </a:cubicBezTo>
                  <a:cubicBezTo>
                    <a:pt x="782" y="279"/>
                    <a:pt x="782" y="279"/>
                    <a:pt x="786" y="282"/>
                  </a:cubicBezTo>
                  <a:cubicBezTo>
                    <a:pt x="783" y="283"/>
                    <a:pt x="778" y="283"/>
                    <a:pt x="776" y="285"/>
                  </a:cubicBezTo>
                  <a:cubicBezTo>
                    <a:pt x="773" y="288"/>
                    <a:pt x="771" y="292"/>
                    <a:pt x="768" y="296"/>
                  </a:cubicBezTo>
                  <a:cubicBezTo>
                    <a:pt x="766" y="298"/>
                    <a:pt x="761" y="300"/>
                    <a:pt x="759" y="302"/>
                  </a:cubicBezTo>
                  <a:cubicBezTo>
                    <a:pt x="755" y="304"/>
                    <a:pt x="752" y="306"/>
                    <a:pt x="748" y="309"/>
                  </a:cubicBezTo>
                  <a:cubicBezTo>
                    <a:pt x="748" y="305"/>
                    <a:pt x="748" y="301"/>
                    <a:pt x="748" y="296"/>
                  </a:cubicBezTo>
                  <a:cubicBezTo>
                    <a:pt x="748" y="291"/>
                    <a:pt x="750" y="292"/>
                    <a:pt x="754" y="290"/>
                  </a:cubicBezTo>
                  <a:cubicBezTo>
                    <a:pt x="756" y="289"/>
                    <a:pt x="760" y="283"/>
                    <a:pt x="759" y="282"/>
                  </a:cubicBezTo>
                  <a:cubicBezTo>
                    <a:pt x="757" y="278"/>
                    <a:pt x="756" y="275"/>
                    <a:pt x="754" y="271"/>
                  </a:cubicBezTo>
                  <a:cubicBezTo>
                    <a:pt x="748" y="276"/>
                    <a:pt x="742" y="281"/>
                    <a:pt x="736" y="285"/>
                  </a:cubicBezTo>
                  <a:cubicBezTo>
                    <a:pt x="736" y="281"/>
                    <a:pt x="737" y="277"/>
                    <a:pt x="737" y="272"/>
                  </a:cubicBezTo>
                  <a:cubicBezTo>
                    <a:pt x="738" y="267"/>
                    <a:pt x="738" y="268"/>
                    <a:pt x="743" y="266"/>
                  </a:cubicBezTo>
                  <a:cubicBezTo>
                    <a:pt x="742" y="264"/>
                    <a:pt x="739" y="260"/>
                    <a:pt x="737" y="261"/>
                  </a:cubicBezTo>
                  <a:cubicBezTo>
                    <a:pt x="736" y="262"/>
                    <a:pt x="734" y="263"/>
                    <a:pt x="734" y="262"/>
                  </a:cubicBezTo>
                  <a:cubicBezTo>
                    <a:pt x="733" y="260"/>
                    <a:pt x="732" y="258"/>
                    <a:pt x="731" y="257"/>
                  </a:cubicBezTo>
                  <a:cubicBezTo>
                    <a:pt x="733" y="256"/>
                    <a:pt x="734" y="255"/>
                    <a:pt x="736" y="254"/>
                  </a:cubicBezTo>
                  <a:cubicBezTo>
                    <a:pt x="738" y="253"/>
                    <a:pt x="738" y="252"/>
                    <a:pt x="738" y="250"/>
                  </a:cubicBezTo>
                  <a:cubicBezTo>
                    <a:pt x="739" y="251"/>
                    <a:pt x="741" y="251"/>
                    <a:pt x="743" y="252"/>
                  </a:cubicBezTo>
                  <a:cubicBezTo>
                    <a:pt x="742" y="249"/>
                    <a:pt x="741" y="244"/>
                    <a:pt x="741" y="241"/>
                  </a:cubicBezTo>
                  <a:cubicBezTo>
                    <a:pt x="742" y="237"/>
                    <a:pt x="743" y="233"/>
                    <a:pt x="743" y="229"/>
                  </a:cubicBezTo>
                  <a:cubicBezTo>
                    <a:pt x="743" y="227"/>
                    <a:pt x="743" y="224"/>
                    <a:pt x="743" y="222"/>
                  </a:cubicBezTo>
                  <a:cubicBezTo>
                    <a:pt x="743" y="221"/>
                    <a:pt x="738" y="220"/>
                    <a:pt x="737" y="219"/>
                  </a:cubicBezTo>
                  <a:cubicBezTo>
                    <a:pt x="733" y="218"/>
                    <a:pt x="730" y="219"/>
                    <a:pt x="725" y="220"/>
                  </a:cubicBezTo>
                  <a:cubicBezTo>
                    <a:pt x="727" y="220"/>
                    <a:pt x="728" y="221"/>
                    <a:pt x="729" y="222"/>
                  </a:cubicBezTo>
                  <a:cubicBezTo>
                    <a:pt x="728" y="224"/>
                    <a:pt x="727" y="225"/>
                    <a:pt x="725" y="227"/>
                  </a:cubicBezTo>
                  <a:cubicBezTo>
                    <a:pt x="724" y="225"/>
                    <a:pt x="724" y="223"/>
                    <a:pt x="722" y="224"/>
                  </a:cubicBezTo>
                  <a:cubicBezTo>
                    <a:pt x="721" y="225"/>
                    <a:pt x="717" y="226"/>
                    <a:pt x="716" y="227"/>
                  </a:cubicBezTo>
                  <a:cubicBezTo>
                    <a:pt x="716" y="228"/>
                    <a:pt x="713" y="231"/>
                    <a:pt x="713" y="232"/>
                  </a:cubicBezTo>
                  <a:cubicBezTo>
                    <a:pt x="713" y="235"/>
                    <a:pt x="714" y="237"/>
                    <a:pt x="715" y="239"/>
                  </a:cubicBezTo>
                  <a:cubicBezTo>
                    <a:pt x="711" y="238"/>
                    <a:pt x="711" y="237"/>
                    <a:pt x="709" y="240"/>
                  </a:cubicBezTo>
                  <a:cubicBezTo>
                    <a:pt x="707" y="242"/>
                    <a:pt x="704" y="243"/>
                    <a:pt x="703" y="246"/>
                  </a:cubicBezTo>
                  <a:cubicBezTo>
                    <a:pt x="702" y="250"/>
                    <a:pt x="702" y="250"/>
                    <a:pt x="705" y="253"/>
                  </a:cubicBezTo>
                  <a:cubicBezTo>
                    <a:pt x="707" y="254"/>
                    <a:pt x="711" y="258"/>
                    <a:pt x="713" y="255"/>
                  </a:cubicBezTo>
                  <a:cubicBezTo>
                    <a:pt x="714" y="257"/>
                    <a:pt x="715" y="259"/>
                    <a:pt x="716" y="260"/>
                  </a:cubicBezTo>
                  <a:cubicBezTo>
                    <a:pt x="717" y="261"/>
                    <a:pt x="721" y="259"/>
                    <a:pt x="722" y="259"/>
                  </a:cubicBezTo>
                  <a:cubicBezTo>
                    <a:pt x="720" y="262"/>
                    <a:pt x="720" y="263"/>
                    <a:pt x="716" y="264"/>
                  </a:cubicBezTo>
                  <a:cubicBezTo>
                    <a:pt x="717" y="263"/>
                    <a:pt x="718" y="262"/>
                    <a:pt x="718" y="261"/>
                  </a:cubicBezTo>
                  <a:cubicBezTo>
                    <a:pt x="712" y="263"/>
                    <a:pt x="709" y="265"/>
                    <a:pt x="706" y="271"/>
                  </a:cubicBezTo>
                  <a:cubicBezTo>
                    <a:pt x="709" y="270"/>
                    <a:pt x="712" y="269"/>
                    <a:pt x="715" y="268"/>
                  </a:cubicBezTo>
                  <a:cubicBezTo>
                    <a:pt x="713" y="270"/>
                    <a:pt x="712" y="272"/>
                    <a:pt x="711" y="275"/>
                  </a:cubicBezTo>
                  <a:cubicBezTo>
                    <a:pt x="710" y="276"/>
                    <a:pt x="706" y="278"/>
                    <a:pt x="705" y="278"/>
                  </a:cubicBezTo>
                  <a:cubicBezTo>
                    <a:pt x="702" y="280"/>
                    <a:pt x="700" y="281"/>
                    <a:pt x="697" y="282"/>
                  </a:cubicBezTo>
                  <a:cubicBezTo>
                    <a:pt x="696" y="283"/>
                    <a:pt x="692" y="279"/>
                    <a:pt x="691" y="281"/>
                  </a:cubicBezTo>
                  <a:cubicBezTo>
                    <a:pt x="688" y="286"/>
                    <a:pt x="687" y="290"/>
                    <a:pt x="685" y="296"/>
                  </a:cubicBezTo>
                  <a:cubicBezTo>
                    <a:pt x="684" y="299"/>
                    <a:pt x="681" y="298"/>
                    <a:pt x="679" y="298"/>
                  </a:cubicBezTo>
                  <a:cubicBezTo>
                    <a:pt x="676" y="298"/>
                    <a:pt x="676" y="301"/>
                    <a:pt x="675" y="303"/>
                  </a:cubicBezTo>
                  <a:cubicBezTo>
                    <a:pt x="675" y="301"/>
                    <a:pt x="675" y="299"/>
                    <a:pt x="675" y="296"/>
                  </a:cubicBezTo>
                  <a:cubicBezTo>
                    <a:pt x="675" y="296"/>
                    <a:pt x="680" y="295"/>
                    <a:pt x="681" y="294"/>
                  </a:cubicBezTo>
                  <a:cubicBezTo>
                    <a:pt x="677" y="291"/>
                    <a:pt x="677" y="291"/>
                    <a:pt x="680" y="288"/>
                  </a:cubicBezTo>
                  <a:cubicBezTo>
                    <a:pt x="683" y="285"/>
                    <a:pt x="685" y="282"/>
                    <a:pt x="688" y="279"/>
                  </a:cubicBezTo>
                  <a:cubicBezTo>
                    <a:pt x="686" y="279"/>
                    <a:pt x="683" y="280"/>
                    <a:pt x="681" y="280"/>
                  </a:cubicBezTo>
                  <a:cubicBezTo>
                    <a:pt x="682" y="279"/>
                    <a:pt x="683" y="278"/>
                    <a:pt x="684" y="277"/>
                  </a:cubicBezTo>
                  <a:cubicBezTo>
                    <a:pt x="682" y="275"/>
                    <a:pt x="680" y="273"/>
                    <a:pt x="678" y="272"/>
                  </a:cubicBezTo>
                  <a:cubicBezTo>
                    <a:pt x="677" y="271"/>
                    <a:pt x="671" y="271"/>
                    <a:pt x="670" y="271"/>
                  </a:cubicBezTo>
                  <a:cubicBezTo>
                    <a:pt x="669" y="272"/>
                    <a:pt x="668" y="276"/>
                    <a:pt x="670" y="278"/>
                  </a:cubicBezTo>
                  <a:cubicBezTo>
                    <a:pt x="671" y="280"/>
                    <a:pt x="673" y="282"/>
                    <a:pt x="675" y="284"/>
                  </a:cubicBezTo>
                  <a:cubicBezTo>
                    <a:pt x="673" y="283"/>
                    <a:pt x="671" y="283"/>
                    <a:pt x="669" y="282"/>
                  </a:cubicBezTo>
                  <a:cubicBezTo>
                    <a:pt x="668" y="282"/>
                    <a:pt x="667" y="278"/>
                    <a:pt x="667" y="277"/>
                  </a:cubicBezTo>
                  <a:cubicBezTo>
                    <a:pt x="666" y="278"/>
                    <a:pt x="662" y="282"/>
                    <a:pt x="661" y="282"/>
                  </a:cubicBezTo>
                  <a:cubicBezTo>
                    <a:pt x="658" y="281"/>
                    <a:pt x="655" y="280"/>
                    <a:pt x="652" y="279"/>
                  </a:cubicBezTo>
                  <a:cubicBezTo>
                    <a:pt x="648" y="278"/>
                    <a:pt x="643" y="277"/>
                    <a:pt x="639" y="276"/>
                  </a:cubicBezTo>
                  <a:cubicBezTo>
                    <a:pt x="636" y="275"/>
                    <a:pt x="636" y="275"/>
                    <a:pt x="635" y="279"/>
                  </a:cubicBezTo>
                  <a:cubicBezTo>
                    <a:pt x="634" y="276"/>
                    <a:pt x="633" y="273"/>
                    <a:pt x="631" y="271"/>
                  </a:cubicBezTo>
                  <a:cubicBezTo>
                    <a:pt x="630" y="267"/>
                    <a:pt x="630" y="266"/>
                    <a:pt x="627" y="266"/>
                  </a:cubicBezTo>
                  <a:cubicBezTo>
                    <a:pt x="620" y="266"/>
                    <a:pt x="619" y="257"/>
                    <a:pt x="617" y="252"/>
                  </a:cubicBezTo>
                  <a:cubicBezTo>
                    <a:pt x="616" y="251"/>
                    <a:pt x="616" y="248"/>
                    <a:pt x="614" y="248"/>
                  </a:cubicBezTo>
                  <a:cubicBezTo>
                    <a:pt x="610" y="249"/>
                    <a:pt x="607" y="249"/>
                    <a:pt x="603" y="250"/>
                  </a:cubicBezTo>
                  <a:cubicBezTo>
                    <a:pt x="597" y="250"/>
                    <a:pt x="593" y="251"/>
                    <a:pt x="587" y="254"/>
                  </a:cubicBezTo>
                  <a:cubicBezTo>
                    <a:pt x="588" y="255"/>
                    <a:pt x="590" y="257"/>
                    <a:pt x="591" y="257"/>
                  </a:cubicBezTo>
                  <a:cubicBezTo>
                    <a:pt x="594" y="256"/>
                    <a:pt x="596" y="256"/>
                    <a:pt x="599" y="256"/>
                  </a:cubicBezTo>
                  <a:cubicBezTo>
                    <a:pt x="604" y="255"/>
                    <a:pt x="610" y="254"/>
                    <a:pt x="615" y="254"/>
                  </a:cubicBezTo>
                  <a:cubicBezTo>
                    <a:pt x="613" y="255"/>
                    <a:pt x="609" y="259"/>
                    <a:pt x="606" y="259"/>
                  </a:cubicBezTo>
                  <a:cubicBezTo>
                    <a:pt x="601" y="259"/>
                    <a:pt x="597" y="259"/>
                    <a:pt x="592" y="259"/>
                  </a:cubicBezTo>
                  <a:cubicBezTo>
                    <a:pt x="591" y="259"/>
                    <a:pt x="589" y="262"/>
                    <a:pt x="588" y="263"/>
                  </a:cubicBezTo>
                  <a:cubicBezTo>
                    <a:pt x="587" y="264"/>
                    <a:pt x="587" y="265"/>
                    <a:pt x="586" y="267"/>
                  </a:cubicBezTo>
                  <a:cubicBezTo>
                    <a:pt x="585" y="271"/>
                    <a:pt x="584" y="276"/>
                    <a:pt x="583" y="280"/>
                  </a:cubicBezTo>
                  <a:cubicBezTo>
                    <a:pt x="583" y="279"/>
                    <a:pt x="583" y="278"/>
                    <a:pt x="583" y="277"/>
                  </a:cubicBezTo>
                  <a:cubicBezTo>
                    <a:pt x="580" y="281"/>
                    <a:pt x="579" y="284"/>
                    <a:pt x="578" y="289"/>
                  </a:cubicBezTo>
                  <a:cubicBezTo>
                    <a:pt x="577" y="284"/>
                    <a:pt x="577" y="278"/>
                    <a:pt x="576" y="273"/>
                  </a:cubicBezTo>
                  <a:cubicBezTo>
                    <a:pt x="577" y="274"/>
                    <a:pt x="579" y="274"/>
                    <a:pt x="580" y="275"/>
                  </a:cubicBezTo>
                  <a:cubicBezTo>
                    <a:pt x="580" y="272"/>
                    <a:pt x="580" y="269"/>
                    <a:pt x="580" y="266"/>
                  </a:cubicBezTo>
                  <a:cubicBezTo>
                    <a:pt x="580" y="264"/>
                    <a:pt x="576" y="261"/>
                    <a:pt x="575" y="260"/>
                  </a:cubicBezTo>
                  <a:cubicBezTo>
                    <a:pt x="573" y="258"/>
                    <a:pt x="573" y="257"/>
                    <a:pt x="571" y="257"/>
                  </a:cubicBezTo>
                  <a:cubicBezTo>
                    <a:pt x="567" y="257"/>
                    <a:pt x="563" y="257"/>
                    <a:pt x="559" y="257"/>
                  </a:cubicBezTo>
                  <a:cubicBezTo>
                    <a:pt x="553" y="257"/>
                    <a:pt x="551" y="257"/>
                    <a:pt x="546" y="254"/>
                  </a:cubicBezTo>
                  <a:cubicBezTo>
                    <a:pt x="540" y="252"/>
                    <a:pt x="534" y="249"/>
                    <a:pt x="528" y="247"/>
                  </a:cubicBezTo>
                  <a:cubicBezTo>
                    <a:pt x="530" y="245"/>
                    <a:pt x="533" y="244"/>
                    <a:pt x="535" y="243"/>
                  </a:cubicBezTo>
                  <a:cubicBezTo>
                    <a:pt x="536" y="242"/>
                    <a:pt x="540" y="244"/>
                    <a:pt x="542" y="244"/>
                  </a:cubicBezTo>
                  <a:cubicBezTo>
                    <a:pt x="543" y="245"/>
                    <a:pt x="545" y="241"/>
                    <a:pt x="546" y="240"/>
                  </a:cubicBezTo>
                  <a:cubicBezTo>
                    <a:pt x="547" y="239"/>
                    <a:pt x="544" y="236"/>
                    <a:pt x="543" y="235"/>
                  </a:cubicBezTo>
                  <a:cubicBezTo>
                    <a:pt x="542" y="233"/>
                    <a:pt x="541" y="230"/>
                    <a:pt x="539" y="228"/>
                  </a:cubicBezTo>
                  <a:cubicBezTo>
                    <a:pt x="538" y="226"/>
                    <a:pt x="536" y="227"/>
                    <a:pt x="534" y="227"/>
                  </a:cubicBezTo>
                  <a:cubicBezTo>
                    <a:pt x="529" y="227"/>
                    <a:pt x="527" y="228"/>
                    <a:pt x="523" y="224"/>
                  </a:cubicBezTo>
                  <a:cubicBezTo>
                    <a:pt x="519" y="220"/>
                    <a:pt x="514" y="216"/>
                    <a:pt x="510" y="212"/>
                  </a:cubicBezTo>
                  <a:cubicBezTo>
                    <a:pt x="507" y="209"/>
                    <a:pt x="506" y="204"/>
                    <a:pt x="504" y="202"/>
                  </a:cubicBezTo>
                  <a:cubicBezTo>
                    <a:pt x="502" y="201"/>
                    <a:pt x="499" y="200"/>
                    <a:pt x="497" y="199"/>
                  </a:cubicBezTo>
                  <a:cubicBezTo>
                    <a:pt x="494" y="198"/>
                    <a:pt x="493" y="200"/>
                    <a:pt x="491" y="202"/>
                  </a:cubicBezTo>
                  <a:cubicBezTo>
                    <a:pt x="488" y="205"/>
                    <a:pt x="483" y="204"/>
                    <a:pt x="478" y="204"/>
                  </a:cubicBezTo>
                  <a:cubicBezTo>
                    <a:pt x="480" y="202"/>
                    <a:pt x="483" y="200"/>
                    <a:pt x="484" y="198"/>
                  </a:cubicBezTo>
                  <a:cubicBezTo>
                    <a:pt x="485" y="194"/>
                    <a:pt x="486" y="191"/>
                    <a:pt x="487" y="188"/>
                  </a:cubicBezTo>
                  <a:cubicBezTo>
                    <a:pt x="483" y="189"/>
                    <a:pt x="481" y="189"/>
                    <a:pt x="478" y="193"/>
                  </a:cubicBezTo>
                  <a:cubicBezTo>
                    <a:pt x="476" y="195"/>
                    <a:pt x="474" y="197"/>
                    <a:pt x="472" y="200"/>
                  </a:cubicBezTo>
                  <a:cubicBezTo>
                    <a:pt x="470" y="202"/>
                    <a:pt x="470" y="202"/>
                    <a:pt x="468" y="201"/>
                  </a:cubicBezTo>
                  <a:cubicBezTo>
                    <a:pt x="466" y="200"/>
                    <a:pt x="464" y="200"/>
                    <a:pt x="465" y="198"/>
                  </a:cubicBezTo>
                  <a:cubicBezTo>
                    <a:pt x="465" y="195"/>
                    <a:pt x="465" y="193"/>
                    <a:pt x="466" y="190"/>
                  </a:cubicBezTo>
                  <a:cubicBezTo>
                    <a:pt x="466" y="185"/>
                    <a:pt x="467" y="180"/>
                    <a:pt x="468" y="175"/>
                  </a:cubicBezTo>
                  <a:cubicBezTo>
                    <a:pt x="464" y="175"/>
                    <a:pt x="464" y="176"/>
                    <a:pt x="464" y="180"/>
                  </a:cubicBezTo>
                  <a:cubicBezTo>
                    <a:pt x="464" y="182"/>
                    <a:pt x="461" y="183"/>
                    <a:pt x="460" y="183"/>
                  </a:cubicBezTo>
                  <a:cubicBezTo>
                    <a:pt x="457" y="185"/>
                    <a:pt x="453" y="187"/>
                    <a:pt x="450" y="189"/>
                  </a:cubicBezTo>
                  <a:cubicBezTo>
                    <a:pt x="448" y="190"/>
                    <a:pt x="447" y="188"/>
                    <a:pt x="445" y="186"/>
                  </a:cubicBezTo>
                  <a:cubicBezTo>
                    <a:pt x="446" y="186"/>
                    <a:pt x="447" y="185"/>
                    <a:pt x="449" y="184"/>
                  </a:cubicBezTo>
                  <a:cubicBezTo>
                    <a:pt x="440" y="187"/>
                    <a:pt x="432" y="190"/>
                    <a:pt x="423" y="193"/>
                  </a:cubicBezTo>
                  <a:cubicBezTo>
                    <a:pt x="425" y="191"/>
                    <a:pt x="426" y="190"/>
                    <a:pt x="427" y="188"/>
                  </a:cubicBezTo>
                  <a:cubicBezTo>
                    <a:pt x="422" y="190"/>
                    <a:pt x="417" y="193"/>
                    <a:pt x="412" y="195"/>
                  </a:cubicBezTo>
                  <a:cubicBezTo>
                    <a:pt x="411" y="195"/>
                    <a:pt x="408" y="197"/>
                    <a:pt x="407" y="197"/>
                  </a:cubicBezTo>
                  <a:cubicBezTo>
                    <a:pt x="405" y="196"/>
                    <a:pt x="403" y="194"/>
                    <a:pt x="400" y="193"/>
                  </a:cubicBezTo>
                  <a:cubicBezTo>
                    <a:pt x="403" y="191"/>
                    <a:pt x="407" y="186"/>
                    <a:pt x="410" y="186"/>
                  </a:cubicBezTo>
                  <a:cubicBezTo>
                    <a:pt x="416" y="186"/>
                    <a:pt x="422" y="185"/>
                    <a:pt x="427" y="184"/>
                  </a:cubicBezTo>
                  <a:cubicBezTo>
                    <a:pt x="431" y="184"/>
                    <a:pt x="435" y="183"/>
                    <a:pt x="439" y="182"/>
                  </a:cubicBezTo>
                  <a:cubicBezTo>
                    <a:pt x="442" y="182"/>
                    <a:pt x="444" y="181"/>
                    <a:pt x="446" y="181"/>
                  </a:cubicBezTo>
                  <a:cubicBezTo>
                    <a:pt x="448" y="180"/>
                    <a:pt x="448" y="176"/>
                    <a:pt x="449" y="175"/>
                  </a:cubicBezTo>
                  <a:cubicBezTo>
                    <a:pt x="436" y="177"/>
                    <a:pt x="424" y="179"/>
                    <a:pt x="412" y="181"/>
                  </a:cubicBezTo>
                  <a:cubicBezTo>
                    <a:pt x="407" y="182"/>
                    <a:pt x="404" y="182"/>
                    <a:pt x="400" y="185"/>
                  </a:cubicBezTo>
                  <a:cubicBezTo>
                    <a:pt x="398" y="186"/>
                    <a:pt x="394" y="187"/>
                    <a:pt x="393" y="188"/>
                  </a:cubicBezTo>
                  <a:cubicBezTo>
                    <a:pt x="392" y="191"/>
                    <a:pt x="391" y="194"/>
                    <a:pt x="390" y="197"/>
                  </a:cubicBezTo>
                  <a:cubicBezTo>
                    <a:pt x="389" y="195"/>
                    <a:pt x="389" y="193"/>
                    <a:pt x="388" y="191"/>
                  </a:cubicBezTo>
                  <a:cubicBezTo>
                    <a:pt x="388" y="189"/>
                    <a:pt x="386" y="189"/>
                    <a:pt x="385" y="188"/>
                  </a:cubicBezTo>
                  <a:cubicBezTo>
                    <a:pt x="385" y="190"/>
                    <a:pt x="385" y="191"/>
                    <a:pt x="385" y="193"/>
                  </a:cubicBezTo>
                  <a:cubicBezTo>
                    <a:pt x="379" y="190"/>
                    <a:pt x="374" y="186"/>
                    <a:pt x="369" y="183"/>
                  </a:cubicBezTo>
                  <a:cubicBezTo>
                    <a:pt x="367" y="182"/>
                    <a:pt x="367" y="179"/>
                    <a:pt x="366" y="178"/>
                  </a:cubicBezTo>
                  <a:cubicBezTo>
                    <a:pt x="365" y="174"/>
                    <a:pt x="363" y="170"/>
                    <a:pt x="362" y="166"/>
                  </a:cubicBezTo>
                  <a:cubicBezTo>
                    <a:pt x="360" y="162"/>
                    <a:pt x="353" y="162"/>
                    <a:pt x="350" y="159"/>
                  </a:cubicBezTo>
                  <a:cubicBezTo>
                    <a:pt x="348" y="156"/>
                    <a:pt x="345" y="153"/>
                    <a:pt x="343" y="150"/>
                  </a:cubicBezTo>
                  <a:cubicBezTo>
                    <a:pt x="342" y="149"/>
                    <a:pt x="339" y="144"/>
                    <a:pt x="338" y="144"/>
                  </a:cubicBezTo>
                  <a:cubicBezTo>
                    <a:pt x="335" y="144"/>
                    <a:pt x="331" y="144"/>
                    <a:pt x="328" y="144"/>
                  </a:cubicBezTo>
                  <a:cubicBezTo>
                    <a:pt x="325" y="144"/>
                    <a:pt x="324" y="141"/>
                    <a:pt x="322" y="138"/>
                  </a:cubicBezTo>
                  <a:cubicBezTo>
                    <a:pt x="320" y="136"/>
                    <a:pt x="318" y="137"/>
                    <a:pt x="315" y="137"/>
                  </a:cubicBezTo>
                  <a:cubicBezTo>
                    <a:pt x="310" y="137"/>
                    <a:pt x="311" y="135"/>
                    <a:pt x="310" y="131"/>
                  </a:cubicBezTo>
                  <a:cubicBezTo>
                    <a:pt x="308" y="128"/>
                    <a:pt x="304" y="118"/>
                    <a:pt x="299" y="120"/>
                  </a:cubicBezTo>
                  <a:cubicBezTo>
                    <a:pt x="293" y="123"/>
                    <a:pt x="287" y="125"/>
                    <a:pt x="281" y="127"/>
                  </a:cubicBezTo>
                  <a:cubicBezTo>
                    <a:pt x="284" y="125"/>
                    <a:pt x="286" y="123"/>
                    <a:pt x="289" y="120"/>
                  </a:cubicBezTo>
                  <a:cubicBezTo>
                    <a:pt x="286" y="119"/>
                    <a:pt x="284" y="118"/>
                    <a:pt x="281" y="117"/>
                  </a:cubicBezTo>
                  <a:cubicBezTo>
                    <a:pt x="282" y="117"/>
                    <a:pt x="284" y="117"/>
                    <a:pt x="285" y="117"/>
                  </a:cubicBezTo>
                  <a:cubicBezTo>
                    <a:pt x="284" y="116"/>
                    <a:pt x="282" y="115"/>
                    <a:pt x="281" y="114"/>
                  </a:cubicBezTo>
                  <a:cubicBezTo>
                    <a:pt x="283" y="113"/>
                    <a:pt x="285" y="112"/>
                    <a:pt x="287" y="112"/>
                  </a:cubicBezTo>
                  <a:cubicBezTo>
                    <a:pt x="284" y="109"/>
                    <a:pt x="282" y="107"/>
                    <a:pt x="279" y="106"/>
                  </a:cubicBezTo>
                  <a:cubicBezTo>
                    <a:pt x="276" y="104"/>
                    <a:pt x="273" y="104"/>
                    <a:pt x="269" y="104"/>
                  </a:cubicBezTo>
                  <a:cubicBezTo>
                    <a:pt x="270" y="102"/>
                    <a:pt x="270" y="100"/>
                    <a:pt x="271" y="97"/>
                  </a:cubicBezTo>
                  <a:cubicBezTo>
                    <a:pt x="266" y="99"/>
                    <a:pt x="261" y="100"/>
                    <a:pt x="256" y="101"/>
                  </a:cubicBezTo>
                  <a:cubicBezTo>
                    <a:pt x="259" y="99"/>
                    <a:pt x="262" y="97"/>
                    <a:pt x="265" y="95"/>
                  </a:cubicBezTo>
                  <a:cubicBezTo>
                    <a:pt x="268" y="93"/>
                    <a:pt x="267" y="92"/>
                    <a:pt x="267" y="88"/>
                  </a:cubicBezTo>
                  <a:cubicBezTo>
                    <a:pt x="262" y="90"/>
                    <a:pt x="258" y="91"/>
                    <a:pt x="253" y="92"/>
                  </a:cubicBezTo>
                  <a:cubicBezTo>
                    <a:pt x="248" y="94"/>
                    <a:pt x="246" y="93"/>
                    <a:pt x="241" y="92"/>
                  </a:cubicBezTo>
                  <a:cubicBezTo>
                    <a:pt x="235" y="90"/>
                    <a:pt x="233" y="91"/>
                    <a:pt x="228" y="92"/>
                  </a:cubicBezTo>
                  <a:cubicBezTo>
                    <a:pt x="225" y="92"/>
                    <a:pt x="228" y="95"/>
                    <a:pt x="226" y="95"/>
                  </a:cubicBezTo>
                  <a:cubicBezTo>
                    <a:pt x="224" y="97"/>
                    <a:pt x="222" y="98"/>
                    <a:pt x="220" y="99"/>
                  </a:cubicBezTo>
                  <a:cubicBezTo>
                    <a:pt x="221" y="97"/>
                    <a:pt x="222" y="95"/>
                    <a:pt x="223" y="94"/>
                  </a:cubicBezTo>
                  <a:cubicBezTo>
                    <a:pt x="220" y="94"/>
                    <a:pt x="216" y="94"/>
                    <a:pt x="212" y="94"/>
                  </a:cubicBezTo>
                  <a:cubicBezTo>
                    <a:pt x="210" y="94"/>
                    <a:pt x="206" y="93"/>
                    <a:pt x="204" y="94"/>
                  </a:cubicBezTo>
                  <a:cubicBezTo>
                    <a:pt x="197" y="97"/>
                    <a:pt x="190" y="100"/>
                    <a:pt x="184" y="104"/>
                  </a:cubicBezTo>
                  <a:cubicBezTo>
                    <a:pt x="181" y="106"/>
                    <a:pt x="178" y="109"/>
                    <a:pt x="175" y="110"/>
                  </a:cubicBezTo>
                  <a:cubicBezTo>
                    <a:pt x="171" y="111"/>
                    <a:pt x="167" y="112"/>
                    <a:pt x="163" y="113"/>
                  </a:cubicBezTo>
                  <a:cubicBezTo>
                    <a:pt x="160" y="114"/>
                    <a:pt x="155" y="113"/>
                    <a:pt x="152" y="112"/>
                  </a:cubicBezTo>
                  <a:cubicBezTo>
                    <a:pt x="148" y="112"/>
                    <a:pt x="148" y="111"/>
                    <a:pt x="145" y="108"/>
                  </a:cubicBezTo>
                  <a:cubicBezTo>
                    <a:pt x="142" y="110"/>
                    <a:pt x="140" y="113"/>
                    <a:pt x="138" y="115"/>
                  </a:cubicBezTo>
                  <a:cubicBezTo>
                    <a:pt x="136" y="117"/>
                    <a:pt x="134" y="117"/>
                    <a:pt x="131" y="117"/>
                  </a:cubicBezTo>
                  <a:cubicBezTo>
                    <a:pt x="133" y="124"/>
                    <a:pt x="137" y="131"/>
                    <a:pt x="136" y="139"/>
                  </a:cubicBezTo>
                  <a:cubicBezTo>
                    <a:pt x="135" y="142"/>
                    <a:pt x="133" y="148"/>
                    <a:pt x="136" y="149"/>
                  </a:cubicBezTo>
                  <a:cubicBezTo>
                    <a:pt x="140" y="152"/>
                    <a:pt x="144" y="154"/>
                    <a:pt x="148" y="156"/>
                  </a:cubicBezTo>
                  <a:cubicBezTo>
                    <a:pt x="146" y="157"/>
                    <a:pt x="144" y="159"/>
                    <a:pt x="142" y="161"/>
                  </a:cubicBezTo>
                  <a:cubicBezTo>
                    <a:pt x="141" y="161"/>
                    <a:pt x="141" y="165"/>
                    <a:pt x="143" y="165"/>
                  </a:cubicBezTo>
                  <a:cubicBezTo>
                    <a:pt x="148" y="166"/>
                    <a:pt x="153" y="167"/>
                    <a:pt x="157" y="168"/>
                  </a:cubicBezTo>
                  <a:cubicBezTo>
                    <a:pt x="156" y="170"/>
                    <a:pt x="154" y="171"/>
                    <a:pt x="153" y="173"/>
                  </a:cubicBezTo>
                  <a:cubicBezTo>
                    <a:pt x="151" y="174"/>
                    <a:pt x="150" y="173"/>
                    <a:pt x="148" y="172"/>
                  </a:cubicBezTo>
                  <a:cubicBezTo>
                    <a:pt x="143" y="170"/>
                    <a:pt x="141" y="167"/>
                    <a:pt x="141" y="162"/>
                  </a:cubicBezTo>
                  <a:cubicBezTo>
                    <a:pt x="141" y="160"/>
                    <a:pt x="141" y="158"/>
                    <a:pt x="141" y="156"/>
                  </a:cubicBezTo>
                  <a:cubicBezTo>
                    <a:pt x="141" y="156"/>
                    <a:pt x="138" y="155"/>
                    <a:pt x="138" y="157"/>
                  </a:cubicBezTo>
                  <a:cubicBezTo>
                    <a:pt x="137" y="161"/>
                    <a:pt x="135" y="166"/>
                    <a:pt x="134" y="170"/>
                  </a:cubicBezTo>
                  <a:cubicBezTo>
                    <a:pt x="136" y="170"/>
                    <a:pt x="138" y="169"/>
                    <a:pt x="140" y="168"/>
                  </a:cubicBezTo>
                  <a:cubicBezTo>
                    <a:pt x="140" y="170"/>
                    <a:pt x="141" y="173"/>
                    <a:pt x="141" y="174"/>
                  </a:cubicBezTo>
                  <a:cubicBezTo>
                    <a:pt x="141" y="175"/>
                    <a:pt x="137" y="176"/>
                    <a:pt x="136" y="177"/>
                  </a:cubicBezTo>
                  <a:cubicBezTo>
                    <a:pt x="137" y="176"/>
                    <a:pt x="137" y="175"/>
                    <a:pt x="138" y="174"/>
                  </a:cubicBezTo>
                  <a:cubicBezTo>
                    <a:pt x="136" y="174"/>
                    <a:pt x="132" y="178"/>
                    <a:pt x="130" y="177"/>
                  </a:cubicBezTo>
                  <a:cubicBezTo>
                    <a:pt x="126" y="175"/>
                    <a:pt x="123" y="173"/>
                    <a:pt x="119" y="172"/>
                  </a:cubicBezTo>
                  <a:cubicBezTo>
                    <a:pt x="115" y="170"/>
                    <a:pt x="117" y="169"/>
                    <a:pt x="118" y="165"/>
                  </a:cubicBezTo>
                  <a:cubicBezTo>
                    <a:pt x="119" y="163"/>
                    <a:pt x="122" y="160"/>
                    <a:pt x="124" y="158"/>
                  </a:cubicBezTo>
                  <a:cubicBezTo>
                    <a:pt x="120" y="157"/>
                    <a:pt x="117" y="155"/>
                    <a:pt x="114" y="157"/>
                  </a:cubicBezTo>
                  <a:cubicBezTo>
                    <a:pt x="110" y="158"/>
                    <a:pt x="106" y="160"/>
                    <a:pt x="102" y="161"/>
                  </a:cubicBezTo>
                  <a:cubicBezTo>
                    <a:pt x="103" y="162"/>
                    <a:pt x="103" y="163"/>
                    <a:pt x="104" y="163"/>
                  </a:cubicBezTo>
                  <a:cubicBezTo>
                    <a:pt x="102" y="163"/>
                    <a:pt x="96" y="165"/>
                    <a:pt x="97" y="161"/>
                  </a:cubicBezTo>
                  <a:cubicBezTo>
                    <a:pt x="91" y="163"/>
                    <a:pt x="86" y="164"/>
                    <a:pt x="81" y="166"/>
                  </a:cubicBezTo>
                  <a:cubicBezTo>
                    <a:pt x="79" y="166"/>
                    <a:pt x="77" y="167"/>
                    <a:pt x="76" y="168"/>
                  </a:cubicBezTo>
                  <a:cubicBezTo>
                    <a:pt x="73" y="169"/>
                    <a:pt x="73" y="171"/>
                    <a:pt x="72" y="174"/>
                  </a:cubicBezTo>
                  <a:cubicBezTo>
                    <a:pt x="77" y="175"/>
                    <a:pt x="78" y="176"/>
                    <a:pt x="81" y="180"/>
                  </a:cubicBezTo>
                  <a:cubicBezTo>
                    <a:pt x="84" y="184"/>
                    <a:pt x="85" y="184"/>
                    <a:pt x="90" y="186"/>
                  </a:cubicBezTo>
                  <a:cubicBezTo>
                    <a:pt x="87" y="187"/>
                    <a:pt x="85" y="189"/>
                    <a:pt x="83" y="186"/>
                  </a:cubicBezTo>
                  <a:cubicBezTo>
                    <a:pt x="81" y="184"/>
                    <a:pt x="79" y="183"/>
                    <a:pt x="77" y="181"/>
                  </a:cubicBezTo>
                  <a:cubicBezTo>
                    <a:pt x="77" y="182"/>
                    <a:pt x="73" y="198"/>
                    <a:pt x="72" y="197"/>
                  </a:cubicBezTo>
                  <a:cubicBezTo>
                    <a:pt x="75" y="199"/>
                    <a:pt x="78" y="201"/>
                    <a:pt x="80" y="203"/>
                  </a:cubicBezTo>
                  <a:cubicBezTo>
                    <a:pt x="83" y="206"/>
                    <a:pt x="84" y="205"/>
                    <a:pt x="88" y="205"/>
                  </a:cubicBezTo>
                  <a:cubicBezTo>
                    <a:pt x="92" y="205"/>
                    <a:pt x="93" y="206"/>
                    <a:pt x="95" y="209"/>
                  </a:cubicBezTo>
                  <a:cubicBezTo>
                    <a:pt x="98" y="212"/>
                    <a:pt x="98" y="213"/>
                    <a:pt x="101" y="212"/>
                  </a:cubicBezTo>
                  <a:cubicBezTo>
                    <a:pt x="108" y="209"/>
                    <a:pt x="114" y="208"/>
                    <a:pt x="120" y="204"/>
                  </a:cubicBezTo>
                  <a:cubicBezTo>
                    <a:pt x="120" y="205"/>
                    <a:pt x="119" y="210"/>
                    <a:pt x="118" y="211"/>
                  </a:cubicBezTo>
                  <a:cubicBezTo>
                    <a:pt x="115" y="212"/>
                    <a:pt x="111" y="213"/>
                    <a:pt x="111" y="216"/>
                  </a:cubicBezTo>
                  <a:cubicBezTo>
                    <a:pt x="111" y="220"/>
                    <a:pt x="111" y="221"/>
                    <a:pt x="109" y="225"/>
                  </a:cubicBezTo>
                  <a:cubicBezTo>
                    <a:pt x="108" y="228"/>
                    <a:pt x="108" y="229"/>
                    <a:pt x="104" y="230"/>
                  </a:cubicBezTo>
                  <a:cubicBezTo>
                    <a:pt x="101" y="232"/>
                    <a:pt x="97" y="234"/>
                    <a:pt x="94" y="235"/>
                  </a:cubicBezTo>
                  <a:cubicBezTo>
                    <a:pt x="92" y="237"/>
                    <a:pt x="91" y="231"/>
                    <a:pt x="89" y="233"/>
                  </a:cubicBezTo>
                  <a:cubicBezTo>
                    <a:pt x="86" y="235"/>
                    <a:pt x="83" y="238"/>
                    <a:pt x="80" y="240"/>
                  </a:cubicBezTo>
                  <a:cubicBezTo>
                    <a:pt x="78" y="242"/>
                    <a:pt x="74" y="240"/>
                    <a:pt x="72" y="239"/>
                  </a:cubicBezTo>
                  <a:cubicBezTo>
                    <a:pt x="73" y="237"/>
                    <a:pt x="73" y="236"/>
                    <a:pt x="74" y="234"/>
                  </a:cubicBezTo>
                  <a:cubicBezTo>
                    <a:pt x="71" y="234"/>
                    <a:pt x="68" y="235"/>
                    <a:pt x="66" y="237"/>
                  </a:cubicBezTo>
                  <a:cubicBezTo>
                    <a:pt x="63" y="239"/>
                    <a:pt x="60" y="242"/>
                    <a:pt x="58" y="245"/>
                  </a:cubicBezTo>
                  <a:cubicBezTo>
                    <a:pt x="59" y="245"/>
                    <a:pt x="60" y="245"/>
                    <a:pt x="61" y="245"/>
                  </a:cubicBezTo>
                  <a:cubicBezTo>
                    <a:pt x="55" y="247"/>
                    <a:pt x="50" y="250"/>
                    <a:pt x="45" y="254"/>
                  </a:cubicBezTo>
                  <a:cubicBezTo>
                    <a:pt x="42" y="256"/>
                    <a:pt x="42" y="256"/>
                    <a:pt x="41" y="260"/>
                  </a:cubicBezTo>
                  <a:cubicBezTo>
                    <a:pt x="40" y="264"/>
                    <a:pt x="37" y="261"/>
                    <a:pt x="35" y="265"/>
                  </a:cubicBezTo>
                  <a:cubicBezTo>
                    <a:pt x="33" y="267"/>
                    <a:pt x="32" y="270"/>
                    <a:pt x="31" y="273"/>
                  </a:cubicBezTo>
                  <a:cubicBezTo>
                    <a:pt x="31" y="274"/>
                    <a:pt x="32" y="280"/>
                    <a:pt x="34" y="281"/>
                  </a:cubicBezTo>
                  <a:cubicBezTo>
                    <a:pt x="36" y="283"/>
                    <a:pt x="37" y="285"/>
                    <a:pt x="41" y="285"/>
                  </a:cubicBezTo>
                  <a:cubicBezTo>
                    <a:pt x="44" y="284"/>
                    <a:pt x="46" y="282"/>
                    <a:pt x="49" y="280"/>
                  </a:cubicBezTo>
                  <a:cubicBezTo>
                    <a:pt x="47" y="285"/>
                    <a:pt x="45" y="290"/>
                    <a:pt x="42" y="294"/>
                  </a:cubicBezTo>
                  <a:cubicBezTo>
                    <a:pt x="40" y="291"/>
                    <a:pt x="39" y="290"/>
                    <a:pt x="37" y="288"/>
                  </a:cubicBezTo>
                  <a:cubicBezTo>
                    <a:pt x="34" y="284"/>
                    <a:pt x="34" y="286"/>
                    <a:pt x="30" y="288"/>
                  </a:cubicBezTo>
                  <a:cubicBezTo>
                    <a:pt x="27" y="290"/>
                    <a:pt x="26" y="290"/>
                    <a:pt x="27" y="294"/>
                  </a:cubicBezTo>
                  <a:cubicBezTo>
                    <a:pt x="29" y="297"/>
                    <a:pt x="29" y="298"/>
                    <a:pt x="29" y="302"/>
                  </a:cubicBezTo>
                  <a:cubicBezTo>
                    <a:pt x="29" y="304"/>
                    <a:pt x="28" y="309"/>
                    <a:pt x="30" y="309"/>
                  </a:cubicBezTo>
                  <a:cubicBezTo>
                    <a:pt x="33" y="310"/>
                    <a:pt x="36" y="311"/>
                    <a:pt x="39" y="311"/>
                  </a:cubicBezTo>
                  <a:cubicBezTo>
                    <a:pt x="42" y="311"/>
                    <a:pt x="45" y="312"/>
                    <a:pt x="46" y="309"/>
                  </a:cubicBezTo>
                  <a:cubicBezTo>
                    <a:pt x="48" y="306"/>
                    <a:pt x="49" y="303"/>
                    <a:pt x="51" y="300"/>
                  </a:cubicBezTo>
                  <a:cubicBezTo>
                    <a:pt x="50" y="304"/>
                    <a:pt x="49" y="307"/>
                    <a:pt x="48" y="311"/>
                  </a:cubicBezTo>
                  <a:cubicBezTo>
                    <a:pt x="47" y="314"/>
                    <a:pt x="47" y="318"/>
                    <a:pt x="45" y="320"/>
                  </a:cubicBezTo>
                  <a:cubicBezTo>
                    <a:pt x="42" y="323"/>
                    <a:pt x="40" y="325"/>
                    <a:pt x="39" y="329"/>
                  </a:cubicBezTo>
                  <a:cubicBezTo>
                    <a:pt x="39" y="330"/>
                    <a:pt x="39" y="335"/>
                    <a:pt x="38" y="335"/>
                  </a:cubicBezTo>
                  <a:cubicBezTo>
                    <a:pt x="38" y="336"/>
                    <a:pt x="34" y="335"/>
                    <a:pt x="33" y="335"/>
                  </a:cubicBezTo>
                  <a:cubicBezTo>
                    <a:pt x="37" y="337"/>
                    <a:pt x="38" y="337"/>
                    <a:pt x="41" y="336"/>
                  </a:cubicBezTo>
                  <a:cubicBezTo>
                    <a:pt x="45" y="335"/>
                    <a:pt x="49" y="333"/>
                    <a:pt x="53" y="332"/>
                  </a:cubicBezTo>
                  <a:cubicBezTo>
                    <a:pt x="53" y="333"/>
                    <a:pt x="54" y="335"/>
                    <a:pt x="54" y="336"/>
                  </a:cubicBezTo>
                  <a:cubicBezTo>
                    <a:pt x="55" y="338"/>
                    <a:pt x="56" y="337"/>
                    <a:pt x="56" y="338"/>
                  </a:cubicBezTo>
                  <a:cubicBezTo>
                    <a:pt x="56" y="341"/>
                    <a:pt x="57" y="344"/>
                    <a:pt x="58" y="347"/>
                  </a:cubicBezTo>
                  <a:cubicBezTo>
                    <a:pt x="62" y="343"/>
                    <a:pt x="66" y="338"/>
                    <a:pt x="70" y="334"/>
                  </a:cubicBezTo>
                  <a:cubicBezTo>
                    <a:pt x="69" y="337"/>
                    <a:pt x="68" y="340"/>
                    <a:pt x="67" y="344"/>
                  </a:cubicBezTo>
                  <a:cubicBezTo>
                    <a:pt x="72" y="342"/>
                    <a:pt x="78" y="341"/>
                    <a:pt x="83" y="339"/>
                  </a:cubicBezTo>
                  <a:cubicBezTo>
                    <a:pt x="74" y="347"/>
                    <a:pt x="61" y="356"/>
                    <a:pt x="61" y="369"/>
                  </a:cubicBezTo>
                  <a:cubicBezTo>
                    <a:pt x="59" y="365"/>
                    <a:pt x="52" y="372"/>
                    <a:pt x="49" y="374"/>
                  </a:cubicBezTo>
                  <a:cubicBezTo>
                    <a:pt x="48" y="375"/>
                    <a:pt x="47" y="379"/>
                    <a:pt x="46" y="381"/>
                  </a:cubicBezTo>
                  <a:cubicBezTo>
                    <a:pt x="45" y="382"/>
                    <a:pt x="42" y="379"/>
                    <a:pt x="40" y="379"/>
                  </a:cubicBezTo>
                  <a:cubicBezTo>
                    <a:pt x="38" y="380"/>
                    <a:pt x="36" y="382"/>
                    <a:pt x="34" y="383"/>
                  </a:cubicBezTo>
                  <a:cubicBezTo>
                    <a:pt x="31" y="384"/>
                    <a:pt x="29" y="385"/>
                    <a:pt x="26" y="387"/>
                  </a:cubicBezTo>
                  <a:cubicBezTo>
                    <a:pt x="25" y="388"/>
                    <a:pt x="23" y="390"/>
                    <a:pt x="22" y="391"/>
                  </a:cubicBezTo>
                  <a:cubicBezTo>
                    <a:pt x="20" y="393"/>
                    <a:pt x="21" y="395"/>
                    <a:pt x="21" y="398"/>
                  </a:cubicBezTo>
                  <a:cubicBezTo>
                    <a:pt x="19" y="395"/>
                    <a:pt x="18" y="396"/>
                    <a:pt x="15" y="398"/>
                  </a:cubicBezTo>
                  <a:cubicBezTo>
                    <a:pt x="15" y="396"/>
                    <a:pt x="16" y="395"/>
                    <a:pt x="17" y="394"/>
                  </a:cubicBezTo>
                  <a:cubicBezTo>
                    <a:pt x="13" y="394"/>
                    <a:pt x="9" y="394"/>
                    <a:pt x="5" y="394"/>
                  </a:cubicBezTo>
                  <a:cubicBezTo>
                    <a:pt x="4" y="394"/>
                    <a:pt x="1" y="397"/>
                    <a:pt x="1" y="398"/>
                  </a:cubicBezTo>
                  <a:cubicBezTo>
                    <a:pt x="0" y="399"/>
                    <a:pt x="1" y="402"/>
                    <a:pt x="1" y="404"/>
                  </a:cubicBezTo>
                  <a:cubicBezTo>
                    <a:pt x="3" y="402"/>
                    <a:pt x="5" y="402"/>
                    <a:pt x="8" y="401"/>
                  </a:cubicBezTo>
                  <a:cubicBezTo>
                    <a:pt x="8" y="402"/>
                    <a:pt x="7" y="403"/>
                    <a:pt x="6" y="404"/>
                  </a:cubicBezTo>
                  <a:cubicBezTo>
                    <a:pt x="13" y="402"/>
                    <a:pt x="19" y="400"/>
                    <a:pt x="26" y="399"/>
                  </a:cubicBezTo>
                  <a:cubicBezTo>
                    <a:pt x="25" y="400"/>
                    <a:pt x="25" y="401"/>
                    <a:pt x="24" y="403"/>
                  </a:cubicBezTo>
                  <a:cubicBezTo>
                    <a:pt x="41" y="395"/>
                    <a:pt x="58" y="385"/>
                    <a:pt x="73" y="374"/>
                  </a:cubicBezTo>
                  <a:cubicBezTo>
                    <a:pt x="76" y="372"/>
                    <a:pt x="80" y="368"/>
                    <a:pt x="84" y="367"/>
                  </a:cubicBezTo>
                  <a:cubicBezTo>
                    <a:pt x="87" y="366"/>
                    <a:pt x="90" y="365"/>
                    <a:pt x="93" y="364"/>
                  </a:cubicBezTo>
                  <a:cubicBezTo>
                    <a:pt x="95" y="363"/>
                    <a:pt x="98" y="363"/>
                    <a:pt x="99" y="362"/>
                  </a:cubicBezTo>
                  <a:cubicBezTo>
                    <a:pt x="103" y="358"/>
                    <a:pt x="107" y="354"/>
                    <a:pt x="111" y="350"/>
                  </a:cubicBezTo>
                  <a:cubicBezTo>
                    <a:pt x="112" y="348"/>
                    <a:pt x="113" y="348"/>
                    <a:pt x="111" y="346"/>
                  </a:cubicBezTo>
                  <a:cubicBezTo>
                    <a:pt x="110" y="344"/>
                    <a:pt x="108" y="343"/>
                    <a:pt x="106" y="342"/>
                  </a:cubicBezTo>
                  <a:cubicBezTo>
                    <a:pt x="115" y="337"/>
                    <a:pt x="123" y="331"/>
                    <a:pt x="133" y="326"/>
                  </a:cubicBezTo>
                  <a:cubicBezTo>
                    <a:pt x="132" y="325"/>
                    <a:pt x="131" y="324"/>
                    <a:pt x="131" y="323"/>
                  </a:cubicBezTo>
                  <a:cubicBezTo>
                    <a:pt x="137" y="323"/>
                    <a:pt x="141" y="317"/>
                    <a:pt x="147" y="314"/>
                  </a:cubicBezTo>
                  <a:cubicBezTo>
                    <a:pt x="154" y="310"/>
                    <a:pt x="160" y="306"/>
                    <a:pt x="166" y="302"/>
                  </a:cubicBezTo>
                  <a:cubicBezTo>
                    <a:pt x="165" y="303"/>
                    <a:pt x="164" y="305"/>
                    <a:pt x="163" y="307"/>
                  </a:cubicBezTo>
                  <a:cubicBezTo>
                    <a:pt x="166" y="307"/>
                    <a:pt x="168" y="307"/>
                    <a:pt x="171" y="307"/>
                  </a:cubicBezTo>
                  <a:cubicBezTo>
                    <a:pt x="169" y="309"/>
                    <a:pt x="167" y="311"/>
                    <a:pt x="164" y="312"/>
                  </a:cubicBezTo>
                  <a:cubicBezTo>
                    <a:pt x="165" y="313"/>
                    <a:pt x="166" y="313"/>
                    <a:pt x="166" y="314"/>
                  </a:cubicBezTo>
                  <a:cubicBezTo>
                    <a:pt x="165" y="314"/>
                    <a:pt x="161" y="316"/>
                    <a:pt x="161" y="315"/>
                  </a:cubicBezTo>
                  <a:cubicBezTo>
                    <a:pt x="159" y="312"/>
                    <a:pt x="160" y="312"/>
                    <a:pt x="157" y="314"/>
                  </a:cubicBezTo>
                  <a:cubicBezTo>
                    <a:pt x="152" y="316"/>
                    <a:pt x="149" y="317"/>
                    <a:pt x="146" y="321"/>
                  </a:cubicBezTo>
                  <a:cubicBezTo>
                    <a:pt x="143" y="325"/>
                    <a:pt x="141" y="328"/>
                    <a:pt x="137" y="332"/>
                  </a:cubicBezTo>
                  <a:cubicBezTo>
                    <a:pt x="134" y="334"/>
                    <a:pt x="134" y="333"/>
                    <a:pt x="136" y="336"/>
                  </a:cubicBezTo>
                  <a:cubicBezTo>
                    <a:pt x="137" y="338"/>
                    <a:pt x="139" y="336"/>
                    <a:pt x="141" y="335"/>
                  </a:cubicBezTo>
                  <a:cubicBezTo>
                    <a:pt x="136" y="338"/>
                    <a:pt x="131" y="340"/>
                    <a:pt x="129" y="346"/>
                  </a:cubicBezTo>
                  <a:cubicBezTo>
                    <a:pt x="131" y="346"/>
                    <a:pt x="136" y="347"/>
                    <a:pt x="139" y="345"/>
                  </a:cubicBezTo>
                  <a:cubicBezTo>
                    <a:pt x="141" y="343"/>
                    <a:pt x="144" y="341"/>
                    <a:pt x="147" y="340"/>
                  </a:cubicBezTo>
                  <a:cubicBezTo>
                    <a:pt x="150" y="338"/>
                    <a:pt x="154" y="334"/>
                    <a:pt x="157" y="334"/>
                  </a:cubicBezTo>
                  <a:cubicBezTo>
                    <a:pt x="160" y="333"/>
                    <a:pt x="165" y="337"/>
                    <a:pt x="167" y="335"/>
                  </a:cubicBezTo>
                  <a:cubicBezTo>
                    <a:pt x="168" y="334"/>
                    <a:pt x="175" y="327"/>
                    <a:pt x="175" y="326"/>
                  </a:cubicBezTo>
                  <a:cubicBezTo>
                    <a:pt x="174" y="325"/>
                    <a:pt x="173" y="323"/>
                    <a:pt x="174" y="322"/>
                  </a:cubicBezTo>
                  <a:cubicBezTo>
                    <a:pt x="174" y="321"/>
                    <a:pt x="176" y="317"/>
                    <a:pt x="177" y="317"/>
                  </a:cubicBezTo>
                  <a:cubicBezTo>
                    <a:pt x="180" y="317"/>
                    <a:pt x="180" y="317"/>
                    <a:pt x="182" y="319"/>
                  </a:cubicBezTo>
                  <a:cubicBezTo>
                    <a:pt x="183" y="320"/>
                    <a:pt x="186" y="319"/>
                    <a:pt x="187" y="319"/>
                  </a:cubicBezTo>
                  <a:cubicBezTo>
                    <a:pt x="191" y="319"/>
                    <a:pt x="195" y="318"/>
                    <a:pt x="198" y="317"/>
                  </a:cubicBezTo>
                  <a:cubicBezTo>
                    <a:pt x="194" y="319"/>
                    <a:pt x="191" y="321"/>
                    <a:pt x="188" y="325"/>
                  </a:cubicBezTo>
                  <a:cubicBezTo>
                    <a:pt x="190" y="326"/>
                    <a:pt x="193" y="328"/>
                    <a:pt x="195" y="330"/>
                  </a:cubicBezTo>
                  <a:cubicBezTo>
                    <a:pt x="195" y="331"/>
                    <a:pt x="198" y="334"/>
                    <a:pt x="198" y="333"/>
                  </a:cubicBezTo>
                  <a:cubicBezTo>
                    <a:pt x="200" y="332"/>
                    <a:pt x="202" y="331"/>
                    <a:pt x="203" y="330"/>
                  </a:cubicBezTo>
                  <a:cubicBezTo>
                    <a:pt x="203" y="334"/>
                    <a:pt x="203" y="334"/>
                    <a:pt x="200" y="335"/>
                  </a:cubicBezTo>
                  <a:cubicBezTo>
                    <a:pt x="201" y="338"/>
                    <a:pt x="203" y="341"/>
                    <a:pt x="205" y="343"/>
                  </a:cubicBezTo>
                  <a:cubicBezTo>
                    <a:pt x="206" y="345"/>
                    <a:pt x="212" y="344"/>
                    <a:pt x="214" y="344"/>
                  </a:cubicBezTo>
                  <a:cubicBezTo>
                    <a:pt x="218" y="344"/>
                    <a:pt x="219" y="345"/>
                    <a:pt x="222" y="347"/>
                  </a:cubicBezTo>
                  <a:cubicBezTo>
                    <a:pt x="225" y="350"/>
                    <a:pt x="226" y="349"/>
                    <a:pt x="230" y="347"/>
                  </a:cubicBezTo>
                  <a:cubicBezTo>
                    <a:pt x="230" y="348"/>
                    <a:pt x="228" y="352"/>
                    <a:pt x="228" y="353"/>
                  </a:cubicBezTo>
                  <a:cubicBezTo>
                    <a:pt x="230" y="355"/>
                    <a:pt x="231" y="356"/>
                    <a:pt x="233" y="356"/>
                  </a:cubicBezTo>
                  <a:cubicBezTo>
                    <a:pt x="238" y="356"/>
                    <a:pt x="240" y="354"/>
                    <a:pt x="244" y="351"/>
                  </a:cubicBezTo>
                  <a:cubicBezTo>
                    <a:pt x="245" y="352"/>
                    <a:pt x="246" y="355"/>
                    <a:pt x="246" y="356"/>
                  </a:cubicBezTo>
                  <a:cubicBezTo>
                    <a:pt x="246" y="358"/>
                    <a:pt x="243" y="359"/>
                    <a:pt x="242" y="360"/>
                  </a:cubicBezTo>
                  <a:cubicBezTo>
                    <a:pt x="242" y="358"/>
                    <a:pt x="242" y="357"/>
                    <a:pt x="242" y="355"/>
                  </a:cubicBezTo>
                  <a:cubicBezTo>
                    <a:pt x="241" y="359"/>
                    <a:pt x="241" y="360"/>
                    <a:pt x="237" y="362"/>
                  </a:cubicBezTo>
                  <a:cubicBezTo>
                    <a:pt x="239" y="364"/>
                    <a:pt x="241" y="366"/>
                    <a:pt x="243" y="368"/>
                  </a:cubicBezTo>
                  <a:cubicBezTo>
                    <a:pt x="245" y="371"/>
                    <a:pt x="245" y="370"/>
                    <a:pt x="248" y="370"/>
                  </a:cubicBezTo>
                  <a:cubicBezTo>
                    <a:pt x="246" y="374"/>
                    <a:pt x="246" y="375"/>
                    <a:pt x="248" y="379"/>
                  </a:cubicBezTo>
                  <a:cubicBezTo>
                    <a:pt x="249" y="383"/>
                    <a:pt x="250" y="386"/>
                    <a:pt x="252" y="390"/>
                  </a:cubicBezTo>
                  <a:cubicBezTo>
                    <a:pt x="253" y="392"/>
                    <a:pt x="252" y="392"/>
                    <a:pt x="255" y="392"/>
                  </a:cubicBezTo>
                  <a:cubicBezTo>
                    <a:pt x="256" y="391"/>
                    <a:pt x="259" y="391"/>
                    <a:pt x="258" y="389"/>
                  </a:cubicBezTo>
                  <a:cubicBezTo>
                    <a:pt x="258" y="386"/>
                    <a:pt x="257" y="382"/>
                    <a:pt x="256" y="378"/>
                  </a:cubicBezTo>
                  <a:cubicBezTo>
                    <a:pt x="257" y="378"/>
                    <a:pt x="259" y="381"/>
                    <a:pt x="260" y="381"/>
                  </a:cubicBezTo>
                  <a:cubicBezTo>
                    <a:pt x="261" y="381"/>
                    <a:pt x="263" y="378"/>
                    <a:pt x="264" y="378"/>
                  </a:cubicBezTo>
                  <a:cubicBezTo>
                    <a:pt x="263" y="381"/>
                    <a:pt x="263" y="384"/>
                    <a:pt x="262" y="387"/>
                  </a:cubicBezTo>
                  <a:cubicBezTo>
                    <a:pt x="262" y="391"/>
                    <a:pt x="263" y="391"/>
                    <a:pt x="265" y="394"/>
                  </a:cubicBezTo>
                  <a:cubicBezTo>
                    <a:pt x="269" y="388"/>
                    <a:pt x="272" y="382"/>
                    <a:pt x="275" y="376"/>
                  </a:cubicBezTo>
                  <a:cubicBezTo>
                    <a:pt x="274" y="383"/>
                    <a:pt x="272" y="390"/>
                    <a:pt x="275" y="396"/>
                  </a:cubicBezTo>
                  <a:cubicBezTo>
                    <a:pt x="276" y="395"/>
                    <a:pt x="277" y="395"/>
                    <a:pt x="278" y="394"/>
                  </a:cubicBezTo>
                  <a:cubicBezTo>
                    <a:pt x="276" y="397"/>
                    <a:pt x="274" y="400"/>
                    <a:pt x="275" y="403"/>
                  </a:cubicBezTo>
                  <a:cubicBezTo>
                    <a:pt x="277" y="407"/>
                    <a:pt x="278" y="410"/>
                    <a:pt x="280" y="413"/>
                  </a:cubicBezTo>
                  <a:cubicBezTo>
                    <a:pt x="279" y="412"/>
                    <a:pt x="278" y="411"/>
                    <a:pt x="276" y="410"/>
                  </a:cubicBezTo>
                  <a:cubicBezTo>
                    <a:pt x="275" y="414"/>
                    <a:pt x="274" y="416"/>
                    <a:pt x="275" y="420"/>
                  </a:cubicBezTo>
                  <a:cubicBezTo>
                    <a:pt x="276" y="422"/>
                    <a:pt x="276" y="424"/>
                    <a:pt x="277" y="425"/>
                  </a:cubicBezTo>
                  <a:cubicBezTo>
                    <a:pt x="278" y="428"/>
                    <a:pt x="279" y="427"/>
                    <a:pt x="281" y="427"/>
                  </a:cubicBezTo>
                  <a:cubicBezTo>
                    <a:pt x="280" y="429"/>
                    <a:pt x="278" y="431"/>
                    <a:pt x="278" y="433"/>
                  </a:cubicBezTo>
                  <a:cubicBezTo>
                    <a:pt x="278" y="435"/>
                    <a:pt x="278" y="440"/>
                    <a:pt x="276" y="442"/>
                  </a:cubicBezTo>
                  <a:cubicBezTo>
                    <a:pt x="276" y="442"/>
                    <a:pt x="273" y="445"/>
                    <a:pt x="273" y="445"/>
                  </a:cubicBezTo>
                  <a:cubicBezTo>
                    <a:pt x="273" y="446"/>
                    <a:pt x="274" y="447"/>
                    <a:pt x="275" y="447"/>
                  </a:cubicBezTo>
                  <a:cubicBezTo>
                    <a:pt x="278" y="445"/>
                    <a:pt x="280" y="443"/>
                    <a:pt x="283" y="442"/>
                  </a:cubicBezTo>
                  <a:cubicBezTo>
                    <a:pt x="283" y="446"/>
                    <a:pt x="284" y="450"/>
                    <a:pt x="282" y="453"/>
                  </a:cubicBezTo>
                  <a:cubicBezTo>
                    <a:pt x="280" y="457"/>
                    <a:pt x="279" y="461"/>
                    <a:pt x="278" y="465"/>
                  </a:cubicBezTo>
                  <a:cubicBezTo>
                    <a:pt x="284" y="460"/>
                    <a:pt x="287" y="457"/>
                    <a:pt x="291" y="451"/>
                  </a:cubicBezTo>
                  <a:cubicBezTo>
                    <a:pt x="291" y="450"/>
                    <a:pt x="294" y="446"/>
                    <a:pt x="294" y="445"/>
                  </a:cubicBezTo>
                  <a:cubicBezTo>
                    <a:pt x="293" y="442"/>
                    <a:pt x="291" y="439"/>
                    <a:pt x="290" y="437"/>
                  </a:cubicBezTo>
                  <a:cubicBezTo>
                    <a:pt x="292" y="441"/>
                    <a:pt x="295" y="444"/>
                    <a:pt x="293" y="448"/>
                  </a:cubicBezTo>
                  <a:cubicBezTo>
                    <a:pt x="291" y="452"/>
                    <a:pt x="290" y="457"/>
                    <a:pt x="287" y="461"/>
                  </a:cubicBezTo>
                  <a:cubicBezTo>
                    <a:pt x="285" y="464"/>
                    <a:pt x="280" y="470"/>
                    <a:pt x="280" y="473"/>
                  </a:cubicBezTo>
                  <a:cubicBezTo>
                    <a:pt x="281" y="479"/>
                    <a:pt x="282" y="484"/>
                    <a:pt x="283" y="490"/>
                  </a:cubicBezTo>
                  <a:cubicBezTo>
                    <a:pt x="287" y="487"/>
                    <a:pt x="290" y="485"/>
                    <a:pt x="294" y="482"/>
                  </a:cubicBezTo>
                  <a:cubicBezTo>
                    <a:pt x="291" y="486"/>
                    <a:pt x="289" y="488"/>
                    <a:pt x="288" y="493"/>
                  </a:cubicBezTo>
                  <a:cubicBezTo>
                    <a:pt x="287" y="501"/>
                    <a:pt x="287" y="509"/>
                    <a:pt x="286" y="517"/>
                  </a:cubicBezTo>
                  <a:cubicBezTo>
                    <a:pt x="285" y="523"/>
                    <a:pt x="285" y="527"/>
                    <a:pt x="287" y="532"/>
                  </a:cubicBezTo>
                  <a:cubicBezTo>
                    <a:pt x="287" y="534"/>
                    <a:pt x="291" y="535"/>
                    <a:pt x="292" y="536"/>
                  </a:cubicBezTo>
                  <a:cubicBezTo>
                    <a:pt x="295" y="539"/>
                    <a:pt x="298" y="541"/>
                    <a:pt x="302" y="544"/>
                  </a:cubicBezTo>
                  <a:cubicBezTo>
                    <a:pt x="306" y="548"/>
                    <a:pt x="306" y="553"/>
                    <a:pt x="308" y="559"/>
                  </a:cubicBezTo>
                  <a:cubicBezTo>
                    <a:pt x="309" y="564"/>
                    <a:pt x="316" y="565"/>
                    <a:pt x="317" y="570"/>
                  </a:cubicBezTo>
                  <a:cubicBezTo>
                    <a:pt x="319" y="577"/>
                    <a:pt x="318" y="581"/>
                    <a:pt x="317" y="588"/>
                  </a:cubicBezTo>
                  <a:cubicBezTo>
                    <a:pt x="317" y="590"/>
                    <a:pt x="318" y="594"/>
                    <a:pt x="316" y="595"/>
                  </a:cubicBezTo>
                  <a:cubicBezTo>
                    <a:pt x="314" y="596"/>
                    <a:pt x="311" y="598"/>
                    <a:pt x="308" y="600"/>
                  </a:cubicBezTo>
                  <a:cubicBezTo>
                    <a:pt x="309" y="597"/>
                    <a:pt x="310" y="595"/>
                    <a:pt x="311" y="593"/>
                  </a:cubicBezTo>
                  <a:cubicBezTo>
                    <a:pt x="312" y="592"/>
                    <a:pt x="312" y="586"/>
                    <a:pt x="312" y="586"/>
                  </a:cubicBezTo>
                  <a:cubicBezTo>
                    <a:pt x="311" y="584"/>
                    <a:pt x="306" y="583"/>
                    <a:pt x="305" y="582"/>
                  </a:cubicBezTo>
                  <a:cubicBezTo>
                    <a:pt x="302" y="581"/>
                    <a:pt x="300" y="580"/>
                    <a:pt x="298" y="578"/>
                  </a:cubicBezTo>
                  <a:cubicBezTo>
                    <a:pt x="297" y="591"/>
                    <a:pt x="296" y="603"/>
                    <a:pt x="293" y="616"/>
                  </a:cubicBezTo>
                  <a:cubicBezTo>
                    <a:pt x="290" y="627"/>
                    <a:pt x="285" y="637"/>
                    <a:pt x="280" y="648"/>
                  </a:cubicBezTo>
                  <a:cubicBezTo>
                    <a:pt x="278" y="653"/>
                    <a:pt x="275" y="658"/>
                    <a:pt x="274" y="664"/>
                  </a:cubicBezTo>
                  <a:cubicBezTo>
                    <a:pt x="274" y="668"/>
                    <a:pt x="274" y="672"/>
                    <a:pt x="273" y="676"/>
                  </a:cubicBezTo>
                  <a:cubicBezTo>
                    <a:pt x="273" y="678"/>
                    <a:pt x="274" y="681"/>
                    <a:pt x="273" y="683"/>
                  </a:cubicBezTo>
                  <a:cubicBezTo>
                    <a:pt x="271" y="687"/>
                    <a:pt x="270" y="690"/>
                    <a:pt x="268" y="693"/>
                  </a:cubicBezTo>
                  <a:cubicBezTo>
                    <a:pt x="267" y="696"/>
                    <a:pt x="265" y="698"/>
                    <a:pt x="266" y="701"/>
                  </a:cubicBezTo>
                  <a:cubicBezTo>
                    <a:pt x="269" y="704"/>
                    <a:pt x="269" y="704"/>
                    <a:pt x="269" y="708"/>
                  </a:cubicBezTo>
                  <a:cubicBezTo>
                    <a:pt x="268" y="711"/>
                    <a:pt x="267" y="715"/>
                    <a:pt x="267" y="719"/>
                  </a:cubicBezTo>
                  <a:cubicBezTo>
                    <a:pt x="268" y="722"/>
                    <a:pt x="270" y="726"/>
                    <a:pt x="271" y="730"/>
                  </a:cubicBezTo>
                  <a:cubicBezTo>
                    <a:pt x="271" y="733"/>
                    <a:pt x="275" y="730"/>
                    <a:pt x="278" y="729"/>
                  </a:cubicBezTo>
                  <a:cubicBezTo>
                    <a:pt x="278" y="732"/>
                    <a:pt x="278" y="735"/>
                    <a:pt x="278" y="738"/>
                  </a:cubicBezTo>
                  <a:cubicBezTo>
                    <a:pt x="277" y="737"/>
                    <a:pt x="276" y="737"/>
                    <a:pt x="275" y="736"/>
                  </a:cubicBezTo>
                  <a:cubicBezTo>
                    <a:pt x="275" y="738"/>
                    <a:pt x="274" y="743"/>
                    <a:pt x="275" y="744"/>
                  </a:cubicBezTo>
                  <a:cubicBezTo>
                    <a:pt x="277" y="745"/>
                    <a:pt x="278" y="746"/>
                    <a:pt x="280" y="747"/>
                  </a:cubicBezTo>
                  <a:cubicBezTo>
                    <a:pt x="280" y="747"/>
                    <a:pt x="278" y="751"/>
                    <a:pt x="278" y="751"/>
                  </a:cubicBezTo>
                  <a:cubicBezTo>
                    <a:pt x="276" y="754"/>
                    <a:pt x="276" y="754"/>
                    <a:pt x="278" y="758"/>
                  </a:cubicBezTo>
                  <a:cubicBezTo>
                    <a:pt x="280" y="761"/>
                    <a:pt x="281" y="765"/>
                    <a:pt x="283" y="768"/>
                  </a:cubicBezTo>
                  <a:cubicBezTo>
                    <a:pt x="284" y="770"/>
                    <a:pt x="284" y="774"/>
                    <a:pt x="284" y="777"/>
                  </a:cubicBezTo>
                  <a:cubicBezTo>
                    <a:pt x="285" y="781"/>
                    <a:pt x="285" y="781"/>
                    <a:pt x="289" y="781"/>
                  </a:cubicBezTo>
                  <a:cubicBezTo>
                    <a:pt x="294" y="782"/>
                    <a:pt x="301" y="784"/>
                    <a:pt x="305" y="789"/>
                  </a:cubicBezTo>
                  <a:cubicBezTo>
                    <a:pt x="307" y="790"/>
                    <a:pt x="309" y="793"/>
                    <a:pt x="310" y="795"/>
                  </a:cubicBezTo>
                  <a:cubicBezTo>
                    <a:pt x="311" y="799"/>
                    <a:pt x="312" y="802"/>
                    <a:pt x="313" y="805"/>
                  </a:cubicBezTo>
                  <a:cubicBezTo>
                    <a:pt x="315" y="810"/>
                    <a:pt x="316" y="816"/>
                    <a:pt x="317" y="821"/>
                  </a:cubicBezTo>
                  <a:cubicBezTo>
                    <a:pt x="318" y="827"/>
                    <a:pt x="318" y="835"/>
                    <a:pt x="322" y="839"/>
                  </a:cubicBezTo>
                  <a:cubicBezTo>
                    <a:pt x="326" y="845"/>
                    <a:pt x="329" y="850"/>
                    <a:pt x="333" y="856"/>
                  </a:cubicBezTo>
                  <a:cubicBezTo>
                    <a:pt x="334" y="859"/>
                    <a:pt x="333" y="863"/>
                    <a:pt x="333" y="866"/>
                  </a:cubicBezTo>
                  <a:cubicBezTo>
                    <a:pt x="330" y="865"/>
                    <a:pt x="327" y="865"/>
                    <a:pt x="324" y="864"/>
                  </a:cubicBezTo>
                  <a:cubicBezTo>
                    <a:pt x="326" y="867"/>
                    <a:pt x="328" y="869"/>
                    <a:pt x="331" y="872"/>
                  </a:cubicBezTo>
                  <a:cubicBezTo>
                    <a:pt x="332" y="873"/>
                    <a:pt x="333" y="875"/>
                    <a:pt x="334" y="876"/>
                  </a:cubicBezTo>
                  <a:cubicBezTo>
                    <a:pt x="335" y="877"/>
                    <a:pt x="337" y="876"/>
                    <a:pt x="338" y="875"/>
                  </a:cubicBezTo>
                  <a:cubicBezTo>
                    <a:pt x="339" y="875"/>
                    <a:pt x="343" y="882"/>
                    <a:pt x="344" y="884"/>
                  </a:cubicBezTo>
                  <a:cubicBezTo>
                    <a:pt x="346" y="886"/>
                    <a:pt x="345" y="889"/>
                    <a:pt x="345" y="892"/>
                  </a:cubicBezTo>
                  <a:cubicBezTo>
                    <a:pt x="345" y="895"/>
                    <a:pt x="345" y="897"/>
                    <a:pt x="347" y="900"/>
                  </a:cubicBezTo>
                  <a:cubicBezTo>
                    <a:pt x="350" y="903"/>
                    <a:pt x="353" y="907"/>
                    <a:pt x="356" y="910"/>
                  </a:cubicBezTo>
                  <a:cubicBezTo>
                    <a:pt x="358" y="912"/>
                    <a:pt x="360" y="914"/>
                    <a:pt x="362" y="917"/>
                  </a:cubicBezTo>
                  <a:cubicBezTo>
                    <a:pt x="363" y="920"/>
                    <a:pt x="364" y="923"/>
                    <a:pt x="365" y="926"/>
                  </a:cubicBezTo>
                  <a:cubicBezTo>
                    <a:pt x="367" y="924"/>
                    <a:pt x="368" y="923"/>
                    <a:pt x="370" y="921"/>
                  </a:cubicBezTo>
                  <a:cubicBezTo>
                    <a:pt x="371" y="920"/>
                    <a:pt x="369" y="916"/>
                    <a:pt x="369" y="914"/>
                  </a:cubicBezTo>
                  <a:cubicBezTo>
                    <a:pt x="368" y="910"/>
                    <a:pt x="365" y="906"/>
                    <a:pt x="363" y="902"/>
                  </a:cubicBezTo>
                  <a:cubicBezTo>
                    <a:pt x="358" y="894"/>
                    <a:pt x="357" y="884"/>
                    <a:pt x="354" y="875"/>
                  </a:cubicBezTo>
                  <a:cubicBezTo>
                    <a:pt x="354" y="877"/>
                    <a:pt x="353" y="878"/>
                    <a:pt x="353" y="880"/>
                  </a:cubicBezTo>
                  <a:cubicBezTo>
                    <a:pt x="351" y="874"/>
                    <a:pt x="350" y="869"/>
                    <a:pt x="346" y="864"/>
                  </a:cubicBezTo>
                  <a:cubicBezTo>
                    <a:pt x="344" y="863"/>
                    <a:pt x="346" y="859"/>
                    <a:pt x="345" y="857"/>
                  </a:cubicBezTo>
                  <a:cubicBezTo>
                    <a:pt x="343" y="854"/>
                    <a:pt x="342" y="851"/>
                    <a:pt x="340" y="847"/>
                  </a:cubicBezTo>
                  <a:cubicBezTo>
                    <a:pt x="338" y="844"/>
                    <a:pt x="331" y="839"/>
                    <a:pt x="332" y="835"/>
                  </a:cubicBezTo>
                  <a:cubicBezTo>
                    <a:pt x="332" y="828"/>
                    <a:pt x="333" y="821"/>
                    <a:pt x="333" y="815"/>
                  </a:cubicBezTo>
                  <a:cubicBezTo>
                    <a:pt x="338" y="818"/>
                    <a:pt x="344" y="822"/>
                    <a:pt x="349" y="825"/>
                  </a:cubicBezTo>
                  <a:cubicBezTo>
                    <a:pt x="350" y="826"/>
                    <a:pt x="350" y="832"/>
                    <a:pt x="350" y="833"/>
                  </a:cubicBezTo>
                  <a:cubicBezTo>
                    <a:pt x="350" y="836"/>
                    <a:pt x="350" y="839"/>
                    <a:pt x="351" y="842"/>
                  </a:cubicBezTo>
                  <a:cubicBezTo>
                    <a:pt x="354" y="847"/>
                    <a:pt x="356" y="852"/>
                    <a:pt x="359" y="858"/>
                  </a:cubicBezTo>
                  <a:cubicBezTo>
                    <a:pt x="361" y="859"/>
                    <a:pt x="362" y="864"/>
                    <a:pt x="364" y="864"/>
                  </a:cubicBezTo>
                  <a:cubicBezTo>
                    <a:pt x="369" y="864"/>
                    <a:pt x="365" y="869"/>
                    <a:pt x="367" y="872"/>
                  </a:cubicBezTo>
                  <a:cubicBezTo>
                    <a:pt x="368" y="874"/>
                    <a:pt x="372" y="876"/>
                    <a:pt x="374" y="877"/>
                  </a:cubicBezTo>
                  <a:cubicBezTo>
                    <a:pt x="376" y="878"/>
                    <a:pt x="378" y="882"/>
                    <a:pt x="377" y="884"/>
                  </a:cubicBezTo>
                  <a:cubicBezTo>
                    <a:pt x="376" y="886"/>
                    <a:pt x="375" y="888"/>
                    <a:pt x="377" y="890"/>
                  </a:cubicBezTo>
                  <a:cubicBezTo>
                    <a:pt x="380" y="893"/>
                    <a:pt x="383" y="896"/>
                    <a:pt x="386" y="899"/>
                  </a:cubicBezTo>
                  <a:cubicBezTo>
                    <a:pt x="394" y="907"/>
                    <a:pt x="400" y="918"/>
                    <a:pt x="405" y="929"/>
                  </a:cubicBezTo>
                  <a:cubicBezTo>
                    <a:pt x="408" y="933"/>
                    <a:pt x="411" y="940"/>
                    <a:pt x="409" y="944"/>
                  </a:cubicBezTo>
                  <a:cubicBezTo>
                    <a:pt x="408" y="947"/>
                    <a:pt x="408" y="950"/>
                    <a:pt x="408" y="953"/>
                  </a:cubicBezTo>
                  <a:cubicBezTo>
                    <a:pt x="407" y="957"/>
                    <a:pt x="405" y="955"/>
                    <a:pt x="408" y="960"/>
                  </a:cubicBezTo>
                  <a:cubicBezTo>
                    <a:pt x="409" y="963"/>
                    <a:pt x="411" y="965"/>
                    <a:pt x="413" y="968"/>
                  </a:cubicBezTo>
                  <a:cubicBezTo>
                    <a:pt x="414" y="970"/>
                    <a:pt x="418" y="972"/>
                    <a:pt x="420" y="974"/>
                  </a:cubicBezTo>
                  <a:cubicBezTo>
                    <a:pt x="426" y="978"/>
                    <a:pt x="431" y="979"/>
                    <a:pt x="437" y="981"/>
                  </a:cubicBezTo>
                  <a:cubicBezTo>
                    <a:pt x="439" y="981"/>
                    <a:pt x="441" y="984"/>
                    <a:pt x="443" y="985"/>
                  </a:cubicBezTo>
                  <a:cubicBezTo>
                    <a:pt x="446" y="987"/>
                    <a:pt x="449" y="989"/>
                    <a:pt x="452" y="991"/>
                  </a:cubicBezTo>
                  <a:cubicBezTo>
                    <a:pt x="453" y="993"/>
                    <a:pt x="457" y="993"/>
                    <a:pt x="459" y="993"/>
                  </a:cubicBezTo>
                  <a:cubicBezTo>
                    <a:pt x="462" y="995"/>
                    <a:pt x="466" y="996"/>
                    <a:pt x="470" y="997"/>
                  </a:cubicBezTo>
                  <a:cubicBezTo>
                    <a:pt x="475" y="998"/>
                    <a:pt x="481" y="1003"/>
                    <a:pt x="487" y="1005"/>
                  </a:cubicBezTo>
                  <a:cubicBezTo>
                    <a:pt x="488" y="1006"/>
                    <a:pt x="490" y="1008"/>
                    <a:pt x="492" y="1007"/>
                  </a:cubicBezTo>
                  <a:cubicBezTo>
                    <a:pt x="495" y="1006"/>
                    <a:pt x="499" y="1004"/>
                    <a:pt x="503" y="1002"/>
                  </a:cubicBezTo>
                  <a:cubicBezTo>
                    <a:pt x="506" y="1001"/>
                    <a:pt x="509" y="999"/>
                    <a:pt x="512" y="1000"/>
                  </a:cubicBezTo>
                  <a:cubicBezTo>
                    <a:pt x="516" y="1001"/>
                    <a:pt x="521" y="1006"/>
                    <a:pt x="524" y="1008"/>
                  </a:cubicBezTo>
                  <a:cubicBezTo>
                    <a:pt x="527" y="1010"/>
                    <a:pt x="529" y="1013"/>
                    <a:pt x="531" y="1016"/>
                  </a:cubicBezTo>
                  <a:cubicBezTo>
                    <a:pt x="533" y="1020"/>
                    <a:pt x="537" y="1021"/>
                    <a:pt x="541" y="1022"/>
                  </a:cubicBezTo>
                  <a:cubicBezTo>
                    <a:pt x="544" y="1024"/>
                    <a:pt x="548" y="1024"/>
                    <a:pt x="552" y="1025"/>
                  </a:cubicBezTo>
                  <a:cubicBezTo>
                    <a:pt x="555" y="1025"/>
                    <a:pt x="559" y="1027"/>
                    <a:pt x="562" y="1029"/>
                  </a:cubicBezTo>
                  <a:cubicBezTo>
                    <a:pt x="565" y="1030"/>
                    <a:pt x="570" y="1033"/>
                    <a:pt x="573" y="1032"/>
                  </a:cubicBezTo>
                  <a:cubicBezTo>
                    <a:pt x="574" y="1032"/>
                    <a:pt x="577" y="1030"/>
                    <a:pt x="578" y="1029"/>
                  </a:cubicBezTo>
                  <a:cubicBezTo>
                    <a:pt x="578" y="1029"/>
                    <a:pt x="581" y="1032"/>
                    <a:pt x="582" y="1032"/>
                  </a:cubicBezTo>
                  <a:cubicBezTo>
                    <a:pt x="580" y="1033"/>
                    <a:pt x="579" y="1034"/>
                    <a:pt x="578" y="1034"/>
                  </a:cubicBezTo>
                  <a:cubicBezTo>
                    <a:pt x="581" y="1038"/>
                    <a:pt x="584" y="1041"/>
                    <a:pt x="587" y="1045"/>
                  </a:cubicBezTo>
                  <a:cubicBezTo>
                    <a:pt x="589" y="1048"/>
                    <a:pt x="593" y="1054"/>
                    <a:pt x="597" y="1054"/>
                  </a:cubicBezTo>
                  <a:cubicBezTo>
                    <a:pt x="596" y="1051"/>
                    <a:pt x="595" y="1048"/>
                    <a:pt x="594" y="1045"/>
                  </a:cubicBezTo>
                  <a:cubicBezTo>
                    <a:pt x="597" y="1046"/>
                    <a:pt x="599" y="1046"/>
                    <a:pt x="601" y="1049"/>
                  </a:cubicBezTo>
                  <a:cubicBezTo>
                    <a:pt x="603" y="1052"/>
                    <a:pt x="605" y="1054"/>
                    <a:pt x="608" y="1056"/>
                  </a:cubicBezTo>
                  <a:cubicBezTo>
                    <a:pt x="606" y="1054"/>
                    <a:pt x="605" y="1053"/>
                    <a:pt x="603" y="1055"/>
                  </a:cubicBezTo>
                  <a:cubicBezTo>
                    <a:pt x="600" y="1056"/>
                    <a:pt x="600" y="1054"/>
                    <a:pt x="597" y="1054"/>
                  </a:cubicBezTo>
                  <a:cubicBezTo>
                    <a:pt x="595" y="1054"/>
                    <a:pt x="596" y="1057"/>
                    <a:pt x="596" y="1059"/>
                  </a:cubicBezTo>
                  <a:cubicBezTo>
                    <a:pt x="596" y="1060"/>
                    <a:pt x="593" y="1063"/>
                    <a:pt x="592" y="1064"/>
                  </a:cubicBezTo>
                  <a:cubicBezTo>
                    <a:pt x="595" y="1066"/>
                    <a:pt x="598" y="1067"/>
                    <a:pt x="601" y="1068"/>
                  </a:cubicBezTo>
                  <a:cubicBezTo>
                    <a:pt x="600" y="1067"/>
                    <a:pt x="600" y="1066"/>
                    <a:pt x="599" y="1064"/>
                  </a:cubicBezTo>
                  <a:cubicBezTo>
                    <a:pt x="603" y="1067"/>
                    <a:pt x="607" y="1070"/>
                    <a:pt x="612" y="1073"/>
                  </a:cubicBezTo>
                  <a:cubicBezTo>
                    <a:pt x="615" y="1075"/>
                    <a:pt x="615" y="1074"/>
                    <a:pt x="615" y="1078"/>
                  </a:cubicBezTo>
                  <a:cubicBezTo>
                    <a:pt x="615" y="1081"/>
                    <a:pt x="617" y="1083"/>
                    <a:pt x="619" y="1080"/>
                  </a:cubicBezTo>
                  <a:cubicBezTo>
                    <a:pt x="620" y="1083"/>
                    <a:pt x="620" y="1085"/>
                    <a:pt x="622" y="1087"/>
                  </a:cubicBezTo>
                  <a:cubicBezTo>
                    <a:pt x="623" y="1086"/>
                    <a:pt x="623" y="1084"/>
                    <a:pt x="625" y="1084"/>
                  </a:cubicBezTo>
                  <a:cubicBezTo>
                    <a:pt x="627" y="1084"/>
                    <a:pt x="630" y="1085"/>
                    <a:pt x="631" y="1086"/>
                  </a:cubicBezTo>
                  <a:cubicBezTo>
                    <a:pt x="633" y="1086"/>
                    <a:pt x="634" y="1089"/>
                    <a:pt x="636" y="1090"/>
                  </a:cubicBezTo>
                  <a:cubicBezTo>
                    <a:pt x="637" y="1092"/>
                    <a:pt x="638" y="1090"/>
                    <a:pt x="640" y="1089"/>
                  </a:cubicBezTo>
                  <a:cubicBezTo>
                    <a:pt x="641" y="1090"/>
                    <a:pt x="641" y="1095"/>
                    <a:pt x="643" y="1094"/>
                  </a:cubicBezTo>
                  <a:cubicBezTo>
                    <a:pt x="645" y="1094"/>
                    <a:pt x="648" y="1093"/>
                    <a:pt x="651" y="1093"/>
                  </a:cubicBezTo>
                  <a:cubicBezTo>
                    <a:pt x="650" y="1091"/>
                    <a:pt x="647" y="1087"/>
                    <a:pt x="647" y="1086"/>
                  </a:cubicBezTo>
                  <a:cubicBezTo>
                    <a:pt x="648" y="1084"/>
                    <a:pt x="653" y="1080"/>
                    <a:pt x="655" y="1079"/>
                  </a:cubicBezTo>
                  <a:cubicBezTo>
                    <a:pt x="656" y="1078"/>
                    <a:pt x="661" y="1078"/>
                    <a:pt x="662" y="1079"/>
                  </a:cubicBezTo>
                  <a:cubicBezTo>
                    <a:pt x="664" y="1081"/>
                    <a:pt x="665" y="1082"/>
                    <a:pt x="669" y="1082"/>
                  </a:cubicBezTo>
                  <a:cubicBezTo>
                    <a:pt x="667" y="1085"/>
                    <a:pt x="667" y="1085"/>
                    <a:pt x="668" y="1089"/>
                  </a:cubicBezTo>
                  <a:cubicBezTo>
                    <a:pt x="669" y="1091"/>
                    <a:pt x="669" y="1095"/>
                    <a:pt x="671" y="1097"/>
                  </a:cubicBezTo>
                  <a:cubicBezTo>
                    <a:pt x="673" y="1099"/>
                    <a:pt x="675" y="1101"/>
                    <a:pt x="675" y="1103"/>
                  </a:cubicBezTo>
                  <a:cubicBezTo>
                    <a:pt x="675" y="1107"/>
                    <a:pt x="675" y="1112"/>
                    <a:pt x="675" y="1116"/>
                  </a:cubicBezTo>
                  <a:cubicBezTo>
                    <a:pt x="675" y="1118"/>
                    <a:pt x="676" y="1121"/>
                    <a:pt x="675" y="1123"/>
                  </a:cubicBezTo>
                  <a:cubicBezTo>
                    <a:pt x="675" y="1124"/>
                    <a:pt x="674" y="1126"/>
                    <a:pt x="674" y="1127"/>
                  </a:cubicBezTo>
                  <a:cubicBezTo>
                    <a:pt x="675" y="1127"/>
                    <a:pt x="677" y="1130"/>
                    <a:pt x="677" y="1130"/>
                  </a:cubicBezTo>
                  <a:cubicBezTo>
                    <a:pt x="675" y="1132"/>
                    <a:pt x="673" y="1134"/>
                    <a:pt x="671" y="1136"/>
                  </a:cubicBezTo>
                  <a:cubicBezTo>
                    <a:pt x="669" y="1138"/>
                    <a:pt x="664" y="1140"/>
                    <a:pt x="663" y="1143"/>
                  </a:cubicBezTo>
                  <a:cubicBezTo>
                    <a:pt x="662" y="1145"/>
                    <a:pt x="659" y="1148"/>
                    <a:pt x="660" y="1150"/>
                  </a:cubicBezTo>
                  <a:cubicBezTo>
                    <a:pt x="660" y="1151"/>
                    <a:pt x="662" y="1154"/>
                    <a:pt x="661" y="1155"/>
                  </a:cubicBezTo>
                  <a:cubicBezTo>
                    <a:pt x="661" y="1156"/>
                    <a:pt x="657" y="1157"/>
                    <a:pt x="656" y="1157"/>
                  </a:cubicBezTo>
                  <a:cubicBezTo>
                    <a:pt x="653" y="1158"/>
                    <a:pt x="651" y="1159"/>
                    <a:pt x="648" y="1160"/>
                  </a:cubicBezTo>
                  <a:cubicBezTo>
                    <a:pt x="647" y="1160"/>
                    <a:pt x="648" y="1163"/>
                    <a:pt x="648" y="1164"/>
                  </a:cubicBezTo>
                  <a:cubicBezTo>
                    <a:pt x="649" y="1166"/>
                    <a:pt x="649" y="1166"/>
                    <a:pt x="648" y="1168"/>
                  </a:cubicBezTo>
                  <a:cubicBezTo>
                    <a:pt x="646" y="1170"/>
                    <a:pt x="645" y="1173"/>
                    <a:pt x="644" y="1176"/>
                  </a:cubicBezTo>
                  <a:cubicBezTo>
                    <a:pt x="644" y="1177"/>
                    <a:pt x="641" y="1178"/>
                    <a:pt x="640" y="1178"/>
                  </a:cubicBezTo>
                  <a:cubicBezTo>
                    <a:pt x="640" y="1178"/>
                    <a:pt x="641" y="1182"/>
                    <a:pt x="641" y="1182"/>
                  </a:cubicBezTo>
                  <a:cubicBezTo>
                    <a:pt x="641" y="1183"/>
                    <a:pt x="642" y="1185"/>
                    <a:pt x="642" y="1187"/>
                  </a:cubicBezTo>
                  <a:cubicBezTo>
                    <a:pt x="642" y="1187"/>
                    <a:pt x="640" y="1189"/>
                    <a:pt x="640" y="1190"/>
                  </a:cubicBezTo>
                  <a:cubicBezTo>
                    <a:pt x="640" y="1191"/>
                    <a:pt x="644" y="1192"/>
                    <a:pt x="644" y="1192"/>
                  </a:cubicBezTo>
                  <a:cubicBezTo>
                    <a:pt x="646" y="1193"/>
                    <a:pt x="647" y="1194"/>
                    <a:pt x="648" y="1192"/>
                  </a:cubicBezTo>
                  <a:cubicBezTo>
                    <a:pt x="649" y="1192"/>
                    <a:pt x="649" y="1192"/>
                    <a:pt x="649" y="1192"/>
                  </a:cubicBezTo>
                  <a:cubicBezTo>
                    <a:pt x="652" y="1194"/>
                    <a:pt x="651" y="1197"/>
                    <a:pt x="651" y="1200"/>
                  </a:cubicBezTo>
                  <a:cubicBezTo>
                    <a:pt x="651" y="1204"/>
                    <a:pt x="649" y="1202"/>
                    <a:pt x="646" y="1203"/>
                  </a:cubicBezTo>
                  <a:cubicBezTo>
                    <a:pt x="640" y="1205"/>
                    <a:pt x="637" y="1210"/>
                    <a:pt x="637" y="1216"/>
                  </a:cubicBezTo>
                  <a:cubicBezTo>
                    <a:pt x="637" y="1219"/>
                    <a:pt x="637" y="1223"/>
                    <a:pt x="637" y="1227"/>
                  </a:cubicBezTo>
                  <a:cubicBezTo>
                    <a:pt x="637" y="1229"/>
                    <a:pt x="640" y="1230"/>
                    <a:pt x="642" y="1231"/>
                  </a:cubicBezTo>
                  <a:cubicBezTo>
                    <a:pt x="645" y="1233"/>
                    <a:pt x="648" y="1236"/>
                    <a:pt x="651" y="1238"/>
                  </a:cubicBezTo>
                  <a:cubicBezTo>
                    <a:pt x="653" y="1239"/>
                    <a:pt x="654" y="1241"/>
                    <a:pt x="655" y="1243"/>
                  </a:cubicBezTo>
                  <a:cubicBezTo>
                    <a:pt x="661" y="1255"/>
                    <a:pt x="668" y="1265"/>
                    <a:pt x="673" y="1278"/>
                  </a:cubicBezTo>
                  <a:cubicBezTo>
                    <a:pt x="676" y="1282"/>
                    <a:pt x="677" y="1288"/>
                    <a:pt x="681" y="1292"/>
                  </a:cubicBezTo>
                  <a:cubicBezTo>
                    <a:pt x="683" y="1293"/>
                    <a:pt x="686" y="1294"/>
                    <a:pt x="687" y="1297"/>
                  </a:cubicBezTo>
                  <a:cubicBezTo>
                    <a:pt x="687" y="1301"/>
                    <a:pt x="688" y="1305"/>
                    <a:pt x="689" y="1309"/>
                  </a:cubicBezTo>
                  <a:cubicBezTo>
                    <a:pt x="691" y="1315"/>
                    <a:pt x="698" y="1321"/>
                    <a:pt x="702" y="1325"/>
                  </a:cubicBezTo>
                  <a:cubicBezTo>
                    <a:pt x="704" y="1328"/>
                    <a:pt x="710" y="1329"/>
                    <a:pt x="713" y="1330"/>
                  </a:cubicBezTo>
                  <a:cubicBezTo>
                    <a:pt x="716" y="1332"/>
                    <a:pt x="718" y="1333"/>
                    <a:pt x="721" y="1335"/>
                  </a:cubicBezTo>
                  <a:cubicBezTo>
                    <a:pt x="725" y="1337"/>
                    <a:pt x="728" y="1339"/>
                    <a:pt x="732" y="1341"/>
                  </a:cubicBezTo>
                  <a:cubicBezTo>
                    <a:pt x="735" y="1343"/>
                    <a:pt x="738" y="1347"/>
                    <a:pt x="740" y="1349"/>
                  </a:cubicBezTo>
                  <a:cubicBezTo>
                    <a:pt x="742" y="1352"/>
                    <a:pt x="746" y="1353"/>
                    <a:pt x="748" y="1355"/>
                  </a:cubicBezTo>
                  <a:cubicBezTo>
                    <a:pt x="749" y="1355"/>
                    <a:pt x="752" y="1357"/>
                    <a:pt x="752" y="1357"/>
                  </a:cubicBezTo>
                  <a:cubicBezTo>
                    <a:pt x="754" y="1356"/>
                    <a:pt x="755" y="1354"/>
                    <a:pt x="756" y="1353"/>
                  </a:cubicBezTo>
                  <a:cubicBezTo>
                    <a:pt x="755" y="1354"/>
                    <a:pt x="752" y="1356"/>
                    <a:pt x="752" y="1358"/>
                  </a:cubicBezTo>
                  <a:cubicBezTo>
                    <a:pt x="753" y="1362"/>
                    <a:pt x="754" y="1366"/>
                    <a:pt x="755" y="1370"/>
                  </a:cubicBezTo>
                  <a:cubicBezTo>
                    <a:pt x="756" y="1375"/>
                    <a:pt x="756" y="1380"/>
                    <a:pt x="756" y="1385"/>
                  </a:cubicBezTo>
                  <a:cubicBezTo>
                    <a:pt x="756" y="1392"/>
                    <a:pt x="756" y="1400"/>
                    <a:pt x="756" y="1407"/>
                  </a:cubicBezTo>
                  <a:cubicBezTo>
                    <a:pt x="756" y="1409"/>
                    <a:pt x="754" y="1410"/>
                    <a:pt x="754" y="1412"/>
                  </a:cubicBezTo>
                  <a:cubicBezTo>
                    <a:pt x="754" y="1416"/>
                    <a:pt x="755" y="1420"/>
                    <a:pt x="755" y="1424"/>
                  </a:cubicBezTo>
                  <a:cubicBezTo>
                    <a:pt x="757" y="1435"/>
                    <a:pt x="756" y="1446"/>
                    <a:pt x="754" y="1457"/>
                  </a:cubicBezTo>
                  <a:cubicBezTo>
                    <a:pt x="752" y="1463"/>
                    <a:pt x="750" y="1470"/>
                    <a:pt x="750" y="1476"/>
                  </a:cubicBezTo>
                  <a:cubicBezTo>
                    <a:pt x="751" y="1483"/>
                    <a:pt x="752" y="1489"/>
                    <a:pt x="752" y="1496"/>
                  </a:cubicBezTo>
                  <a:cubicBezTo>
                    <a:pt x="752" y="1502"/>
                    <a:pt x="754" y="1508"/>
                    <a:pt x="756" y="1515"/>
                  </a:cubicBezTo>
                  <a:cubicBezTo>
                    <a:pt x="757" y="1520"/>
                    <a:pt x="756" y="1527"/>
                    <a:pt x="756" y="1532"/>
                  </a:cubicBezTo>
                  <a:cubicBezTo>
                    <a:pt x="756" y="1538"/>
                    <a:pt x="752" y="1545"/>
                    <a:pt x="750" y="1550"/>
                  </a:cubicBezTo>
                  <a:cubicBezTo>
                    <a:pt x="749" y="1555"/>
                    <a:pt x="751" y="1562"/>
                    <a:pt x="748" y="1566"/>
                  </a:cubicBezTo>
                  <a:cubicBezTo>
                    <a:pt x="747" y="1567"/>
                    <a:pt x="743" y="1571"/>
                    <a:pt x="743" y="1572"/>
                  </a:cubicBezTo>
                  <a:cubicBezTo>
                    <a:pt x="744" y="1576"/>
                    <a:pt x="745" y="1580"/>
                    <a:pt x="747" y="1584"/>
                  </a:cubicBezTo>
                  <a:cubicBezTo>
                    <a:pt x="748" y="1589"/>
                    <a:pt x="750" y="1595"/>
                    <a:pt x="752" y="1601"/>
                  </a:cubicBezTo>
                  <a:cubicBezTo>
                    <a:pt x="752" y="1604"/>
                    <a:pt x="750" y="1607"/>
                    <a:pt x="750" y="1609"/>
                  </a:cubicBezTo>
                  <a:cubicBezTo>
                    <a:pt x="748" y="1612"/>
                    <a:pt x="749" y="1614"/>
                    <a:pt x="749" y="1617"/>
                  </a:cubicBezTo>
                  <a:cubicBezTo>
                    <a:pt x="750" y="1621"/>
                    <a:pt x="749" y="1623"/>
                    <a:pt x="753" y="1624"/>
                  </a:cubicBezTo>
                  <a:cubicBezTo>
                    <a:pt x="755" y="1625"/>
                    <a:pt x="762" y="1624"/>
                    <a:pt x="762" y="1625"/>
                  </a:cubicBezTo>
                  <a:cubicBezTo>
                    <a:pt x="764" y="1626"/>
                    <a:pt x="762" y="1635"/>
                    <a:pt x="762" y="1636"/>
                  </a:cubicBezTo>
                  <a:cubicBezTo>
                    <a:pt x="762" y="1642"/>
                    <a:pt x="762" y="1648"/>
                    <a:pt x="762" y="1654"/>
                  </a:cubicBezTo>
                  <a:cubicBezTo>
                    <a:pt x="762" y="1658"/>
                    <a:pt x="764" y="1658"/>
                    <a:pt x="768" y="1661"/>
                  </a:cubicBezTo>
                  <a:cubicBezTo>
                    <a:pt x="768" y="1661"/>
                    <a:pt x="765" y="1670"/>
                    <a:pt x="762" y="1669"/>
                  </a:cubicBezTo>
                  <a:cubicBezTo>
                    <a:pt x="764" y="1674"/>
                    <a:pt x="765" y="1678"/>
                    <a:pt x="766" y="1683"/>
                  </a:cubicBezTo>
                  <a:cubicBezTo>
                    <a:pt x="766" y="1686"/>
                    <a:pt x="763" y="1690"/>
                    <a:pt x="762" y="1693"/>
                  </a:cubicBezTo>
                  <a:cubicBezTo>
                    <a:pt x="761" y="1690"/>
                    <a:pt x="760" y="1687"/>
                    <a:pt x="759" y="1685"/>
                  </a:cubicBezTo>
                  <a:cubicBezTo>
                    <a:pt x="757" y="1681"/>
                    <a:pt x="756" y="1682"/>
                    <a:pt x="753" y="1682"/>
                  </a:cubicBezTo>
                  <a:cubicBezTo>
                    <a:pt x="749" y="1682"/>
                    <a:pt x="750" y="1683"/>
                    <a:pt x="749" y="1686"/>
                  </a:cubicBezTo>
                  <a:cubicBezTo>
                    <a:pt x="748" y="1689"/>
                    <a:pt x="747" y="1692"/>
                    <a:pt x="747" y="1694"/>
                  </a:cubicBezTo>
                  <a:cubicBezTo>
                    <a:pt x="748" y="1694"/>
                    <a:pt x="750" y="1693"/>
                    <a:pt x="752" y="1693"/>
                  </a:cubicBezTo>
                  <a:cubicBezTo>
                    <a:pt x="754" y="1693"/>
                    <a:pt x="757" y="1695"/>
                    <a:pt x="758" y="1696"/>
                  </a:cubicBezTo>
                  <a:cubicBezTo>
                    <a:pt x="759" y="1696"/>
                    <a:pt x="763" y="1697"/>
                    <a:pt x="762" y="1698"/>
                  </a:cubicBezTo>
                  <a:cubicBezTo>
                    <a:pt x="761" y="1701"/>
                    <a:pt x="760" y="1703"/>
                    <a:pt x="759" y="1705"/>
                  </a:cubicBezTo>
                  <a:cubicBezTo>
                    <a:pt x="761" y="1705"/>
                    <a:pt x="767" y="1704"/>
                    <a:pt x="768" y="1705"/>
                  </a:cubicBezTo>
                  <a:cubicBezTo>
                    <a:pt x="770" y="1708"/>
                    <a:pt x="771" y="1711"/>
                    <a:pt x="773" y="1714"/>
                  </a:cubicBezTo>
                  <a:cubicBezTo>
                    <a:pt x="770" y="1714"/>
                    <a:pt x="768" y="1714"/>
                    <a:pt x="765" y="1714"/>
                  </a:cubicBezTo>
                  <a:cubicBezTo>
                    <a:pt x="764" y="1714"/>
                    <a:pt x="764" y="1719"/>
                    <a:pt x="764" y="1720"/>
                  </a:cubicBezTo>
                  <a:cubicBezTo>
                    <a:pt x="765" y="1723"/>
                    <a:pt x="766" y="1726"/>
                    <a:pt x="767" y="1729"/>
                  </a:cubicBezTo>
                  <a:cubicBezTo>
                    <a:pt x="768" y="1731"/>
                    <a:pt x="771" y="1732"/>
                    <a:pt x="773" y="1733"/>
                  </a:cubicBezTo>
                  <a:cubicBezTo>
                    <a:pt x="771" y="1733"/>
                    <a:pt x="770" y="1733"/>
                    <a:pt x="768" y="1733"/>
                  </a:cubicBezTo>
                  <a:cubicBezTo>
                    <a:pt x="768" y="1735"/>
                    <a:pt x="769" y="1737"/>
                    <a:pt x="770" y="1739"/>
                  </a:cubicBezTo>
                  <a:cubicBezTo>
                    <a:pt x="770" y="1740"/>
                    <a:pt x="767" y="1740"/>
                    <a:pt x="768" y="1741"/>
                  </a:cubicBezTo>
                  <a:cubicBezTo>
                    <a:pt x="770" y="1744"/>
                    <a:pt x="773" y="1746"/>
                    <a:pt x="773" y="1750"/>
                  </a:cubicBezTo>
                  <a:cubicBezTo>
                    <a:pt x="773" y="1755"/>
                    <a:pt x="780" y="1762"/>
                    <a:pt x="784" y="1766"/>
                  </a:cubicBezTo>
                  <a:cubicBezTo>
                    <a:pt x="786" y="1761"/>
                    <a:pt x="786" y="1762"/>
                    <a:pt x="790" y="1763"/>
                  </a:cubicBezTo>
                  <a:cubicBezTo>
                    <a:pt x="792" y="1764"/>
                    <a:pt x="791" y="1769"/>
                    <a:pt x="791" y="1771"/>
                  </a:cubicBezTo>
                  <a:cubicBezTo>
                    <a:pt x="789" y="1770"/>
                    <a:pt x="786" y="1770"/>
                    <a:pt x="784" y="1769"/>
                  </a:cubicBezTo>
                  <a:cubicBezTo>
                    <a:pt x="784" y="1772"/>
                    <a:pt x="784" y="1774"/>
                    <a:pt x="784" y="1776"/>
                  </a:cubicBezTo>
                  <a:cubicBezTo>
                    <a:pt x="785" y="1775"/>
                    <a:pt x="786" y="1774"/>
                    <a:pt x="788" y="1773"/>
                  </a:cubicBezTo>
                  <a:cubicBezTo>
                    <a:pt x="787" y="1774"/>
                    <a:pt x="785" y="1779"/>
                    <a:pt x="786" y="1780"/>
                  </a:cubicBezTo>
                  <a:cubicBezTo>
                    <a:pt x="786" y="1780"/>
                    <a:pt x="791" y="1781"/>
                    <a:pt x="793" y="1781"/>
                  </a:cubicBezTo>
                  <a:cubicBezTo>
                    <a:pt x="792" y="1782"/>
                    <a:pt x="791" y="1783"/>
                    <a:pt x="791" y="1783"/>
                  </a:cubicBezTo>
                  <a:cubicBezTo>
                    <a:pt x="793" y="1784"/>
                    <a:pt x="794" y="1785"/>
                    <a:pt x="796" y="1787"/>
                  </a:cubicBezTo>
                  <a:cubicBezTo>
                    <a:pt x="796" y="1784"/>
                    <a:pt x="800" y="1782"/>
                    <a:pt x="800" y="1780"/>
                  </a:cubicBezTo>
                  <a:cubicBezTo>
                    <a:pt x="800" y="1778"/>
                    <a:pt x="794" y="1775"/>
                    <a:pt x="793" y="1774"/>
                  </a:cubicBezTo>
                  <a:cubicBezTo>
                    <a:pt x="796" y="1774"/>
                    <a:pt x="798" y="1773"/>
                    <a:pt x="801" y="1773"/>
                  </a:cubicBezTo>
                  <a:cubicBezTo>
                    <a:pt x="802" y="1772"/>
                    <a:pt x="806" y="1779"/>
                    <a:pt x="807" y="1780"/>
                  </a:cubicBezTo>
                  <a:cubicBezTo>
                    <a:pt x="804" y="1781"/>
                    <a:pt x="796" y="1786"/>
                    <a:pt x="802" y="1790"/>
                  </a:cubicBezTo>
                  <a:cubicBezTo>
                    <a:pt x="804" y="1793"/>
                    <a:pt x="812" y="1793"/>
                    <a:pt x="812" y="1788"/>
                  </a:cubicBezTo>
                  <a:cubicBezTo>
                    <a:pt x="812" y="1784"/>
                    <a:pt x="811" y="1777"/>
                    <a:pt x="815" y="1774"/>
                  </a:cubicBezTo>
                  <a:cubicBezTo>
                    <a:pt x="816" y="1773"/>
                    <a:pt x="818" y="1769"/>
                    <a:pt x="820" y="1769"/>
                  </a:cubicBezTo>
                  <a:cubicBezTo>
                    <a:pt x="823" y="1769"/>
                    <a:pt x="825" y="1769"/>
                    <a:pt x="828" y="1769"/>
                  </a:cubicBezTo>
                  <a:cubicBezTo>
                    <a:pt x="825" y="1763"/>
                    <a:pt x="821" y="1758"/>
                    <a:pt x="820" y="1751"/>
                  </a:cubicBezTo>
                  <a:cubicBezTo>
                    <a:pt x="819" y="1743"/>
                    <a:pt x="822" y="1738"/>
                    <a:pt x="826" y="1732"/>
                  </a:cubicBezTo>
                  <a:cubicBezTo>
                    <a:pt x="828" y="1728"/>
                    <a:pt x="828" y="1727"/>
                    <a:pt x="828" y="1723"/>
                  </a:cubicBezTo>
                  <a:cubicBezTo>
                    <a:pt x="828" y="1719"/>
                    <a:pt x="830" y="1718"/>
                    <a:pt x="832" y="1714"/>
                  </a:cubicBezTo>
                  <a:cubicBezTo>
                    <a:pt x="834" y="1712"/>
                    <a:pt x="837" y="1710"/>
                    <a:pt x="838" y="1707"/>
                  </a:cubicBezTo>
                  <a:cubicBezTo>
                    <a:pt x="839" y="1703"/>
                    <a:pt x="840" y="1700"/>
                    <a:pt x="841" y="1696"/>
                  </a:cubicBezTo>
                  <a:cubicBezTo>
                    <a:pt x="839" y="1696"/>
                    <a:pt x="834" y="1696"/>
                    <a:pt x="832" y="1694"/>
                  </a:cubicBezTo>
                  <a:cubicBezTo>
                    <a:pt x="829" y="1692"/>
                    <a:pt x="826" y="1689"/>
                    <a:pt x="822" y="1687"/>
                  </a:cubicBezTo>
                  <a:cubicBezTo>
                    <a:pt x="820" y="1685"/>
                    <a:pt x="821" y="1680"/>
                    <a:pt x="821" y="1678"/>
                  </a:cubicBezTo>
                  <a:cubicBezTo>
                    <a:pt x="821" y="1674"/>
                    <a:pt x="823" y="1673"/>
                    <a:pt x="826" y="1671"/>
                  </a:cubicBezTo>
                  <a:cubicBezTo>
                    <a:pt x="830" y="1668"/>
                    <a:pt x="831" y="1667"/>
                    <a:pt x="835" y="1666"/>
                  </a:cubicBezTo>
                  <a:cubicBezTo>
                    <a:pt x="838" y="1666"/>
                    <a:pt x="837" y="1663"/>
                    <a:pt x="837" y="1660"/>
                  </a:cubicBezTo>
                  <a:cubicBezTo>
                    <a:pt x="837" y="1656"/>
                    <a:pt x="837" y="1651"/>
                    <a:pt x="837" y="1646"/>
                  </a:cubicBezTo>
                  <a:cubicBezTo>
                    <a:pt x="837" y="1643"/>
                    <a:pt x="840" y="1643"/>
                    <a:pt x="843" y="1641"/>
                  </a:cubicBezTo>
                  <a:cubicBezTo>
                    <a:pt x="841" y="1640"/>
                    <a:pt x="839" y="1639"/>
                    <a:pt x="837" y="1637"/>
                  </a:cubicBezTo>
                  <a:cubicBezTo>
                    <a:pt x="839" y="1636"/>
                    <a:pt x="841" y="1635"/>
                    <a:pt x="842" y="1634"/>
                  </a:cubicBezTo>
                  <a:cubicBezTo>
                    <a:pt x="844" y="1634"/>
                    <a:pt x="845" y="1638"/>
                    <a:pt x="847" y="1637"/>
                  </a:cubicBezTo>
                  <a:cubicBezTo>
                    <a:pt x="850" y="1636"/>
                    <a:pt x="849" y="1636"/>
                    <a:pt x="849" y="1632"/>
                  </a:cubicBezTo>
                  <a:cubicBezTo>
                    <a:pt x="849" y="1630"/>
                    <a:pt x="848" y="1629"/>
                    <a:pt x="846" y="1629"/>
                  </a:cubicBezTo>
                  <a:cubicBezTo>
                    <a:pt x="844" y="1628"/>
                    <a:pt x="841" y="1629"/>
                    <a:pt x="839" y="1629"/>
                  </a:cubicBezTo>
                  <a:cubicBezTo>
                    <a:pt x="836" y="1629"/>
                    <a:pt x="836" y="1627"/>
                    <a:pt x="835" y="1625"/>
                  </a:cubicBezTo>
                  <a:cubicBezTo>
                    <a:pt x="832" y="1621"/>
                    <a:pt x="832" y="1617"/>
                    <a:pt x="832" y="1613"/>
                  </a:cubicBezTo>
                  <a:cubicBezTo>
                    <a:pt x="836" y="1614"/>
                    <a:pt x="839" y="1616"/>
                    <a:pt x="844" y="1616"/>
                  </a:cubicBezTo>
                  <a:cubicBezTo>
                    <a:pt x="847" y="1615"/>
                    <a:pt x="851" y="1615"/>
                    <a:pt x="854" y="1615"/>
                  </a:cubicBezTo>
                  <a:cubicBezTo>
                    <a:pt x="856" y="1614"/>
                    <a:pt x="857" y="1612"/>
                    <a:pt x="858" y="1611"/>
                  </a:cubicBezTo>
                  <a:cubicBezTo>
                    <a:pt x="859" y="1610"/>
                    <a:pt x="857" y="1607"/>
                    <a:pt x="857" y="1605"/>
                  </a:cubicBezTo>
                  <a:cubicBezTo>
                    <a:pt x="857" y="1603"/>
                    <a:pt x="859" y="1601"/>
                    <a:pt x="859" y="1598"/>
                  </a:cubicBezTo>
                  <a:cubicBezTo>
                    <a:pt x="859" y="1596"/>
                    <a:pt x="859" y="1594"/>
                    <a:pt x="858" y="1592"/>
                  </a:cubicBezTo>
                  <a:cubicBezTo>
                    <a:pt x="856" y="1590"/>
                    <a:pt x="855" y="1588"/>
                    <a:pt x="853" y="1586"/>
                  </a:cubicBezTo>
                  <a:cubicBezTo>
                    <a:pt x="858" y="1587"/>
                    <a:pt x="863" y="1587"/>
                    <a:pt x="868" y="1588"/>
                  </a:cubicBezTo>
                  <a:cubicBezTo>
                    <a:pt x="872" y="1588"/>
                    <a:pt x="877" y="1587"/>
                    <a:pt x="882" y="1586"/>
                  </a:cubicBezTo>
                  <a:cubicBezTo>
                    <a:pt x="886" y="1586"/>
                    <a:pt x="890" y="1583"/>
                    <a:pt x="894" y="1581"/>
                  </a:cubicBezTo>
                  <a:cubicBezTo>
                    <a:pt x="899" y="1579"/>
                    <a:pt x="900" y="1575"/>
                    <a:pt x="903" y="1570"/>
                  </a:cubicBezTo>
                  <a:cubicBezTo>
                    <a:pt x="904" y="1568"/>
                    <a:pt x="905" y="1566"/>
                    <a:pt x="906" y="1564"/>
                  </a:cubicBezTo>
                  <a:cubicBezTo>
                    <a:pt x="907" y="1562"/>
                    <a:pt x="905" y="1560"/>
                    <a:pt x="904" y="1558"/>
                  </a:cubicBezTo>
                  <a:cubicBezTo>
                    <a:pt x="904" y="1557"/>
                    <a:pt x="900" y="1555"/>
                    <a:pt x="899" y="1555"/>
                  </a:cubicBezTo>
                  <a:cubicBezTo>
                    <a:pt x="897" y="1554"/>
                    <a:pt x="898" y="1551"/>
                    <a:pt x="898" y="1549"/>
                  </a:cubicBezTo>
                  <a:cubicBezTo>
                    <a:pt x="898" y="1545"/>
                    <a:pt x="892" y="1542"/>
                    <a:pt x="889" y="1540"/>
                  </a:cubicBezTo>
                  <a:cubicBezTo>
                    <a:pt x="883" y="1537"/>
                    <a:pt x="883" y="1535"/>
                    <a:pt x="885" y="1529"/>
                  </a:cubicBezTo>
                  <a:cubicBezTo>
                    <a:pt x="887" y="1531"/>
                    <a:pt x="889" y="1534"/>
                    <a:pt x="890" y="1535"/>
                  </a:cubicBezTo>
                  <a:cubicBezTo>
                    <a:pt x="893" y="1536"/>
                    <a:pt x="897" y="1536"/>
                    <a:pt x="900" y="1536"/>
                  </a:cubicBezTo>
                  <a:cubicBezTo>
                    <a:pt x="903" y="1537"/>
                    <a:pt x="906" y="1539"/>
                    <a:pt x="908" y="1540"/>
                  </a:cubicBezTo>
                  <a:cubicBezTo>
                    <a:pt x="910" y="1541"/>
                    <a:pt x="915" y="1539"/>
                    <a:pt x="917" y="1539"/>
                  </a:cubicBezTo>
                  <a:cubicBezTo>
                    <a:pt x="920" y="1538"/>
                    <a:pt x="922" y="1538"/>
                    <a:pt x="925" y="1536"/>
                  </a:cubicBezTo>
                  <a:cubicBezTo>
                    <a:pt x="928" y="1534"/>
                    <a:pt x="929" y="1533"/>
                    <a:pt x="930" y="1529"/>
                  </a:cubicBezTo>
                  <a:cubicBezTo>
                    <a:pt x="933" y="1524"/>
                    <a:pt x="937" y="1519"/>
                    <a:pt x="942" y="1514"/>
                  </a:cubicBezTo>
                  <a:cubicBezTo>
                    <a:pt x="943" y="1512"/>
                    <a:pt x="944" y="1509"/>
                    <a:pt x="945" y="1506"/>
                  </a:cubicBezTo>
                  <a:cubicBezTo>
                    <a:pt x="947" y="1504"/>
                    <a:pt x="950" y="1501"/>
                    <a:pt x="952" y="1499"/>
                  </a:cubicBezTo>
                  <a:cubicBezTo>
                    <a:pt x="955" y="1494"/>
                    <a:pt x="958" y="1489"/>
                    <a:pt x="960" y="1484"/>
                  </a:cubicBezTo>
                  <a:cubicBezTo>
                    <a:pt x="962" y="1478"/>
                    <a:pt x="966" y="1474"/>
                    <a:pt x="970" y="1469"/>
                  </a:cubicBezTo>
                  <a:cubicBezTo>
                    <a:pt x="975" y="1464"/>
                    <a:pt x="974" y="1458"/>
                    <a:pt x="973" y="1452"/>
                  </a:cubicBezTo>
                  <a:cubicBezTo>
                    <a:pt x="971" y="1441"/>
                    <a:pt x="976" y="1428"/>
                    <a:pt x="986" y="1422"/>
                  </a:cubicBezTo>
                  <a:cubicBezTo>
                    <a:pt x="991" y="1419"/>
                    <a:pt x="996" y="1416"/>
                    <a:pt x="1002" y="1413"/>
                  </a:cubicBezTo>
                  <a:cubicBezTo>
                    <a:pt x="1005" y="1411"/>
                    <a:pt x="1008" y="1409"/>
                    <a:pt x="1011" y="1407"/>
                  </a:cubicBezTo>
                  <a:cubicBezTo>
                    <a:pt x="1013" y="1406"/>
                    <a:pt x="1017" y="1406"/>
                    <a:pt x="1019" y="1406"/>
                  </a:cubicBezTo>
                  <a:cubicBezTo>
                    <a:pt x="1021" y="1406"/>
                    <a:pt x="1036" y="1406"/>
                    <a:pt x="1036" y="1405"/>
                  </a:cubicBezTo>
                  <a:cubicBezTo>
                    <a:pt x="1040" y="1399"/>
                    <a:pt x="1043" y="1395"/>
                    <a:pt x="1044" y="1388"/>
                  </a:cubicBezTo>
                  <a:cubicBezTo>
                    <a:pt x="1045" y="1382"/>
                    <a:pt x="1050" y="1377"/>
                    <a:pt x="1053" y="1371"/>
                  </a:cubicBezTo>
                  <a:cubicBezTo>
                    <a:pt x="1055" y="1369"/>
                    <a:pt x="1056" y="1368"/>
                    <a:pt x="1056" y="1366"/>
                  </a:cubicBezTo>
                  <a:cubicBezTo>
                    <a:pt x="1056" y="1364"/>
                    <a:pt x="1055" y="1359"/>
                    <a:pt x="1056" y="1357"/>
                  </a:cubicBezTo>
                  <a:cubicBezTo>
                    <a:pt x="1057" y="1354"/>
                    <a:pt x="1060" y="1351"/>
                    <a:pt x="1061" y="1348"/>
                  </a:cubicBezTo>
                  <a:cubicBezTo>
                    <a:pt x="1062" y="1346"/>
                    <a:pt x="1062" y="1342"/>
                    <a:pt x="1062" y="1339"/>
                  </a:cubicBezTo>
                  <a:cubicBezTo>
                    <a:pt x="1063" y="1332"/>
                    <a:pt x="1062" y="1327"/>
                    <a:pt x="1061" y="1320"/>
                  </a:cubicBezTo>
                  <a:cubicBezTo>
                    <a:pt x="1061" y="1315"/>
                    <a:pt x="1059" y="1308"/>
                    <a:pt x="1062" y="1304"/>
                  </a:cubicBezTo>
                  <a:cubicBezTo>
                    <a:pt x="1063" y="1302"/>
                    <a:pt x="1065" y="1297"/>
                    <a:pt x="1067" y="1297"/>
                  </a:cubicBezTo>
                  <a:cubicBezTo>
                    <a:pt x="1070" y="1296"/>
                    <a:pt x="1073" y="1296"/>
                    <a:pt x="1074" y="1293"/>
                  </a:cubicBezTo>
                  <a:cubicBezTo>
                    <a:pt x="1077" y="1287"/>
                    <a:pt x="1079" y="1282"/>
                    <a:pt x="1084" y="1277"/>
                  </a:cubicBezTo>
                  <a:cubicBezTo>
                    <a:pt x="1088" y="1272"/>
                    <a:pt x="1092" y="1267"/>
                    <a:pt x="1096" y="1262"/>
                  </a:cubicBezTo>
                  <a:cubicBezTo>
                    <a:pt x="1097" y="1260"/>
                    <a:pt x="1097" y="1257"/>
                    <a:pt x="1098" y="1255"/>
                  </a:cubicBezTo>
                  <a:cubicBezTo>
                    <a:pt x="1098" y="1251"/>
                    <a:pt x="1099" y="1247"/>
                    <a:pt x="1100" y="1243"/>
                  </a:cubicBezTo>
                  <a:cubicBezTo>
                    <a:pt x="1100" y="1241"/>
                    <a:pt x="1099" y="1239"/>
                    <a:pt x="1098" y="1237"/>
                  </a:cubicBezTo>
                  <a:cubicBezTo>
                    <a:pt x="1098" y="1234"/>
                    <a:pt x="1098" y="1231"/>
                    <a:pt x="1096" y="1228"/>
                  </a:cubicBezTo>
                  <a:cubicBezTo>
                    <a:pt x="1094" y="1226"/>
                    <a:pt x="1093" y="1224"/>
                    <a:pt x="1091" y="1222"/>
                  </a:cubicBezTo>
                  <a:close/>
                  <a:moveTo>
                    <a:pt x="702" y="705"/>
                  </a:moveTo>
                  <a:cubicBezTo>
                    <a:pt x="699" y="706"/>
                    <a:pt x="695" y="708"/>
                    <a:pt x="692" y="709"/>
                  </a:cubicBezTo>
                  <a:cubicBezTo>
                    <a:pt x="689" y="711"/>
                    <a:pt x="684" y="709"/>
                    <a:pt x="681" y="709"/>
                  </a:cubicBezTo>
                  <a:cubicBezTo>
                    <a:pt x="674" y="709"/>
                    <a:pt x="668" y="708"/>
                    <a:pt x="661" y="706"/>
                  </a:cubicBezTo>
                  <a:cubicBezTo>
                    <a:pt x="664" y="703"/>
                    <a:pt x="666" y="700"/>
                    <a:pt x="669" y="697"/>
                  </a:cubicBezTo>
                  <a:cubicBezTo>
                    <a:pt x="668" y="699"/>
                    <a:pt x="667" y="701"/>
                    <a:pt x="667" y="703"/>
                  </a:cubicBezTo>
                  <a:cubicBezTo>
                    <a:pt x="676" y="701"/>
                    <a:pt x="685" y="700"/>
                    <a:pt x="694" y="697"/>
                  </a:cubicBezTo>
                  <a:cubicBezTo>
                    <a:pt x="696" y="697"/>
                    <a:pt x="698" y="696"/>
                    <a:pt x="701" y="696"/>
                  </a:cubicBezTo>
                  <a:cubicBezTo>
                    <a:pt x="702" y="695"/>
                    <a:pt x="707" y="693"/>
                    <a:pt x="708" y="694"/>
                  </a:cubicBezTo>
                  <a:cubicBezTo>
                    <a:pt x="708" y="694"/>
                    <a:pt x="710" y="699"/>
                    <a:pt x="709" y="700"/>
                  </a:cubicBezTo>
                  <a:cubicBezTo>
                    <a:pt x="707" y="701"/>
                    <a:pt x="705" y="703"/>
                    <a:pt x="702" y="705"/>
                  </a:cubicBezTo>
                  <a:close/>
                  <a:moveTo>
                    <a:pt x="722" y="679"/>
                  </a:moveTo>
                  <a:cubicBezTo>
                    <a:pt x="724" y="681"/>
                    <a:pt x="727" y="682"/>
                    <a:pt x="729" y="683"/>
                  </a:cubicBezTo>
                  <a:cubicBezTo>
                    <a:pt x="728" y="681"/>
                    <a:pt x="727" y="680"/>
                    <a:pt x="725" y="678"/>
                  </a:cubicBezTo>
                  <a:cubicBezTo>
                    <a:pt x="729" y="678"/>
                    <a:pt x="735" y="679"/>
                    <a:pt x="738" y="678"/>
                  </a:cubicBezTo>
                  <a:cubicBezTo>
                    <a:pt x="743" y="675"/>
                    <a:pt x="747" y="672"/>
                    <a:pt x="752" y="669"/>
                  </a:cubicBezTo>
                  <a:cubicBezTo>
                    <a:pt x="750" y="673"/>
                    <a:pt x="749" y="678"/>
                    <a:pt x="745" y="680"/>
                  </a:cubicBezTo>
                  <a:cubicBezTo>
                    <a:pt x="741" y="683"/>
                    <a:pt x="736" y="687"/>
                    <a:pt x="731" y="688"/>
                  </a:cubicBezTo>
                  <a:cubicBezTo>
                    <a:pt x="725" y="690"/>
                    <a:pt x="721" y="690"/>
                    <a:pt x="716" y="690"/>
                  </a:cubicBezTo>
                  <a:cubicBezTo>
                    <a:pt x="713" y="690"/>
                    <a:pt x="710" y="690"/>
                    <a:pt x="708" y="690"/>
                  </a:cubicBezTo>
                  <a:cubicBezTo>
                    <a:pt x="706" y="690"/>
                    <a:pt x="704" y="687"/>
                    <a:pt x="702" y="687"/>
                  </a:cubicBezTo>
                  <a:cubicBezTo>
                    <a:pt x="704" y="685"/>
                    <a:pt x="706" y="681"/>
                    <a:pt x="709" y="681"/>
                  </a:cubicBezTo>
                  <a:cubicBezTo>
                    <a:pt x="713" y="680"/>
                    <a:pt x="718" y="680"/>
                    <a:pt x="722" y="679"/>
                  </a:cubicBezTo>
                  <a:close/>
                  <a:moveTo>
                    <a:pt x="605" y="626"/>
                  </a:moveTo>
                  <a:cubicBezTo>
                    <a:pt x="610" y="624"/>
                    <a:pt x="616" y="621"/>
                    <a:pt x="621" y="619"/>
                  </a:cubicBezTo>
                  <a:cubicBezTo>
                    <a:pt x="628" y="616"/>
                    <a:pt x="631" y="612"/>
                    <a:pt x="637" y="608"/>
                  </a:cubicBezTo>
                  <a:cubicBezTo>
                    <a:pt x="638" y="606"/>
                    <a:pt x="639" y="605"/>
                    <a:pt x="642" y="605"/>
                  </a:cubicBezTo>
                  <a:cubicBezTo>
                    <a:pt x="646" y="606"/>
                    <a:pt x="649" y="607"/>
                    <a:pt x="653" y="608"/>
                  </a:cubicBezTo>
                  <a:cubicBezTo>
                    <a:pt x="657" y="609"/>
                    <a:pt x="658" y="621"/>
                    <a:pt x="662" y="621"/>
                  </a:cubicBezTo>
                  <a:cubicBezTo>
                    <a:pt x="666" y="621"/>
                    <a:pt x="667" y="620"/>
                    <a:pt x="667" y="624"/>
                  </a:cubicBezTo>
                  <a:cubicBezTo>
                    <a:pt x="667" y="628"/>
                    <a:pt x="667" y="632"/>
                    <a:pt x="667" y="636"/>
                  </a:cubicBezTo>
                  <a:cubicBezTo>
                    <a:pt x="667" y="639"/>
                    <a:pt x="669" y="641"/>
                    <a:pt x="670" y="643"/>
                  </a:cubicBezTo>
                  <a:cubicBezTo>
                    <a:pt x="671" y="645"/>
                    <a:pt x="676" y="646"/>
                    <a:pt x="678" y="646"/>
                  </a:cubicBezTo>
                  <a:cubicBezTo>
                    <a:pt x="684" y="648"/>
                    <a:pt x="690" y="650"/>
                    <a:pt x="696" y="652"/>
                  </a:cubicBezTo>
                  <a:cubicBezTo>
                    <a:pt x="699" y="652"/>
                    <a:pt x="700" y="652"/>
                    <a:pt x="701" y="655"/>
                  </a:cubicBezTo>
                  <a:cubicBezTo>
                    <a:pt x="703" y="658"/>
                    <a:pt x="704" y="662"/>
                    <a:pt x="705" y="665"/>
                  </a:cubicBezTo>
                  <a:cubicBezTo>
                    <a:pt x="706" y="666"/>
                    <a:pt x="703" y="670"/>
                    <a:pt x="702" y="671"/>
                  </a:cubicBezTo>
                  <a:cubicBezTo>
                    <a:pt x="701" y="672"/>
                    <a:pt x="696" y="671"/>
                    <a:pt x="694" y="671"/>
                  </a:cubicBezTo>
                  <a:cubicBezTo>
                    <a:pt x="693" y="671"/>
                    <a:pt x="692" y="666"/>
                    <a:pt x="692" y="665"/>
                  </a:cubicBezTo>
                  <a:cubicBezTo>
                    <a:pt x="691" y="661"/>
                    <a:pt x="692" y="662"/>
                    <a:pt x="688" y="662"/>
                  </a:cubicBezTo>
                  <a:cubicBezTo>
                    <a:pt x="689" y="663"/>
                    <a:pt x="692" y="668"/>
                    <a:pt x="692" y="669"/>
                  </a:cubicBezTo>
                  <a:cubicBezTo>
                    <a:pt x="690" y="672"/>
                    <a:pt x="689" y="675"/>
                    <a:pt x="687" y="679"/>
                  </a:cubicBezTo>
                  <a:cubicBezTo>
                    <a:pt x="686" y="681"/>
                    <a:pt x="686" y="684"/>
                    <a:pt x="684" y="685"/>
                  </a:cubicBezTo>
                  <a:cubicBezTo>
                    <a:pt x="680" y="687"/>
                    <a:pt x="677" y="689"/>
                    <a:pt x="674" y="690"/>
                  </a:cubicBezTo>
                  <a:cubicBezTo>
                    <a:pt x="675" y="685"/>
                    <a:pt x="675" y="682"/>
                    <a:pt x="674" y="676"/>
                  </a:cubicBezTo>
                  <a:cubicBezTo>
                    <a:pt x="670" y="678"/>
                    <a:pt x="667" y="680"/>
                    <a:pt x="663" y="681"/>
                  </a:cubicBezTo>
                  <a:cubicBezTo>
                    <a:pt x="664" y="679"/>
                    <a:pt x="665" y="676"/>
                    <a:pt x="667" y="674"/>
                  </a:cubicBezTo>
                  <a:cubicBezTo>
                    <a:pt x="668" y="673"/>
                    <a:pt x="672" y="669"/>
                    <a:pt x="672" y="667"/>
                  </a:cubicBezTo>
                  <a:cubicBezTo>
                    <a:pt x="672" y="665"/>
                    <a:pt x="673" y="661"/>
                    <a:pt x="672" y="659"/>
                  </a:cubicBezTo>
                  <a:cubicBezTo>
                    <a:pt x="668" y="657"/>
                    <a:pt x="665" y="654"/>
                    <a:pt x="662" y="652"/>
                  </a:cubicBezTo>
                  <a:cubicBezTo>
                    <a:pt x="661" y="651"/>
                    <a:pt x="658" y="654"/>
                    <a:pt x="657" y="655"/>
                  </a:cubicBezTo>
                  <a:cubicBezTo>
                    <a:pt x="656" y="657"/>
                    <a:pt x="655" y="658"/>
                    <a:pt x="654" y="660"/>
                  </a:cubicBezTo>
                  <a:cubicBezTo>
                    <a:pt x="654" y="661"/>
                    <a:pt x="651" y="659"/>
                    <a:pt x="651" y="660"/>
                  </a:cubicBezTo>
                  <a:cubicBezTo>
                    <a:pt x="647" y="665"/>
                    <a:pt x="643" y="670"/>
                    <a:pt x="640" y="676"/>
                  </a:cubicBezTo>
                  <a:cubicBezTo>
                    <a:pt x="638" y="680"/>
                    <a:pt x="638" y="689"/>
                    <a:pt x="637" y="694"/>
                  </a:cubicBezTo>
                  <a:cubicBezTo>
                    <a:pt x="637" y="697"/>
                    <a:pt x="636" y="698"/>
                    <a:pt x="634" y="701"/>
                  </a:cubicBezTo>
                  <a:cubicBezTo>
                    <a:pt x="631" y="705"/>
                    <a:pt x="631" y="705"/>
                    <a:pt x="626" y="705"/>
                  </a:cubicBezTo>
                  <a:cubicBezTo>
                    <a:pt x="623" y="705"/>
                    <a:pt x="624" y="700"/>
                    <a:pt x="624" y="698"/>
                  </a:cubicBezTo>
                  <a:cubicBezTo>
                    <a:pt x="624" y="695"/>
                    <a:pt x="625" y="692"/>
                    <a:pt x="625" y="689"/>
                  </a:cubicBezTo>
                  <a:cubicBezTo>
                    <a:pt x="626" y="684"/>
                    <a:pt x="627" y="678"/>
                    <a:pt x="629" y="673"/>
                  </a:cubicBezTo>
                  <a:cubicBezTo>
                    <a:pt x="632" y="667"/>
                    <a:pt x="635" y="662"/>
                    <a:pt x="638" y="656"/>
                  </a:cubicBezTo>
                  <a:cubicBezTo>
                    <a:pt x="635" y="659"/>
                    <a:pt x="631" y="662"/>
                    <a:pt x="628" y="665"/>
                  </a:cubicBezTo>
                  <a:cubicBezTo>
                    <a:pt x="630" y="662"/>
                    <a:pt x="633" y="659"/>
                    <a:pt x="636" y="656"/>
                  </a:cubicBezTo>
                  <a:cubicBezTo>
                    <a:pt x="638" y="654"/>
                    <a:pt x="640" y="650"/>
                    <a:pt x="644" y="649"/>
                  </a:cubicBezTo>
                  <a:cubicBezTo>
                    <a:pt x="652" y="648"/>
                    <a:pt x="660" y="648"/>
                    <a:pt x="669" y="648"/>
                  </a:cubicBezTo>
                  <a:cubicBezTo>
                    <a:pt x="668" y="646"/>
                    <a:pt x="667" y="644"/>
                    <a:pt x="666" y="644"/>
                  </a:cubicBezTo>
                  <a:cubicBezTo>
                    <a:pt x="663" y="643"/>
                    <a:pt x="661" y="643"/>
                    <a:pt x="661" y="640"/>
                  </a:cubicBezTo>
                  <a:cubicBezTo>
                    <a:pt x="661" y="637"/>
                    <a:pt x="652" y="639"/>
                    <a:pt x="649" y="639"/>
                  </a:cubicBezTo>
                  <a:cubicBezTo>
                    <a:pt x="648" y="639"/>
                    <a:pt x="647" y="641"/>
                    <a:pt x="646" y="641"/>
                  </a:cubicBezTo>
                  <a:cubicBezTo>
                    <a:pt x="643" y="640"/>
                    <a:pt x="641" y="639"/>
                    <a:pt x="639" y="639"/>
                  </a:cubicBezTo>
                  <a:cubicBezTo>
                    <a:pt x="638" y="639"/>
                    <a:pt x="637" y="635"/>
                    <a:pt x="636" y="635"/>
                  </a:cubicBezTo>
                  <a:cubicBezTo>
                    <a:pt x="634" y="635"/>
                    <a:pt x="632" y="635"/>
                    <a:pt x="629" y="635"/>
                  </a:cubicBezTo>
                  <a:cubicBezTo>
                    <a:pt x="632" y="632"/>
                    <a:pt x="635" y="629"/>
                    <a:pt x="638" y="626"/>
                  </a:cubicBezTo>
                  <a:cubicBezTo>
                    <a:pt x="632" y="626"/>
                    <a:pt x="629" y="631"/>
                    <a:pt x="624" y="633"/>
                  </a:cubicBezTo>
                  <a:cubicBezTo>
                    <a:pt x="619" y="635"/>
                    <a:pt x="612" y="636"/>
                    <a:pt x="606" y="637"/>
                  </a:cubicBezTo>
                  <a:cubicBezTo>
                    <a:pt x="606" y="635"/>
                    <a:pt x="606" y="633"/>
                    <a:pt x="606" y="632"/>
                  </a:cubicBezTo>
                  <a:cubicBezTo>
                    <a:pt x="603" y="632"/>
                    <a:pt x="600" y="633"/>
                    <a:pt x="596" y="633"/>
                  </a:cubicBezTo>
                  <a:cubicBezTo>
                    <a:pt x="599" y="631"/>
                    <a:pt x="602" y="629"/>
                    <a:pt x="605" y="626"/>
                  </a:cubicBezTo>
                  <a:close/>
                  <a:moveTo>
                    <a:pt x="624" y="1083"/>
                  </a:moveTo>
                  <a:cubicBezTo>
                    <a:pt x="620" y="1082"/>
                    <a:pt x="623" y="1076"/>
                    <a:pt x="624" y="1073"/>
                  </a:cubicBezTo>
                  <a:cubicBezTo>
                    <a:pt x="623" y="1076"/>
                    <a:pt x="620" y="1082"/>
                    <a:pt x="624" y="1083"/>
                  </a:cubicBezTo>
                  <a:close/>
                  <a:moveTo>
                    <a:pt x="729" y="1054"/>
                  </a:moveTo>
                  <a:cubicBezTo>
                    <a:pt x="730" y="1052"/>
                    <a:pt x="730" y="1050"/>
                    <a:pt x="731" y="1048"/>
                  </a:cubicBezTo>
                  <a:cubicBezTo>
                    <a:pt x="729" y="1052"/>
                    <a:pt x="729" y="1054"/>
                    <a:pt x="725" y="1057"/>
                  </a:cubicBezTo>
                  <a:cubicBezTo>
                    <a:pt x="727" y="1056"/>
                    <a:pt x="728" y="1055"/>
                    <a:pt x="729" y="1054"/>
                  </a:cubicBezTo>
                  <a:close/>
                  <a:moveTo>
                    <a:pt x="764" y="1338"/>
                  </a:moveTo>
                  <a:cubicBezTo>
                    <a:pt x="764" y="1337"/>
                    <a:pt x="763" y="1336"/>
                    <a:pt x="762" y="1336"/>
                  </a:cubicBezTo>
                  <a:cubicBezTo>
                    <a:pt x="762" y="1336"/>
                    <a:pt x="762" y="1337"/>
                    <a:pt x="762" y="1338"/>
                  </a:cubicBezTo>
                  <a:cubicBezTo>
                    <a:pt x="762" y="1337"/>
                    <a:pt x="762" y="1336"/>
                    <a:pt x="762" y="1336"/>
                  </a:cubicBezTo>
                  <a:cubicBezTo>
                    <a:pt x="760" y="1336"/>
                    <a:pt x="757" y="1333"/>
                    <a:pt x="755" y="1331"/>
                  </a:cubicBezTo>
                  <a:cubicBezTo>
                    <a:pt x="753" y="1330"/>
                    <a:pt x="754" y="1326"/>
                    <a:pt x="754" y="1324"/>
                  </a:cubicBezTo>
                  <a:cubicBezTo>
                    <a:pt x="756" y="1324"/>
                    <a:pt x="757" y="1325"/>
                    <a:pt x="759" y="1326"/>
                  </a:cubicBezTo>
                  <a:cubicBezTo>
                    <a:pt x="759" y="1325"/>
                    <a:pt x="759" y="1325"/>
                    <a:pt x="759" y="1324"/>
                  </a:cubicBezTo>
                  <a:cubicBezTo>
                    <a:pt x="759" y="1327"/>
                    <a:pt x="765" y="1330"/>
                    <a:pt x="766" y="1331"/>
                  </a:cubicBezTo>
                  <a:cubicBezTo>
                    <a:pt x="769" y="1333"/>
                    <a:pt x="766" y="1335"/>
                    <a:pt x="764" y="1338"/>
                  </a:cubicBezTo>
                  <a:close/>
                  <a:moveTo>
                    <a:pt x="3054" y="1279"/>
                  </a:moveTo>
                  <a:cubicBezTo>
                    <a:pt x="3055" y="1281"/>
                    <a:pt x="3056" y="1283"/>
                    <a:pt x="3058" y="1284"/>
                  </a:cubicBezTo>
                  <a:cubicBezTo>
                    <a:pt x="3055" y="1278"/>
                    <a:pt x="3054" y="1271"/>
                    <a:pt x="3049" y="1267"/>
                  </a:cubicBezTo>
                  <a:cubicBezTo>
                    <a:pt x="3050" y="1272"/>
                    <a:pt x="3051" y="1275"/>
                    <a:pt x="3054" y="1279"/>
                  </a:cubicBezTo>
                  <a:close/>
                  <a:moveTo>
                    <a:pt x="3040" y="1283"/>
                  </a:moveTo>
                  <a:cubicBezTo>
                    <a:pt x="3043" y="1283"/>
                    <a:pt x="3046" y="1283"/>
                    <a:pt x="3049" y="1283"/>
                  </a:cubicBezTo>
                  <a:cubicBezTo>
                    <a:pt x="3048" y="1281"/>
                    <a:pt x="3048" y="1279"/>
                    <a:pt x="3045" y="1279"/>
                  </a:cubicBezTo>
                  <a:cubicBezTo>
                    <a:pt x="3043" y="1279"/>
                    <a:pt x="3041" y="1279"/>
                    <a:pt x="3038" y="1279"/>
                  </a:cubicBezTo>
                  <a:cubicBezTo>
                    <a:pt x="3039" y="1280"/>
                    <a:pt x="3039" y="1281"/>
                    <a:pt x="3040" y="1283"/>
                  </a:cubicBezTo>
                  <a:close/>
                  <a:moveTo>
                    <a:pt x="839" y="1002"/>
                  </a:moveTo>
                  <a:cubicBezTo>
                    <a:pt x="839" y="1002"/>
                    <a:pt x="833" y="1006"/>
                    <a:pt x="836" y="1006"/>
                  </a:cubicBezTo>
                  <a:cubicBezTo>
                    <a:pt x="838" y="1006"/>
                    <a:pt x="836" y="1004"/>
                    <a:pt x="837" y="1004"/>
                  </a:cubicBezTo>
                  <a:cubicBezTo>
                    <a:pt x="838" y="1004"/>
                    <a:pt x="840" y="1004"/>
                    <a:pt x="841" y="1004"/>
                  </a:cubicBezTo>
                  <a:cubicBezTo>
                    <a:pt x="840" y="1003"/>
                    <a:pt x="840" y="1003"/>
                    <a:pt x="839" y="1002"/>
                  </a:cubicBezTo>
                  <a:close/>
                  <a:moveTo>
                    <a:pt x="706" y="911"/>
                  </a:moveTo>
                  <a:cubicBezTo>
                    <a:pt x="707" y="914"/>
                    <a:pt x="708" y="916"/>
                    <a:pt x="708" y="919"/>
                  </a:cubicBezTo>
                  <a:cubicBezTo>
                    <a:pt x="709" y="918"/>
                    <a:pt x="710" y="918"/>
                    <a:pt x="711" y="917"/>
                  </a:cubicBezTo>
                  <a:cubicBezTo>
                    <a:pt x="709" y="915"/>
                    <a:pt x="707" y="912"/>
                    <a:pt x="706" y="910"/>
                  </a:cubicBezTo>
                  <a:cubicBezTo>
                    <a:pt x="706" y="910"/>
                    <a:pt x="705" y="911"/>
                    <a:pt x="706" y="911"/>
                  </a:cubicBezTo>
                  <a:close/>
                  <a:moveTo>
                    <a:pt x="688" y="885"/>
                  </a:moveTo>
                  <a:cubicBezTo>
                    <a:pt x="687" y="889"/>
                    <a:pt x="692" y="887"/>
                    <a:pt x="692" y="890"/>
                  </a:cubicBezTo>
                  <a:cubicBezTo>
                    <a:pt x="692" y="893"/>
                    <a:pt x="691" y="895"/>
                    <a:pt x="694" y="898"/>
                  </a:cubicBezTo>
                  <a:cubicBezTo>
                    <a:pt x="695" y="895"/>
                    <a:pt x="696" y="893"/>
                    <a:pt x="694" y="890"/>
                  </a:cubicBezTo>
                  <a:cubicBezTo>
                    <a:pt x="692" y="887"/>
                    <a:pt x="692" y="885"/>
                    <a:pt x="688" y="885"/>
                  </a:cubicBezTo>
                  <a:close/>
                  <a:moveTo>
                    <a:pt x="702" y="911"/>
                  </a:moveTo>
                  <a:cubicBezTo>
                    <a:pt x="702" y="910"/>
                    <a:pt x="703" y="905"/>
                    <a:pt x="702" y="904"/>
                  </a:cubicBezTo>
                  <a:cubicBezTo>
                    <a:pt x="699" y="903"/>
                    <a:pt x="697" y="901"/>
                    <a:pt x="695" y="903"/>
                  </a:cubicBezTo>
                  <a:cubicBezTo>
                    <a:pt x="696" y="904"/>
                    <a:pt x="701" y="906"/>
                    <a:pt x="700" y="906"/>
                  </a:cubicBezTo>
                  <a:cubicBezTo>
                    <a:pt x="699" y="910"/>
                    <a:pt x="699" y="910"/>
                    <a:pt x="702" y="911"/>
                  </a:cubicBezTo>
                  <a:close/>
                  <a:moveTo>
                    <a:pt x="711" y="933"/>
                  </a:moveTo>
                  <a:cubicBezTo>
                    <a:pt x="714" y="931"/>
                    <a:pt x="710" y="923"/>
                    <a:pt x="708" y="924"/>
                  </a:cubicBezTo>
                  <a:cubicBezTo>
                    <a:pt x="709" y="927"/>
                    <a:pt x="710" y="930"/>
                    <a:pt x="711" y="933"/>
                  </a:cubicBezTo>
                  <a:close/>
                  <a:moveTo>
                    <a:pt x="729" y="936"/>
                  </a:moveTo>
                  <a:cubicBezTo>
                    <a:pt x="730" y="937"/>
                    <a:pt x="731" y="937"/>
                    <a:pt x="732" y="938"/>
                  </a:cubicBezTo>
                  <a:cubicBezTo>
                    <a:pt x="733" y="936"/>
                    <a:pt x="731" y="936"/>
                    <a:pt x="729" y="936"/>
                  </a:cubicBezTo>
                  <a:close/>
                  <a:moveTo>
                    <a:pt x="679" y="889"/>
                  </a:moveTo>
                  <a:cubicBezTo>
                    <a:pt x="678" y="889"/>
                    <a:pt x="678" y="889"/>
                    <a:pt x="677" y="889"/>
                  </a:cubicBezTo>
                  <a:cubicBezTo>
                    <a:pt x="679" y="892"/>
                    <a:pt x="683" y="890"/>
                    <a:pt x="686" y="889"/>
                  </a:cubicBezTo>
                  <a:cubicBezTo>
                    <a:pt x="684" y="886"/>
                    <a:pt x="682" y="888"/>
                    <a:pt x="679" y="889"/>
                  </a:cubicBezTo>
                  <a:close/>
                  <a:moveTo>
                    <a:pt x="729" y="949"/>
                  </a:moveTo>
                  <a:cubicBezTo>
                    <a:pt x="725" y="949"/>
                    <a:pt x="725" y="950"/>
                    <a:pt x="722" y="953"/>
                  </a:cubicBezTo>
                  <a:cubicBezTo>
                    <a:pt x="727" y="953"/>
                    <a:pt x="727" y="953"/>
                    <a:pt x="729" y="949"/>
                  </a:cubicBezTo>
                  <a:close/>
                  <a:moveTo>
                    <a:pt x="738" y="985"/>
                  </a:moveTo>
                  <a:cubicBezTo>
                    <a:pt x="741" y="988"/>
                    <a:pt x="741" y="989"/>
                    <a:pt x="745" y="985"/>
                  </a:cubicBezTo>
                  <a:cubicBezTo>
                    <a:pt x="747" y="983"/>
                    <a:pt x="749" y="981"/>
                    <a:pt x="752" y="981"/>
                  </a:cubicBezTo>
                  <a:cubicBezTo>
                    <a:pt x="757" y="981"/>
                    <a:pt x="761" y="981"/>
                    <a:pt x="766" y="981"/>
                  </a:cubicBezTo>
                  <a:cubicBezTo>
                    <a:pt x="770" y="981"/>
                    <a:pt x="770" y="981"/>
                    <a:pt x="773" y="977"/>
                  </a:cubicBezTo>
                  <a:cubicBezTo>
                    <a:pt x="770" y="976"/>
                    <a:pt x="764" y="975"/>
                    <a:pt x="761" y="972"/>
                  </a:cubicBezTo>
                  <a:cubicBezTo>
                    <a:pt x="759" y="971"/>
                    <a:pt x="759" y="968"/>
                    <a:pt x="758" y="967"/>
                  </a:cubicBezTo>
                  <a:cubicBezTo>
                    <a:pt x="756" y="965"/>
                    <a:pt x="752" y="966"/>
                    <a:pt x="749" y="965"/>
                  </a:cubicBezTo>
                  <a:cubicBezTo>
                    <a:pt x="747" y="965"/>
                    <a:pt x="746" y="965"/>
                    <a:pt x="744" y="966"/>
                  </a:cubicBezTo>
                  <a:cubicBezTo>
                    <a:pt x="743" y="966"/>
                    <a:pt x="742" y="967"/>
                    <a:pt x="741" y="966"/>
                  </a:cubicBezTo>
                  <a:cubicBezTo>
                    <a:pt x="740" y="966"/>
                    <a:pt x="740" y="965"/>
                    <a:pt x="739" y="965"/>
                  </a:cubicBezTo>
                  <a:cubicBezTo>
                    <a:pt x="734" y="965"/>
                    <a:pt x="729" y="965"/>
                    <a:pt x="724" y="965"/>
                  </a:cubicBezTo>
                  <a:cubicBezTo>
                    <a:pt x="727" y="967"/>
                    <a:pt x="729" y="967"/>
                    <a:pt x="729" y="971"/>
                  </a:cubicBezTo>
                  <a:cubicBezTo>
                    <a:pt x="729" y="975"/>
                    <a:pt x="731" y="975"/>
                    <a:pt x="734" y="977"/>
                  </a:cubicBezTo>
                  <a:cubicBezTo>
                    <a:pt x="730" y="977"/>
                    <a:pt x="725" y="977"/>
                    <a:pt x="721" y="977"/>
                  </a:cubicBezTo>
                  <a:cubicBezTo>
                    <a:pt x="719" y="977"/>
                    <a:pt x="717" y="977"/>
                    <a:pt x="715" y="977"/>
                  </a:cubicBezTo>
                  <a:cubicBezTo>
                    <a:pt x="714" y="977"/>
                    <a:pt x="713" y="981"/>
                    <a:pt x="713" y="981"/>
                  </a:cubicBezTo>
                  <a:cubicBezTo>
                    <a:pt x="717" y="984"/>
                    <a:pt x="719" y="985"/>
                    <a:pt x="724" y="985"/>
                  </a:cubicBezTo>
                  <a:cubicBezTo>
                    <a:pt x="728" y="985"/>
                    <a:pt x="733" y="985"/>
                    <a:pt x="738" y="985"/>
                  </a:cubicBezTo>
                  <a:close/>
                  <a:moveTo>
                    <a:pt x="709" y="956"/>
                  </a:moveTo>
                  <a:cubicBezTo>
                    <a:pt x="706" y="956"/>
                    <a:pt x="703" y="955"/>
                    <a:pt x="701" y="954"/>
                  </a:cubicBezTo>
                  <a:cubicBezTo>
                    <a:pt x="701" y="953"/>
                    <a:pt x="702" y="952"/>
                    <a:pt x="702" y="951"/>
                  </a:cubicBezTo>
                  <a:cubicBezTo>
                    <a:pt x="698" y="949"/>
                    <a:pt x="694" y="948"/>
                    <a:pt x="689" y="946"/>
                  </a:cubicBezTo>
                  <a:cubicBezTo>
                    <a:pt x="686" y="944"/>
                    <a:pt x="683" y="941"/>
                    <a:pt x="680" y="939"/>
                  </a:cubicBezTo>
                  <a:cubicBezTo>
                    <a:pt x="673" y="935"/>
                    <a:pt x="666" y="932"/>
                    <a:pt x="658" y="930"/>
                  </a:cubicBezTo>
                  <a:cubicBezTo>
                    <a:pt x="650" y="928"/>
                    <a:pt x="642" y="927"/>
                    <a:pt x="634" y="929"/>
                  </a:cubicBezTo>
                  <a:cubicBezTo>
                    <a:pt x="626" y="931"/>
                    <a:pt x="619" y="935"/>
                    <a:pt x="612" y="940"/>
                  </a:cubicBezTo>
                  <a:cubicBezTo>
                    <a:pt x="615" y="940"/>
                    <a:pt x="618" y="940"/>
                    <a:pt x="621" y="940"/>
                  </a:cubicBezTo>
                  <a:cubicBezTo>
                    <a:pt x="625" y="940"/>
                    <a:pt x="626" y="939"/>
                    <a:pt x="629" y="937"/>
                  </a:cubicBezTo>
                  <a:cubicBezTo>
                    <a:pt x="630" y="936"/>
                    <a:pt x="634" y="933"/>
                    <a:pt x="635" y="933"/>
                  </a:cubicBezTo>
                  <a:cubicBezTo>
                    <a:pt x="639" y="933"/>
                    <a:pt x="642" y="934"/>
                    <a:pt x="646" y="935"/>
                  </a:cubicBezTo>
                  <a:cubicBezTo>
                    <a:pt x="644" y="935"/>
                    <a:pt x="643" y="935"/>
                    <a:pt x="642" y="935"/>
                  </a:cubicBezTo>
                  <a:cubicBezTo>
                    <a:pt x="646" y="937"/>
                    <a:pt x="651" y="939"/>
                    <a:pt x="655" y="941"/>
                  </a:cubicBezTo>
                  <a:cubicBezTo>
                    <a:pt x="659" y="943"/>
                    <a:pt x="662" y="944"/>
                    <a:pt x="667" y="945"/>
                  </a:cubicBezTo>
                  <a:cubicBezTo>
                    <a:pt x="668" y="945"/>
                    <a:pt x="672" y="945"/>
                    <a:pt x="672" y="946"/>
                  </a:cubicBezTo>
                  <a:cubicBezTo>
                    <a:pt x="673" y="948"/>
                    <a:pt x="674" y="950"/>
                    <a:pt x="675" y="952"/>
                  </a:cubicBezTo>
                  <a:cubicBezTo>
                    <a:pt x="676" y="954"/>
                    <a:pt x="686" y="956"/>
                    <a:pt x="688" y="956"/>
                  </a:cubicBezTo>
                  <a:cubicBezTo>
                    <a:pt x="686" y="959"/>
                    <a:pt x="683" y="962"/>
                    <a:pt x="681" y="965"/>
                  </a:cubicBezTo>
                  <a:cubicBezTo>
                    <a:pt x="693" y="964"/>
                    <a:pt x="706" y="962"/>
                    <a:pt x="718" y="961"/>
                  </a:cubicBezTo>
                  <a:cubicBezTo>
                    <a:pt x="715" y="959"/>
                    <a:pt x="712" y="958"/>
                    <a:pt x="709" y="956"/>
                  </a:cubicBezTo>
                  <a:close/>
                  <a:moveTo>
                    <a:pt x="845" y="1020"/>
                  </a:moveTo>
                  <a:cubicBezTo>
                    <a:pt x="843" y="1020"/>
                    <a:pt x="842" y="1020"/>
                    <a:pt x="841" y="1020"/>
                  </a:cubicBezTo>
                  <a:cubicBezTo>
                    <a:pt x="841" y="1020"/>
                    <a:pt x="840" y="1023"/>
                    <a:pt x="841" y="1023"/>
                  </a:cubicBezTo>
                  <a:cubicBezTo>
                    <a:pt x="841" y="1024"/>
                    <a:pt x="844" y="1023"/>
                    <a:pt x="844" y="1023"/>
                  </a:cubicBezTo>
                  <a:cubicBezTo>
                    <a:pt x="845" y="1023"/>
                    <a:pt x="845" y="1020"/>
                    <a:pt x="845" y="1020"/>
                  </a:cubicBezTo>
                  <a:close/>
                  <a:moveTo>
                    <a:pt x="835" y="1064"/>
                  </a:moveTo>
                  <a:cubicBezTo>
                    <a:pt x="834" y="1066"/>
                    <a:pt x="833" y="1067"/>
                    <a:pt x="832" y="1068"/>
                  </a:cubicBezTo>
                  <a:cubicBezTo>
                    <a:pt x="834" y="1068"/>
                    <a:pt x="836" y="1068"/>
                    <a:pt x="839" y="1068"/>
                  </a:cubicBezTo>
                  <a:cubicBezTo>
                    <a:pt x="841" y="1068"/>
                    <a:pt x="841" y="1068"/>
                    <a:pt x="841" y="1065"/>
                  </a:cubicBezTo>
                  <a:cubicBezTo>
                    <a:pt x="841" y="1063"/>
                    <a:pt x="842" y="1061"/>
                    <a:pt x="840" y="1061"/>
                  </a:cubicBezTo>
                  <a:cubicBezTo>
                    <a:pt x="837" y="1061"/>
                    <a:pt x="837" y="1062"/>
                    <a:pt x="835" y="1064"/>
                  </a:cubicBezTo>
                  <a:close/>
                  <a:moveTo>
                    <a:pt x="784" y="985"/>
                  </a:moveTo>
                  <a:cubicBezTo>
                    <a:pt x="787" y="985"/>
                    <a:pt x="791" y="985"/>
                    <a:pt x="794" y="986"/>
                  </a:cubicBezTo>
                  <a:cubicBezTo>
                    <a:pt x="797" y="986"/>
                    <a:pt x="797" y="985"/>
                    <a:pt x="800" y="983"/>
                  </a:cubicBezTo>
                  <a:cubicBezTo>
                    <a:pt x="797" y="982"/>
                    <a:pt x="794" y="981"/>
                    <a:pt x="790" y="980"/>
                  </a:cubicBezTo>
                  <a:cubicBezTo>
                    <a:pt x="790" y="980"/>
                    <a:pt x="786" y="979"/>
                    <a:pt x="786" y="979"/>
                  </a:cubicBezTo>
                  <a:cubicBezTo>
                    <a:pt x="785" y="981"/>
                    <a:pt x="785" y="983"/>
                    <a:pt x="784" y="985"/>
                  </a:cubicBezTo>
                  <a:close/>
                  <a:moveTo>
                    <a:pt x="1567" y="349"/>
                  </a:moveTo>
                  <a:cubicBezTo>
                    <a:pt x="1568" y="349"/>
                    <a:pt x="1568" y="348"/>
                    <a:pt x="1569" y="347"/>
                  </a:cubicBezTo>
                  <a:cubicBezTo>
                    <a:pt x="1567" y="348"/>
                    <a:pt x="1566" y="349"/>
                    <a:pt x="1565" y="349"/>
                  </a:cubicBezTo>
                  <a:cubicBezTo>
                    <a:pt x="1566" y="349"/>
                    <a:pt x="1566" y="349"/>
                    <a:pt x="1567" y="349"/>
                  </a:cubicBezTo>
                  <a:close/>
                  <a:moveTo>
                    <a:pt x="686" y="922"/>
                  </a:moveTo>
                  <a:cubicBezTo>
                    <a:pt x="689" y="920"/>
                    <a:pt x="687" y="919"/>
                    <a:pt x="686" y="917"/>
                  </a:cubicBezTo>
                  <a:cubicBezTo>
                    <a:pt x="684" y="919"/>
                    <a:pt x="685" y="920"/>
                    <a:pt x="686" y="922"/>
                  </a:cubicBezTo>
                  <a:close/>
                  <a:moveTo>
                    <a:pt x="683" y="905"/>
                  </a:moveTo>
                  <a:cubicBezTo>
                    <a:pt x="682" y="907"/>
                    <a:pt x="681" y="910"/>
                    <a:pt x="679" y="911"/>
                  </a:cubicBezTo>
                  <a:cubicBezTo>
                    <a:pt x="681" y="912"/>
                    <a:pt x="685" y="915"/>
                    <a:pt x="686" y="911"/>
                  </a:cubicBezTo>
                  <a:cubicBezTo>
                    <a:pt x="687" y="910"/>
                    <a:pt x="685" y="904"/>
                    <a:pt x="683" y="905"/>
                  </a:cubicBezTo>
                  <a:close/>
                  <a:moveTo>
                    <a:pt x="674" y="981"/>
                  </a:moveTo>
                  <a:cubicBezTo>
                    <a:pt x="677" y="983"/>
                    <a:pt x="679" y="985"/>
                    <a:pt x="683" y="986"/>
                  </a:cubicBezTo>
                  <a:cubicBezTo>
                    <a:pt x="687" y="986"/>
                    <a:pt x="690" y="985"/>
                    <a:pt x="694" y="985"/>
                  </a:cubicBezTo>
                  <a:cubicBezTo>
                    <a:pt x="692" y="983"/>
                    <a:pt x="691" y="981"/>
                    <a:pt x="690" y="979"/>
                  </a:cubicBezTo>
                  <a:cubicBezTo>
                    <a:pt x="689" y="979"/>
                    <a:pt x="686" y="979"/>
                    <a:pt x="685" y="978"/>
                  </a:cubicBezTo>
                  <a:cubicBezTo>
                    <a:pt x="683" y="978"/>
                    <a:pt x="681" y="977"/>
                    <a:pt x="679" y="977"/>
                  </a:cubicBezTo>
                  <a:cubicBezTo>
                    <a:pt x="677" y="978"/>
                    <a:pt x="675" y="980"/>
                    <a:pt x="674" y="981"/>
                  </a:cubicBezTo>
                  <a:close/>
                  <a:moveTo>
                    <a:pt x="802" y="137"/>
                  </a:moveTo>
                  <a:cubicBezTo>
                    <a:pt x="802" y="138"/>
                    <a:pt x="806" y="143"/>
                    <a:pt x="805" y="144"/>
                  </a:cubicBezTo>
                  <a:cubicBezTo>
                    <a:pt x="804" y="147"/>
                    <a:pt x="803" y="150"/>
                    <a:pt x="802" y="152"/>
                  </a:cubicBezTo>
                  <a:cubicBezTo>
                    <a:pt x="801" y="154"/>
                    <a:pt x="793" y="168"/>
                    <a:pt x="795" y="169"/>
                  </a:cubicBezTo>
                  <a:cubicBezTo>
                    <a:pt x="807" y="175"/>
                    <a:pt x="818" y="179"/>
                    <a:pt x="831" y="182"/>
                  </a:cubicBezTo>
                  <a:cubicBezTo>
                    <a:pt x="837" y="183"/>
                    <a:pt x="843" y="183"/>
                    <a:pt x="849" y="184"/>
                  </a:cubicBezTo>
                  <a:cubicBezTo>
                    <a:pt x="854" y="185"/>
                    <a:pt x="859" y="188"/>
                    <a:pt x="865" y="188"/>
                  </a:cubicBezTo>
                  <a:cubicBezTo>
                    <a:pt x="868" y="188"/>
                    <a:pt x="880" y="189"/>
                    <a:pt x="882" y="185"/>
                  </a:cubicBezTo>
                  <a:cubicBezTo>
                    <a:pt x="884" y="183"/>
                    <a:pt x="885" y="181"/>
                    <a:pt x="888" y="179"/>
                  </a:cubicBezTo>
                  <a:cubicBezTo>
                    <a:pt x="889" y="178"/>
                    <a:pt x="895" y="174"/>
                    <a:pt x="892" y="172"/>
                  </a:cubicBezTo>
                  <a:cubicBezTo>
                    <a:pt x="889" y="170"/>
                    <a:pt x="887" y="167"/>
                    <a:pt x="883" y="166"/>
                  </a:cubicBezTo>
                  <a:cubicBezTo>
                    <a:pt x="879" y="166"/>
                    <a:pt x="875" y="165"/>
                    <a:pt x="871" y="165"/>
                  </a:cubicBezTo>
                  <a:cubicBezTo>
                    <a:pt x="863" y="165"/>
                    <a:pt x="855" y="166"/>
                    <a:pt x="846" y="167"/>
                  </a:cubicBezTo>
                  <a:cubicBezTo>
                    <a:pt x="844" y="167"/>
                    <a:pt x="838" y="163"/>
                    <a:pt x="836" y="162"/>
                  </a:cubicBezTo>
                  <a:cubicBezTo>
                    <a:pt x="834" y="161"/>
                    <a:pt x="827" y="161"/>
                    <a:pt x="826" y="159"/>
                  </a:cubicBezTo>
                  <a:cubicBezTo>
                    <a:pt x="825" y="157"/>
                    <a:pt x="821" y="151"/>
                    <a:pt x="821" y="149"/>
                  </a:cubicBezTo>
                  <a:cubicBezTo>
                    <a:pt x="821" y="147"/>
                    <a:pt x="824" y="145"/>
                    <a:pt x="825" y="144"/>
                  </a:cubicBezTo>
                  <a:cubicBezTo>
                    <a:pt x="825" y="143"/>
                    <a:pt x="829" y="144"/>
                    <a:pt x="830" y="144"/>
                  </a:cubicBezTo>
                  <a:cubicBezTo>
                    <a:pt x="823" y="133"/>
                    <a:pt x="811" y="126"/>
                    <a:pt x="802" y="119"/>
                  </a:cubicBezTo>
                  <a:cubicBezTo>
                    <a:pt x="800" y="117"/>
                    <a:pt x="794" y="118"/>
                    <a:pt x="792" y="118"/>
                  </a:cubicBezTo>
                  <a:cubicBezTo>
                    <a:pt x="790" y="118"/>
                    <a:pt x="789" y="124"/>
                    <a:pt x="788" y="126"/>
                  </a:cubicBezTo>
                  <a:cubicBezTo>
                    <a:pt x="787" y="126"/>
                    <a:pt x="792" y="132"/>
                    <a:pt x="793" y="133"/>
                  </a:cubicBezTo>
                  <a:cubicBezTo>
                    <a:pt x="795" y="135"/>
                    <a:pt x="799" y="135"/>
                    <a:pt x="802" y="137"/>
                  </a:cubicBezTo>
                  <a:close/>
                  <a:moveTo>
                    <a:pt x="1398" y="531"/>
                  </a:moveTo>
                  <a:cubicBezTo>
                    <a:pt x="1396" y="533"/>
                    <a:pt x="1394" y="533"/>
                    <a:pt x="1396" y="536"/>
                  </a:cubicBezTo>
                  <a:cubicBezTo>
                    <a:pt x="1399" y="538"/>
                    <a:pt x="1399" y="538"/>
                    <a:pt x="1402" y="536"/>
                  </a:cubicBezTo>
                  <a:cubicBezTo>
                    <a:pt x="1400" y="539"/>
                    <a:pt x="1398" y="540"/>
                    <a:pt x="1398" y="543"/>
                  </a:cubicBezTo>
                  <a:cubicBezTo>
                    <a:pt x="1398" y="547"/>
                    <a:pt x="1398" y="551"/>
                    <a:pt x="1398" y="555"/>
                  </a:cubicBezTo>
                  <a:cubicBezTo>
                    <a:pt x="1399" y="553"/>
                    <a:pt x="1399" y="551"/>
                    <a:pt x="1400" y="548"/>
                  </a:cubicBezTo>
                  <a:cubicBezTo>
                    <a:pt x="1400" y="545"/>
                    <a:pt x="1402" y="546"/>
                    <a:pt x="1405" y="546"/>
                  </a:cubicBezTo>
                  <a:cubicBezTo>
                    <a:pt x="1407" y="546"/>
                    <a:pt x="1405" y="550"/>
                    <a:pt x="1405" y="552"/>
                  </a:cubicBezTo>
                  <a:cubicBezTo>
                    <a:pt x="1406" y="552"/>
                    <a:pt x="1407" y="553"/>
                    <a:pt x="1407" y="554"/>
                  </a:cubicBezTo>
                  <a:cubicBezTo>
                    <a:pt x="1407" y="555"/>
                    <a:pt x="1406" y="556"/>
                    <a:pt x="1405" y="557"/>
                  </a:cubicBezTo>
                  <a:cubicBezTo>
                    <a:pt x="1405" y="558"/>
                    <a:pt x="1402" y="561"/>
                    <a:pt x="1402" y="563"/>
                  </a:cubicBezTo>
                  <a:cubicBezTo>
                    <a:pt x="1402" y="565"/>
                    <a:pt x="1405" y="566"/>
                    <a:pt x="1407" y="565"/>
                  </a:cubicBezTo>
                  <a:cubicBezTo>
                    <a:pt x="1411" y="562"/>
                    <a:pt x="1414" y="561"/>
                    <a:pt x="1419" y="561"/>
                  </a:cubicBezTo>
                  <a:cubicBezTo>
                    <a:pt x="1417" y="563"/>
                    <a:pt x="1414" y="565"/>
                    <a:pt x="1417" y="569"/>
                  </a:cubicBezTo>
                  <a:cubicBezTo>
                    <a:pt x="1418" y="571"/>
                    <a:pt x="1419" y="573"/>
                    <a:pt x="1421" y="573"/>
                  </a:cubicBezTo>
                  <a:cubicBezTo>
                    <a:pt x="1422" y="573"/>
                    <a:pt x="1421" y="577"/>
                    <a:pt x="1421" y="578"/>
                  </a:cubicBezTo>
                  <a:cubicBezTo>
                    <a:pt x="1421" y="579"/>
                    <a:pt x="1422" y="583"/>
                    <a:pt x="1421" y="584"/>
                  </a:cubicBezTo>
                  <a:cubicBezTo>
                    <a:pt x="1421" y="585"/>
                    <a:pt x="1416" y="585"/>
                    <a:pt x="1415" y="585"/>
                  </a:cubicBezTo>
                  <a:cubicBezTo>
                    <a:pt x="1412" y="586"/>
                    <a:pt x="1409" y="587"/>
                    <a:pt x="1405" y="589"/>
                  </a:cubicBezTo>
                  <a:cubicBezTo>
                    <a:pt x="1406" y="589"/>
                    <a:pt x="1410" y="591"/>
                    <a:pt x="1410" y="591"/>
                  </a:cubicBezTo>
                  <a:cubicBezTo>
                    <a:pt x="1411" y="591"/>
                    <a:pt x="1411" y="596"/>
                    <a:pt x="1410" y="596"/>
                  </a:cubicBezTo>
                  <a:cubicBezTo>
                    <a:pt x="1409" y="597"/>
                    <a:pt x="1401" y="602"/>
                    <a:pt x="1402" y="604"/>
                  </a:cubicBezTo>
                  <a:cubicBezTo>
                    <a:pt x="1403" y="607"/>
                    <a:pt x="1403" y="607"/>
                    <a:pt x="1406" y="607"/>
                  </a:cubicBezTo>
                  <a:cubicBezTo>
                    <a:pt x="1408" y="607"/>
                    <a:pt x="1410" y="606"/>
                    <a:pt x="1412" y="607"/>
                  </a:cubicBezTo>
                  <a:cubicBezTo>
                    <a:pt x="1413" y="608"/>
                    <a:pt x="1416" y="611"/>
                    <a:pt x="1417" y="610"/>
                  </a:cubicBezTo>
                  <a:cubicBezTo>
                    <a:pt x="1419" y="610"/>
                    <a:pt x="1422" y="608"/>
                    <a:pt x="1423" y="607"/>
                  </a:cubicBezTo>
                  <a:cubicBezTo>
                    <a:pt x="1422" y="609"/>
                    <a:pt x="1421" y="612"/>
                    <a:pt x="1418" y="612"/>
                  </a:cubicBezTo>
                  <a:cubicBezTo>
                    <a:pt x="1415" y="612"/>
                    <a:pt x="1411" y="611"/>
                    <a:pt x="1409" y="614"/>
                  </a:cubicBezTo>
                  <a:cubicBezTo>
                    <a:pt x="1407" y="616"/>
                    <a:pt x="1405" y="619"/>
                    <a:pt x="1403" y="621"/>
                  </a:cubicBezTo>
                  <a:cubicBezTo>
                    <a:pt x="1401" y="624"/>
                    <a:pt x="1399" y="625"/>
                    <a:pt x="1396" y="626"/>
                  </a:cubicBezTo>
                  <a:cubicBezTo>
                    <a:pt x="1400" y="628"/>
                    <a:pt x="1400" y="628"/>
                    <a:pt x="1404" y="626"/>
                  </a:cubicBezTo>
                  <a:cubicBezTo>
                    <a:pt x="1407" y="625"/>
                    <a:pt x="1409" y="624"/>
                    <a:pt x="1413" y="624"/>
                  </a:cubicBezTo>
                  <a:cubicBezTo>
                    <a:pt x="1415" y="624"/>
                    <a:pt x="1415" y="623"/>
                    <a:pt x="1416" y="622"/>
                  </a:cubicBezTo>
                  <a:cubicBezTo>
                    <a:pt x="1416" y="621"/>
                    <a:pt x="1418" y="620"/>
                    <a:pt x="1419" y="620"/>
                  </a:cubicBezTo>
                  <a:cubicBezTo>
                    <a:pt x="1423" y="619"/>
                    <a:pt x="1426" y="619"/>
                    <a:pt x="1429" y="619"/>
                  </a:cubicBezTo>
                  <a:cubicBezTo>
                    <a:pt x="1435" y="619"/>
                    <a:pt x="1439" y="617"/>
                    <a:pt x="1445" y="618"/>
                  </a:cubicBezTo>
                  <a:cubicBezTo>
                    <a:pt x="1452" y="620"/>
                    <a:pt x="1456" y="617"/>
                    <a:pt x="1460" y="612"/>
                  </a:cubicBezTo>
                  <a:cubicBezTo>
                    <a:pt x="1458" y="611"/>
                    <a:pt x="1456" y="610"/>
                    <a:pt x="1453" y="608"/>
                  </a:cubicBezTo>
                  <a:cubicBezTo>
                    <a:pt x="1455" y="609"/>
                    <a:pt x="1455" y="608"/>
                    <a:pt x="1456" y="607"/>
                  </a:cubicBezTo>
                  <a:cubicBezTo>
                    <a:pt x="1457" y="605"/>
                    <a:pt x="1458" y="605"/>
                    <a:pt x="1459" y="604"/>
                  </a:cubicBezTo>
                  <a:cubicBezTo>
                    <a:pt x="1462" y="602"/>
                    <a:pt x="1463" y="597"/>
                    <a:pt x="1464" y="595"/>
                  </a:cubicBezTo>
                  <a:cubicBezTo>
                    <a:pt x="1464" y="594"/>
                    <a:pt x="1458" y="590"/>
                    <a:pt x="1457" y="589"/>
                  </a:cubicBezTo>
                  <a:cubicBezTo>
                    <a:pt x="1454" y="587"/>
                    <a:pt x="1452" y="591"/>
                    <a:pt x="1451" y="593"/>
                  </a:cubicBezTo>
                  <a:cubicBezTo>
                    <a:pt x="1450" y="592"/>
                    <a:pt x="1449" y="590"/>
                    <a:pt x="1448" y="589"/>
                  </a:cubicBezTo>
                  <a:cubicBezTo>
                    <a:pt x="1449" y="589"/>
                    <a:pt x="1450" y="588"/>
                    <a:pt x="1451" y="587"/>
                  </a:cubicBezTo>
                  <a:cubicBezTo>
                    <a:pt x="1450" y="585"/>
                    <a:pt x="1448" y="583"/>
                    <a:pt x="1446" y="580"/>
                  </a:cubicBezTo>
                  <a:cubicBezTo>
                    <a:pt x="1447" y="580"/>
                    <a:pt x="1448" y="580"/>
                    <a:pt x="1450" y="580"/>
                  </a:cubicBezTo>
                  <a:cubicBezTo>
                    <a:pt x="1446" y="572"/>
                    <a:pt x="1440" y="565"/>
                    <a:pt x="1435" y="557"/>
                  </a:cubicBezTo>
                  <a:cubicBezTo>
                    <a:pt x="1433" y="554"/>
                    <a:pt x="1429" y="551"/>
                    <a:pt x="1426" y="548"/>
                  </a:cubicBezTo>
                  <a:cubicBezTo>
                    <a:pt x="1423" y="545"/>
                    <a:pt x="1419" y="548"/>
                    <a:pt x="1416" y="544"/>
                  </a:cubicBezTo>
                  <a:cubicBezTo>
                    <a:pt x="1417" y="544"/>
                    <a:pt x="1421" y="545"/>
                    <a:pt x="1421" y="544"/>
                  </a:cubicBezTo>
                  <a:cubicBezTo>
                    <a:pt x="1424" y="541"/>
                    <a:pt x="1421" y="542"/>
                    <a:pt x="1421" y="539"/>
                  </a:cubicBezTo>
                  <a:cubicBezTo>
                    <a:pt x="1421" y="538"/>
                    <a:pt x="1425" y="535"/>
                    <a:pt x="1426" y="534"/>
                  </a:cubicBezTo>
                  <a:cubicBezTo>
                    <a:pt x="1427" y="532"/>
                    <a:pt x="1429" y="530"/>
                    <a:pt x="1430" y="528"/>
                  </a:cubicBezTo>
                  <a:cubicBezTo>
                    <a:pt x="1432" y="525"/>
                    <a:pt x="1432" y="526"/>
                    <a:pt x="1431" y="522"/>
                  </a:cubicBezTo>
                  <a:cubicBezTo>
                    <a:pt x="1430" y="521"/>
                    <a:pt x="1428" y="521"/>
                    <a:pt x="1426" y="521"/>
                  </a:cubicBezTo>
                  <a:cubicBezTo>
                    <a:pt x="1421" y="521"/>
                    <a:pt x="1417" y="522"/>
                    <a:pt x="1412" y="523"/>
                  </a:cubicBezTo>
                  <a:cubicBezTo>
                    <a:pt x="1413" y="522"/>
                    <a:pt x="1414" y="521"/>
                    <a:pt x="1414" y="519"/>
                  </a:cubicBezTo>
                  <a:cubicBezTo>
                    <a:pt x="1414" y="518"/>
                    <a:pt x="1413" y="516"/>
                    <a:pt x="1415" y="515"/>
                  </a:cubicBezTo>
                  <a:cubicBezTo>
                    <a:pt x="1418" y="513"/>
                    <a:pt x="1421" y="512"/>
                    <a:pt x="1421" y="507"/>
                  </a:cubicBezTo>
                  <a:cubicBezTo>
                    <a:pt x="1419" y="508"/>
                    <a:pt x="1415" y="510"/>
                    <a:pt x="1413" y="509"/>
                  </a:cubicBezTo>
                  <a:cubicBezTo>
                    <a:pt x="1410" y="509"/>
                    <a:pt x="1408" y="508"/>
                    <a:pt x="1406" y="508"/>
                  </a:cubicBezTo>
                  <a:cubicBezTo>
                    <a:pt x="1405" y="507"/>
                    <a:pt x="1404" y="511"/>
                    <a:pt x="1404" y="512"/>
                  </a:cubicBezTo>
                  <a:cubicBezTo>
                    <a:pt x="1403" y="513"/>
                    <a:pt x="1402" y="512"/>
                    <a:pt x="1402" y="513"/>
                  </a:cubicBezTo>
                  <a:cubicBezTo>
                    <a:pt x="1402" y="514"/>
                    <a:pt x="1402" y="518"/>
                    <a:pt x="1401" y="518"/>
                  </a:cubicBezTo>
                  <a:cubicBezTo>
                    <a:pt x="1399" y="518"/>
                    <a:pt x="1398" y="517"/>
                    <a:pt x="1398" y="519"/>
                  </a:cubicBezTo>
                  <a:cubicBezTo>
                    <a:pt x="1397" y="521"/>
                    <a:pt x="1397" y="523"/>
                    <a:pt x="1396" y="525"/>
                  </a:cubicBezTo>
                  <a:cubicBezTo>
                    <a:pt x="1398" y="525"/>
                    <a:pt x="1399" y="525"/>
                    <a:pt x="1400" y="525"/>
                  </a:cubicBezTo>
                  <a:cubicBezTo>
                    <a:pt x="1399" y="527"/>
                    <a:pt x="1399" y="529"/>
                    <a:pt x="1398" y="531"/>
                  </a:cubicBezTo>
                  <a:close/>
                  <a:moveTo>
                    <a:pt x="1436" y="488"/>
                  </a:moveTo>
                  <a:cubicBezTo>
                    <a:pt x="1439" y="484"/>
                    <a:pt x="1439" y="482"/>
                    <a:pt x="1437" y="477"/>
                  </a:cubicBezTo>
                  <a:cubicBezTo>
                    <a:pt x="1436" y="478"/>
                    <a:pt x="1435" y="479"/>
                    <a:pt x="1434" y="479"/>
                  </a:cubicBezTo>
                  <a:cubicBezTo>
                    <a:pt x="1436" y="482"/>
                    <a:pt x="1436" y="484"/>
                    <a:pt x="1436" y="488"/>
                  </a:cubicBezTo>
                  <a:close/>
                  <a:moveTo>
                    <a:pt x="1421" y="500"/>
                  </a:moveTo>
                  <a:cubicBezTo>
                    <a:pt x="1421" y="500"/>
                    <a:pt x="1420" y="499"/>
                    <a:pt x="1419" y="499"/>
                  </a:cubicBezTo>
                  <a:cubicBezTo>
                    <a:pt x="1419" y="499"/>
                    <a:pt x="1419" y="502"/>
                    <a:pt x="1419" y="502"/>
                  </a:cubicBezTo>
                  <a:cubicBezTo>
                    <a:pt x="1421" y="503"/>
                    <a:pt x="1421" y="501"/>
                    <a:pt x="1421" y="500"/>
                  </a:cubicBezTo>
                  <a:close/>
                  <a:moveTo>
                    <a:pt x="1281" y="323"/>
                  </a:moveTo>
                  <a:cubicBezTo>
                    <a:pt x="1272" y="321"/>
                    <a:pt x="1263" y="319"/>
                    <a:pt x="1254" y="317"/>
                  </a:cubicBezTo>
                  <a:cubicBezTo>
                    <a:pt x="1251" y="317"/>
                    <a:pt x="1246" y="318"/>
                    <a:pt x="1243" y="318"/>
                  </a:cubicBezTo>
                  <a:cubicBezTo>
                    <a:pt x="1238" y="318"/>
                    <a:pt x="1234" y="319"/>
                    <a:pt x="1229" y="319"/>
                  </a:cubicBezTo>
                  <a:cubicBezTo>
                    <a:pt x="1236" y="318"/>
                    <a:pt x="1242" y="317"/>
                    <a:pt x="1249" y="316"/>
                  </a:cubicBezTo>
                  <a:cubicBezTo>
                    <a:pt x="1244" y="316"/>
                    <a:pt x="1238" y="316"/>
                    <a:pt x="1233" y="316"/>
                  </a:cubicBezTo>
                  <a:cubicBezTo>
                    <a:pt x="1235" y="312"/>
                    <a:pt x="1236" y="308"/>
                    <a:pt x="1241" y="307"/>
                  </a:cubicBezTo>
                  <a:cubicBezTo>
                    <a:pt x="1247" y="306"/>
                    <a:pt x="1252" y="304"/>
                    <a:pt x="1258" y="303"/>
                  </a:cubicBezTo>
                  <a:cubicBezTo>
                    <a:pt x="1254" y="301"/>
                    <a:pt x="1250" y="300"/>
                    <a:pt x="1246" y="297"/>
                  </a:cubicBezTo>
                  <a:cubicBezTo>
                    <a:pt x="1244" y="296"/>
                    <a:pt x="1241" y="294"/>
                    <a:pt x="1239" y="292"/>
                  </a:cubicBezTo>
                  <a:cubicBezTo>
                    <a:pt x="1236" y="290"/>
                    <a:pt x="1237" y="290"/>
                    <a:pt x="1239" y="287"/>
                  </a:cubicBezTo>
                  <a:cubicBezTo>
                    <a:pt x="1246" y="292"/>
                    <a:pt x="1255" y="297"/>
                    <a:pt x="1262" y="303"/>
                  </a:cubicBezTo>
                  <a:cubicBezTo>
                    <a:pt x="1263" y="305"/>
                    <a:pt x="1266" y="307"/>
                    <a:pt x="1267" y="309"/>
                  </a:cubicBezTo>
                  <a:cubicBezTo>
                    <a:pt x="1268" y="311"/>
                    <a:pt x="1266" y="313"/>
                    <a:pt x="1268" y="314"/>
                  </a:cubicBezTo>
                  <a:cubicBezTo>
                    <a:pt x="1270" y="315"/>
                    <a:pt x="1273" y="317"/>
                    <a:pt x="1275" y="317"/>
                  </a:cubicBezTo>
                  <a:cubicBezTo>
                    <a:pt x="1278" y="317"/>
                    <a:pt x="1281" y="317"/>
                    <a:pt x="1283" y="316"/>
                  </a:cubicBezTo>
                  <a:cubicBezTo>
                    <a:pt x="1286" y="316"/>
                    <a:pt x="1286" y="316"/>
                    <a:pt x="1286" y="313"/>
                  </a:cubicBezTo>
                  <a:cubicBezTo>
                    <a:pt x="1286" y="310"/>
                    <a:pt x="1286" y="307"/>
                    <a:pt x="1286" y="304"/>
                  </a:cubicBezTo>
                  <a:cubicBezTo>
                    <a:pt x="1286" y="299"/>
                    <a:pt x="1284" y="296"/>
                    <a:pt x="1281" y="292"/>
                  </a:cubicBezTo>
                  <a:cubicBezTo>
                    <a:pt x="1277" y="288"/>
                    <a:pt x="1273" y="284"/>
                    <a:pt x="1269" y="280"/>
                  </a:cubicBezTo>
                  <a:cubicBezTo>
                    <a:pt x="1267" y="277"/>
                    <a:pt x="1266" y="272"/>
                    <a:pt x="1265" y="268"/>
                  </a:cubicBezTo>
                  <a:cubicBezTo>
                    <a:pt x="1268" y="267"/>
                    <a:pt x="1274" y="264"/>
                    <a:pt x="1277" y="264"/>
                  </a:cubicBezTo>
                  <a:cubicBezTo>
                    <a:pt x="1279" y="264"/>
                    <a:pt x="1281" y="266"/>
                    <a:pt x="1283" y="267"/>
                  </a:cubicBezTo>
                  <a:cubicBezTo>
                    <a:pt x="1285" y="268"/>
                    <a:pt x="1287" y="270"/>
                    <a:pt x="1290" y="271"/>
                  </a:cubicBezTo>
                  <a:cubicBezTo>
                    <a:pt x="1292" y="272"/>
                    <a:pt x="1301" y="267"/>
                    <a:pt x="1303" y="266"/>
                  </a:cubicBezTo>
                  <a:cubicBezTo>
                    <a:pt x="1307" y="265"/>
                    <a:pt x="1310" y="258"/>
                    <a:pt x="1312" y="256"/>
                  </a:cubicBezTo>
                  <a:cubicBezTo>
                    <a:pt x="1315" y="252"/>
                    <a:pt x="1315" y="251"/>
                    <a:pt x="1315" y="246"/>
                  </a:cubicBezTo>
                  <a:cubicBezTo>
                    <a:pt x="1316" y="242"/>
                    <a:pt x="1317" y="236"/>
                    <a:pt x="1316" y="232"/>
                  </a:cubicBezTo>
                  <a:cubicBezTo>
                    <a:pt x="1315" y="226"/>
                    <a:pt x="1314" y="221"/>
                    <a:pt x="1313" y="215"/>
                  </a:cubicBezTo>
                  <a:cubicBezTo>
                    <a:pt x="1313" y="211"/>
                    <a:pt x="1309" y="210"/>
                    <a:pt x="1306" y="207"/>
                  </a:cubicBezTo>
                  <a:cubicBezTo>
                    <a:pt x="1308" y="204"/>
                    <a:pt x="1310" y="200"/>
                    <a:pt x="1313" y="201"/>
                  </a:cubicBezTo>
                  <a:cubicBezTo>
                    <a:pt x="1318" y="202"/>
                    <a:pt x="1322" y="203"/>
                    <a:pt x="1327" y="204"/>
                  </a:cubicBezTo>
                  <a:cubicBezTo>
                    <a:pt x="1326" y="200"/>
                    <a:pt x="1326" y="197"/>
                    <a:pt x="1325" y="194"/>
                  </a:cubicBezTo>
                  <a:cubicBezTo>
                    <a:pt x="1325" y="192"/>
                    <a:pt x="1320" y="190"/>
                    <a:pt x="1318" y="190"/>
                  </a:cubicBezTo>
                  <a:cubicBezTo>
                    <a:pt x="1320" y="189"/>
                    <a:pt x="1322" y="189"/>
                    <a:pt x="1324" y="188"/>
                  </a:cubicBezTo>
                  <a:cubicBezTo>
                    <a:pt x="1321" y="185"/>
                    <a:pt x="1315" y="180"/>
                    <a:pt x="1315" y="176"/>
                  </a:cubicBezTo>
                  <a:cubicBezTo>
                    <a:pt x="1315" y="172"/>
                    <a:pt x="1315" y="168"/>
                    <a:pt x="1315" y="165"/>
                  </a:cubicBezTo>
                  <a:cubicBezTo>
                    <a:pt x="1315" y="162"/>
                    <a:pt x="1316" y="162"/>
                    <a:pt x="1318" y="160"/>
                  </a:cubicBezTo>
                  <a:cubicBezTo>
                    <a:pt x="1326" y="151"/>
                    <a:pt x="1335" y="143"/>
                    <a:pt x="1343" y="135"/>
                  </a:cubicBezTo>
                  <a:cubicBezTo>
                    <a:pt x="1339" y="134"/>
                    <a:pt x="1335" y="134"/>
                    <a:pt x="1331" y="133"/>
                  </a:cubicBezTo>
                  <a:cubicBezTo>
                    <a:pt x="1329" y="133"/>
                    <a:pt x="1325" y="139"/>
                    <a:pt x="1324" y="140"/>
                  </a:cubicBezTo>
                  <a:cubicBezTo>
                    <a:pt x="1320" y="138"/>
                    <a:pt x="1325" y="133"/>
                    <a:pt x="1326" y="130"/>
                  </a:cubicBezTo>
                  <a:cubicBezTo>
                    <a:pt x="1329" y="126"/>
                    <a:pt x="1328" y="126"/>
                    <a:pt x="1333" y="126"/>
                  </a:cubicBezTo>
                  <a:cubicBezTo>
                    <a:pt x="1338" y="127"/>
                    <a:pt x="1343" y="128"/>
                    <a:pt x="1347" y="129"/>
                  </a:cubicBezTo>
                  <a:cubicBezTo>
                    <a:pt x="1350" y="130"/>
                    <a:pt x="1352" y="124"/>
                    <a:pt x="1353" y="122"/>
                  </a:cubicBezTo>
                  <a:cubicBezTo>
                    <a:pt x="1345" y="120"/>
                    <a:pt x="1336" y="119"/>
                    <a:pt x="1327" y="118"/>
                  </a:cubicBezTo>
                  <a:cubicBezTo>
                    <a:pt x="1340" y="118"/>
                    <a:pt x="1352" y="117"/>
                    <a:pt x="1364" y="114"/>
                  </a:cubicBezTo>
                  <a:cubicBezTo>
                    <a:pt x="1364" y="113"/>
                    <a:pt x="1362" y="110"/>
                    <a:pt x="1363" y="110"/>
                  </a:cubicBezTo>
                  <a:cubicBezTo>
                    <a:pt x="1364" y="109"/>
                    <a:pt x="1366" y="108"/>
                    <a:pt x="1368" y="107"/>
                  </a:cubicBezTo>
                  <a:cubicBezTo>
                    <a:pt x="1371" y="105"/>
                    <a:pt x="1375" y="104"/>
                    <a:pt x="1376" y="101"/>
                  </a:cubicBezTo>
                  <a:cubicBezTo>
                    <a:pt x="1377" y="99"/>
                    <a:pt x="1378" y="97"/>
                    <a:pt x="1378" y="95"/>
                  </a:cubicBezTo>
                  <a:cubicBezTo>
                    <a:pt x="1379" y="93"/>
                    <a:pt x="1378" y="93"/>
                    <a:pt x="1377" y="93"/>
                  </a:cubicBezTo>
                  <a:cubicBezTo>
                    <a:pt x="1373" y="91"/>
                    <a:pt x="1369" y="89"/>
                    <a:pt x="1365" y="87"/>
                  </a:cubicBezTo>
                  <a:cubicBezTo>
                    <a:pt x="1363" y="86"/>
                    <a:pt x="1356" y="90"/>
                    <a:pt x="1354" y="90"/>
                  </a:cubicBezTo>
                  <a:cubicBezTo>
                    <a:pt x="1351" y="92"/>
                    <a:pt x="1349" y="93"/>
                    <a:pt x="1346" y="96"/>
                  </a:cubicBezTo>
                  <a:cubicBezTo>
                    <a:pt x="1342" y="98"/>
                    <a:pt x="1339" y="97"/>
                    <a:pt x="1335" y="97"/>
                  </a:cubicBezTo>
                  <a:cubicBezTo>
                    <a:pt x="1334" y="97"/>
                    <a:pt x="1332" y="98"/>
                    <a:pt x="1332" y="97"/>
                  </a:cubicBezTo>
                  <a:cubicBezTo>
                    <a:pt x="1332" y="94"/>
                    <a:pt x="1332" y="92"/>
                    <a:pt x="1332" y="90"/>
                  </a:cubicBezTo>
                  <a:cubicBezTo>
                    <a:pt x="1328" y="92"/>
                    <a:pt x="1328" y="94"/>
                    <a:pt x="1325" y="98"/>
                  </a:cubicBezTo>
                  <a:cubicBezTo>
                    <a:pt x="1324" y="101"/>
                    <a:pt x="1321" y="103"/>
                    <a:pt x="1319" y="105"/>
                  </a:cubicBezTo>
                  <a:cubicBezTo>
                    <a:pt x="1313" y="110"/>
                    <a:pt x="1307" y="114"/>
                    <a:pt x="1300" y="118"/>
                  </a:cubicBezTo>
                  <a:cubicBezTo>
                    <a:pt x="1305" y="113"/>
                    <a:pt x="1310" y="107"/>
                    <a:pt x="1315" y="101"/>
                  </a:cubicBezTo>
                  <a:cubicBezTo>
                    <a:pt x="1317" y="98"/>
                    <a:pt x="1318" y="94"/>
                    <a:pt x="1319" y="91"/>
                  </a:cubicBezTo>
                  <a:cubicBezTo>
                    <a:pt x="1321" y="87"/>
                    <a:pt x="1322" y="86"/>
                    <a:pt x="1321" y="81"/>
                  </a:cubicBezTo>
                  <a:cubicBezTo>
                    <a:pt x="1320" y="78"/>
                    <a:pt x="1314" y="81"/>
                    <a:pt x="1311" y="81"/>
                  </a:cubicBezTo>
                  <a:cubicBezTo>
                    <a:pt x="1307" y="82"/>
                    <a:pt x="1309" y="88"/>
                    <a:pt x="1308" y="90"/>
                  </a:cubicBezTo>
                  <a:cubicBezTo>
                    <a:pt x="1306" y="92"/>
                    <a:pt x="1299" y="93"/>
                    <a:pt x="1296" y="94"/>
                  </a:cubicBezTo>
                  <a:cubicBezTo>
                    <a:pt x="1294" y="94"/>
                    <a:pt x="1292" y="95"/>
                    <a:pt x="1290" y="95"/>
                  </a:cubicBezTo>
                  <a:cubicBezTo>
                    <a:pt x="1289" y="96"/>
                    <a:pt x="1288" y="93"/>
                    <a:pt x="1288" y="92"/>
                  </a:cubicBezTo>
                  <a:cubicBezTo>
                    <a:pt x="1291" y="91"/>
                    <a:pt x="1294" y="89"/>
                    <a:pt x="1297" y="88"/>
                  </a:cubicBezTo>
                  <a:cubicBezTo>
                    <a:pt x="1300" y="86"/>
                    <a:pt x="1303" y="86"/>
                    <a:pt x="1301" y="82"/>
                  </a:cubicBezTo>
                  <a:cubicBezTo>
                    <a:pt x="1300" y="79"/>
                    <a:pt x="1300" y="80"/>
                    <a:pt x="1296" y="80"/>
                  </a:cubicBezTo>
                  <a:cubicBezTo>
                    <a:pt x="1292" y="80"/>
                    <a:pt x="1287" y="80"/>
                    <a:pt x="1283" y="80"/>
                  </a:cubicBezTo>
                  <a:cubicBezTo>
                    <a:pt x="1277" y="80"/>
                    <a:pt x="1273" y="80"/>
                    <a:pt x="1268" y="81"/>
                  </a:cubicBezTo>
                  <a:cubicBezTo>
                    <a:pt x="1263" y="82"/>
                    <a:pt x="1259" y="83"/>
                    <a:pt x="1255" y="84"/>
                  </a:cubicBezTo>
                  <a:cubicBezTo>
                    <a:pt x="1252" y="85"/>
                    <a:pt x="1251" y="86"/>
                    <a:pt x="1249" y="83"/>
                  </a:cubicBezTo>
                  <a:cubicBezTo>
                    <a:pt x="1257" y="81"/>
                    <a:pt x="1265" y="78"/>
                    <a:pt x="1272" y="75"/>
                  </a:cubicBezTo>
                  <a:cubicBezTo>
                    <a:pt x="1279" y="73"/>
                    <a:pt x="1287" y="74"/>
                    <a:pt x="1294" y="74"/>
                  </a:cubicBezTo>
                  <a:cubicBezTo>
                    <a:pt x="1297" y="74"/>
                    <a:pt x="1301" y="75"/>
                    <a:pt x="1304" y="76"/>
                  </a:cubicBezTo>
                  <a:cubicBezTo>
                    <a:pt x="1308" y="76"/>
                    <a:pt x="1310" y="73"/>
                    <a:pt x="1313" y="73"/>
                  </a:cubicBezTo>
                  <a:cubicBezTo>
                    <a:pt x="1317" y="72"/>
                    <a:pt x="1320" y="73"/>
                    <a:pt x="1323" y="71"/>
                  </a:cubicBezTo>
                  <a:cubicBezTo>
                    <a:pt x="1327" y="69"/>
                    <a:pt x="1330" y="66"/>
                    <a:pt x="1332" y="64"/>
                  </a:cubicBezTo>
                  <a:cubicBezTo>
                    <a:pt x="1328" y="62"/>
                    <a:pt x="1313" y="59"/>
                    <a:pt x="1313" y="55"/>
                  </a:cubicBezTo>
                  <a:cubicBezTo>
                    <a:pt x="1312" y="52"/>
                    <a:pt x="1312" y="50"/>
                    <a:pt x="1311" y="48"/>
                  </a:cubicBezTo>
                  <a:cubicBezTo>
                    <a:pt x="1311" y="48"/>
                    <a:pt x="1308" y="48"/>
                    <a:pt x="1308" y="48"/>
                  </a:cubicBezTo>
                  <a:cubicBezTo>
                    <a:pt x="1303" y="49"/>
                    <a:pt x="1298" y="49"/>
                    <a:pt x="1293" y="49"/>
                  </a:cubicBezTo>
                  <a:cubicBezTo>
                    <a:pt x="1277" y="51"/>
                    <a:pt x="1262" y="52"/>
                    <a:pt x="1247" y="53"/>
                  </a:cubicBezTo>
                  <a:cubicBezTo>
                    <a:pt x="1249" y="51"/>
                    <a:pt x="1252" y="50"/>
                    <a:pt x="1254" y="48"/>
                  </a:cubicBezTo>
                  <a:cubicBezTo>
                    <a:pt x="1255" y="47"/>
                    <a:pt x="1259" y="47"/>
                    <a:pt x="1261" y="47"/>
                  </a:cubicBezTo>
                  <a:cubicBezTo>
                    <a:pt x="1266" y="46"/>
                    <a:pt x="1271" y="45"/>
                    <a:pt x="1277" y="45"/>
                  </a:cubicBezTo>
                  <a:cubicBezTo>
                    <a:pt x="1282" y="44"/>
                    <a:pt x="1287" y="44"/>
                    <a:pt x="1292" y="44"/>
                  </a:cubicBezTo>
                  <a:cubicBezTo>
                    <a:pt x="1295" y="44"/>
                    <a:pt x="1299" y="44"/>
                    <a:pt x="1302" y="44"/>
                  </a:cubicBezTo>
                  <a:cubicBezTo>
                    <a:pt x="1304" y="44"/>
                    <a:pt x="1306" y="41"/>
                    <a:pt x="1308" y="40"/>
                  </a:cubicBezTo>
                  <a:cubicBezTo>
                    <a:pt x="1303" y="38"/>
                    <a:pt x="1299" y="36"/>
                    <a:pt x="1295" y="34"/>
                  </a:cubicBezTo>
                  <a:cubicBezTo>
                    <a:pt x="1292" y="32"/>
                    <a:pt x="1288" y="32"/>
                    <a:pt x="1284" y="32"/>
                  </a:cubicBezTo>
                  <a:cubicBezTo>
                    <a:pt x="1274" y="30"/>
                    <a:pt x="1266" y="28"/>
                    <a:pt x="1256" y="29"/>
                  </a:cubicBezTo>
                  <a:cubicBezTo>
                    <a:pt x="1237" y="30"/>
                    <a:pt x="1218" y="31"/>
                    <a:pt x="1199" y="31"/>
                  </a:cubicBezTo>
                  <a:cubicBezTo>
                    <a:pt x="1200" y="33"/>
                    <a:pt x="1202" y="40"/>
                    <a:pt x="1203" y="40"/>
                  </a:cubicBezTo>
                  <a:cubicBezTo>
                    <a:pt x="1207" y="41"/>
                    <a:pt x="1212" y="42"/>
                    <a:pt x="1216" y="43"/>
                  </a:cubicBezTo>
                  <a:cubicBezTo>
                    <a:pt x="1220" y="44"/>
                    <a:pt x="1221" y="46"/>
                    <a:pt x="1223" y="50"/>
                  </a:cubicBezTo>
                  <a:cubicBezTo>
                    <a:pt x="1225" y="53"/>
                    <a:pt x="1224" y="56"/>
                    <a:pt x="1224" y="60"/>
                  </a:cubicBezTo>
                  <a:cubicBezTo>
                    <a:pt x="1221" y="57"/>
                    <a:pt x="1217" y="53"/>
                    <a:pt x="1213" y="51"/>
                  </a:cubicBezTo>
                  <a:cubicBezTo>
                    <a:pt x="1207" y="49"/>
                    <a:pt x="1201" y="46"/>
                    <a:pt x="1196" y="44"/>
                  </a:cubicBezTo>
                  <a:cubicBezTo>
                    <a:pt x="1198" y="47"/>
                    <a:pt x="1200" y="51"/>
                    <a:pt x="1202" y="54"/>
                  </a:cubicBezTo>
                  <a:cubicBezTo>
                    <a:pt x="1203" y="56"/>
                    <a:pt x="1207" y="60"/>
                    <a:pt x="1207" y="64"/>
                  </a:cubicBezTo>
                  <a:cubicBezTo>
                    <a:pt x="1205" y="63"/>
                    <a:pt x="1201" y="60"/>
                    <a:pt x="1199" y="60"/>
                  </a:cubicBezTo>
                  <a:cubicBezTo>
                    <a:pt x="1197" y="60"/>
                    <a:pt x="1193" y="62"/>
                    <a:pt x="1191" y="63"/>
                  </a:cubicBezTo>
                  <a:cubicBezTo>
                    <a:pt x="1190" y="64"/>
                    <a:pt x="1192" y="70"/>
                    <a:pt x="1192" y="71"/>
                  </a:cubicBezTo>
                  <a:cubicBezTo>
                    <a:pt x="1192" y="73"/>
                    <a:pt x="1189" y="75"/>
                    <a:pt x="1188" y="74"/>
                  </a:cubicBezTo>
                  <a:cubicBezTo>
                    <a:pt x="1186" y="69"/>
                    <a:pt x="1183" y="62"/>
                    <a:pt x="1179" y="59"/>
                  </a:cubicBezTo>
                  <a:cubicBezTo>
                    <a:pt x="1174" y="55"/>
                    <a:pt x="1169" y="52"/>
                    <a:pt x="1164" y="48"/>
                  </a:cubicBezTo>
                  <a:cubicBezTo>
                    <a:pt x="1163" y="50"/>
                    <a:pt x="1160" y="53"/>
                    <a:pt x="1160" y="55"/>
                  </a:cubicBezTo>
                  <a:cubicBezTo>
                    <a:pt x="1161" y="58"/>
                    <a:pt x="1164" y="64"/>
                    <a:pt x="1160" y="65"/>
                  </a:cubicBezTo>
                  <a:cubicBezTo>
                    <a:pt x="1158" y="66"/>
                    <a:pt x="1153" y="62"/>
                    <a:pt x="1151" y="62"/>
                  </a:cubicBezTo>
                  <a:cubicBezTo>
                    <a:pt x="1147" y="60"/>
                    <a:pt x="1146" y="60"/>
                    <a:pt x="1145" y="56"/>
                  </a:cubicBezTo>
                  <a:cubicBezTo>
                    <a:pt x="1145" y="55"/>
                    <a:pt x="1143" y="48"/>
                    <a:pt x="1142" y="48"/>
                  </a:cubicBezTo>
                  <a:cubicBezTo>
                    <a:pt x="1139" y="48"/>
                    <a:pt x="1136" y="48"/>
                    <a:pt x="1133" y="49"/>
                  </a:cubicBezTo>
                  <a:cubicBezTo>
                    <a:pt x="1125" y="50"/>
                    <a:pt x="1118" y="50"/>
                    <a:pt x="1111" y="51"/>
                  </a:cubicBezTo>
                  <a:cubicBezTo>
                    <a:pt x="1113" y="59"/>
                    <a:pt x="1115" y="67"/>
                    <a:pt x="1118" y="74"/>
                  </a:cubicBezTo>
                  <a:cubicBezTo>
                    <a:pt x="1113" y="70"/>
                    <a:pt x="1109" y="66"/>
                    <a:pt x="1105" y="62"/>
                  </a:cubicBezTo>
                  <a:cubicBezTo>
                    <a:pt x="1104" y="61"/>
                    <a:pt x="1105" y="57"/>
                    <a:pt x="1105" y="55"/>
                  </a:cubicBezTo>
                  <a:cubicBezTo>
                    <a:pt x="1105" y="55"/>
                    <a:pt x="1098" y="53"/>
                    <a:pt x="1098" y="53"/>
                  </a:cubicBezTo>
                  <a:cubicBezTo>
                    <a:pt x="1095" y="58"/>
                    <a:pt x="1092" y="64"/>
                    <a:pt x="1089" y="69"/>
                  </a:cubicBezTo>
                  <a:cubicBezTo>
                    <a:pt x="1088" y="70"/>
                    <a:pt x="1084" y="71"/>
                    <a:pt x="1083" y="70"/>
                  </a:cubicBezTo>
                  <a:cubicBezTo>
                    <a:pt x="1080" y="68"/>
                    <a:pt x="1078" y="67"/>
                    <a:pt x="1075" y="65"/>
                  </a:cubicBezTo>
                  <a:cubicBezTo>
                    <a:pt x="1074" y="69"/>
                    <a:pt x="1074" y="74"/>
                    <a:pt x="1073" y="78"/>
                  </a:cubicBezTo>
                  <a:cubicBezTo>
                    <a:pt x="1073" y="80"/>
                    <a:pt x="1071" y="76"/>
                    <a:pt x="1071" y="76"/>
                  </a:cubicBezTo>
                  <a:cubicBezTo>
                    <a:pt x="1071" y="73"/>
                    <a:pt x="1070" y="71"/>
                    <a:pt x="1070" y="69"/>
                  </a:cubicBezTo>
                  <a:cubicBezTo>
                    <a:pt x="1063" y="72"/>
                    <a:pt x="1057" y="75"/>
                    <a:pt x="1051" y="79"/>
                  </a:cubicBezTo>
                  <a:cubicBezTo>
                    <a:pt x="1047" y="81"/>
                    <a:pt x="1043" y="83"/>
                    <a:pt x="1040" y="85"/>
                  </a:cubicBezTo>
                  <a:cubicBezTo>
                    <a:pt x="1038" y="86"/>
                    <a:pt x="1036" y="87"/>
                    <a:pt x="1035" y="88"/>
                  </a:cubicBezTo>
                  <a:cubicBezTo>
                    <a:pt x="1034" y="89"/>
                    <a:pt x="1034" y="93"/>
                    <a:pt x="1034" y="94"/>
                  </a:cubicBezTo>
                  <a:cubicBezTo>
                    <a:pt x="1037" y="93"/>
                    <a:pt x="1037" y="91"/>
                    <a:pt x="1039" y="93"/>
                  </a:cubicBezTo>
                  <a:cubicBezTo>
                    <a:pt x="1040" y="95"/>
                    <a:pt x="1041" y="98"/>
                    <a:pt x="1043" y="97"/>
                  </a:cubicBezTo>
                  <a:cubicBezTo>
                    <a:pt x="1047" y="95"/>
                    <a:pt x="1051" y="94"/>
                    <a:pt x="1056" y="92"/>
                  </a:cubicBezTo>
                  <a:cubicBezTo>
                    <a:pt x="1056" y="95"/>
                    <a:pt x="1056" y="95"/>
                    <a:pt x="1054" y="96"/>
                  </a:cubicBezTo>
                  <a:cubicBezTo>
                    <a:pt x="1051" y="96"/>
                    <a:pt x="1049" y="97"/>
                    <a:pt x="1047" y="97"/>
                  </a:cubicBezTo>
                  <a:cubicBezTo>
                    <a:pt x="1048" y="98"/>
                    <a:pt x="1050" y="99"/>
                    <a:pt x="1052" y="99"/>
                  </a:cubicBezTo>
                  <a:cubicBezTo>
                    <a:pt x="1049" y="100"/>
                    <a:pt x="1047" y="100"/>
                    <a:pt x="1044" y="101"/>
                  </a:cubicBezTo>
                  <a:cubicBezTo>
                    <a:pt x="1042" y="101"/>
                    <a:pt x="1042" y="104"/>
                    <a:pt x="1042" y="106"/>
                  </a:cubicBezTo>
                  <a:cubicBezTo>
                    <a:pt x="1041" y="110"/>
                    <a:pt x="1032" y="113"/>
                    <a:pt x="1029" y="115"/>
                  </a:cubicBezTo>
                  <a:cubicBezTo>
                    <a:pt x="1028" y="116"/>
                    <a:pt x="1025" y="114"/>
                    <a:pt x="1024" y="114"/>
                  </a:cubicBezTo>
                  <a:cubicBezTo>
                    <a:pt x="1021" y="113"/>
                    <a:pt x="1019" y="113"/>
                    <a:pt x="1017" y="114"/>
                  </a:cubicBezTo>
                  <a:cubicBezTo>
                    <a:pt x="1014" y="114"/>
                    <a:pt x="1011" y="115"/>
                    <a:pt x="1008" y="115"/>
                  </a:cubicBezTo>
                  <a:cubicBezTo>
                    <a:pt x="1007" y="115"/>
                    <a:pt x="1006" y="115"/>
                    <a:pt x="1006" y="116"/>
                  </a:cubicBezTo>
                  <a:cubicBezTo>
                    <a:pt x="1006" y="117"/>
                    <a:pt x="1004" y="117"/>
                    <a:pt x="1003" y="117"/>
                  </a:cubicBezTo>
                  <a:cubicBezTo>
                    <a:pt x="998" y="118"/>
                    <a:pt x="993" y="118"/>
                    <a:pt x="987" y="118"/>
                  </a:cubicBezTo>
                  <a:cubicBezTo>
                    <a:pt x="984" y="118"/>
                    <a:pt x="976" y="120"/>
                    <a:pt x="975" y="123"/>
                  </a:cubicBezTo>
                  <a:cubicBezTo>
                    <a:pt x="974" y="125"/>
                    <a:pt x="972" y="128"/>
                    <a:pt x="972" y="130"/>
                  </a:cubicBezTo>
                  <a:cubicBezTo>
                    <a:pt x="973" y="132"/>
                    <a:pt x="974" y="136"/>
                    <a:pt x="976" y="137"/>
                  </a:cubicBezTo>
                  <a:cubicBezTo>
                    <a:pt x="981" y="140"/>
                    <a:pt x="984" y="142"/>
                    <a:pt x="990" y="144"/>
                  </a:cubicBezTo>
                  <a:cubicBezTo>
                    <a:pt x="987" y="144"/>
                    <a:pt x="985" y="145"/>
                    <a:pt x="983" y="145"/>
                  </a:cubicBezTo>
                  <a:cubicBezTo>
                    <a:pt x="987" y="147"/>
                    <a:pt x="991" y="149"/>
                    <a:pt x="995" y="149"/>
                  </a:cubicBezTo>
                  <a:cubicBezTo>
                    <a:pt x="1001" y="149"/>
                    <a:pt x="1004" y="148"/>
                    <a:pt x="1010" y="147"/>
                  </a:cubicBezTo>
                  <a:cubicBezTo>
                    <a:pt x="1009" y="148"/>
                    <a:pt x="1007" y="156"/>
                    <a:pt x="1005" y="156"/>
                  </a:cubicBezTo>
                  <a:cubicBezTo>
                    <a:pt x="1000" y="154"/>
                    <a:pt x="995" y="153"/>
                    <a:pt x="990" y="151"/>
                  </a:cubicBezTo>
                  <a:cubicBezTo>
                    <a:pt x="986" y="150"/>
                    <a:pt x="982" y="151"/>
                    <a:pt x="978" y="151"/>
                  </a:cubicBezTo>
                  <a:cubicBezTo>
                    <a:pt x="977" y="151"/>
                    <a:pt x="974" y="150"/>
                    <a:pt x="974" y="151"/>
                  </a:cubicBezTo>
                  <a:cubicBezTo>
                    <a:pt x="973" y="153"/>
                    <a:pt x="971" y="155"/>
                    <a:pt x="970" y="158"/>
                  </a:cubicBezTo>
                  <a:cubicBezTo>
                    <a:pt x="973" y="157"/>
                    <a:pt x="975" y="156"/>
                    <a:pt x="977" y="155"/>
                  </a:cubicBezTo>
                  <a:cubicBezTo>
                    <a:pt x="980" y="154"/>
                    <a:pt x="980" y="155"/>
                    <a:pt x="983" y="156"/>
                  </a:cubicBezTo>
                  <a:cubicBezTo>
                    <a:pt x="981" y="158"/>
                    <a:pt x="978" y="160"/>
                    <a:pt x="976" y="161"/>
                  </a:cubicBezTo>
                  <a:cubicBezTo>
                    <a:pt x="980" y="163"/>
                    <a:pt x="984" y="164"/>
                    <a:pt x="988" y="165"/>
                  </a:cubicBezTo>
                  <a:cubicBezTo>
                    <a:pt x="985" y="166"/>
                    <a:pt x="972" y="167"/>
                    <a:pt x="975" y="172"/>
                  </a:cubicBezTo>
                  <a:cubicBezTo>
                    <a:pt x="976" y="174"/>
                    <a:pt x="978" y="178"/>
                    <a:pt x="980" y="179"/>
                  </a:cubicBezTo>
                  <a:cubicBezTo>
                    <a:pt x="983" y="181"/>
                    <a:pt x="986" y="183"/>
                    <a:pt x="990" y="184"/>
                  </a:cubicBezTo>
                  <a:cubicBezTo>
                    <a:pt x="988" y="181"/>
                    <a:pt x="987" y="178"/>
                    <a:pt x="986" y="175"/>
                  </a:cubicBezTo>
                  <a:cubicBezTo>
                    <a:pt x="989" y="176"/>
                    <a:pt x="992" y="176"/>
                    <a:pt x="995" y="177"/>
                  </a:cubicBezTo>
                  <a:cubicBezTo>
                    <a:pt x="997" y="177"/>
                    <a:pt x="997" y="183"/>
                    <a:pt x="1000" y="182"/>
                  </a:cubicBezTo>
                  <a:cubicBezTo>
                    <a:pt x="1003" y="181"/>
                    <a:pt x="1007" y="180"/>
                    <a:pt x="1010" y="179"/>
                  </a:cubicBezTo>
                  <a:cubicBezTo>
                    <a:pt x="1013" y="178"/>
                    <a:pt x="1016" y="181"/>
                    <a:pt x="1018" y="182"/>
                  </a:cubicBezTo>
                  <a:cubicBezTo>
                    <a:pt x="1024" y="185"/>
                    <a:pt x="1030" y="188"/>
                    <a:pt x="1036" y="191"/>
                  </a:cubicBezTo>
                  <a:cubicBezTo>
                    <a:pt x="1038" y="192"/>
                    <a:pt x="1040" y="192"/>
                    <a:pt x="1040" y="194"/>
                  </a:cubicBezTo>
                  <a:cubicBezTo>
                    <a:pt x="1041" y="199"/>
                    <a:pt x="1041" y="203"/>
                    <a:pt x="1042" y="207"/>
                  </a:cubicBezTo>
                  <a:cubicBezTo>
                    <a:pt x="1044" y="219"/>
                    <a:pt x="1045" y="232"/>
                    <a:pt x="1047" y="245"/>
                  </a:cubicBezTo>
                  <a:cubicBezTo>
                    <a:pt x="1047" y="247"/>
                    <a:pt x="1050" y="258"/>
                    <a:pt x="1048" y="259"/>
                  </a:cubicBezTo>
                  <a:cubicBezTo>
                    <a:pt x="1043" y="262"/>
                    <a:pt x="1037" y="265"/>
                    <a:pt x="1035" y="271"/>
                  </a:cubicBezTo>
                  <a:cubicBezTo>
                    <a:pt x="1034" y="274"/>
                    <a:pt x="1033" y="276"/>
                    <a:pt x="1033" y="279"/>
                  </a:cubicBezTo>
                  <a:cubicBezTo>
                    <a:pt x="1036" y="279"/>
                    <a:pt x="1039" y="280"/>
                    <a:pt x="1042" y="281"/>
                  </a:cubicBezTo>
                  <a:cubicBezTo>
                    <a:pt x="1043" y="281"/>
                    <a:pt x="1048" y="281"/>
                    <a:pt x="1049" y="283"/>
                  </a:cubicBezTo>
                  <a:cubicBezTo>
                    <a:pt x="1052" y="288"/>
                    <a:pt x="1056" y="294"/>
                    <a:pt x="1059" y="300"/>
                  </a:cubicBezTo>
                  <a:cubicBezTo>
                    <a:pt x="1051" y="297"/>
                    <a:pt x="1044" y="294"/>
                    <a:pt x="1036" y="291"/>
                  </a:cubicBezTo>
                  <a:cubicBezTo>
                    <a:pt x="1041" y="295"/>
                    <a:pt x="1047" y="299"/>
                    <a:pt x="1052" y="304"/>
                  </a:cubicBezTo>
                  <a:cubicBezTo>
                    <a:pt x="1056" y="307"/>
                    <a:pt x="1053" y="316"/>
                    <a:pt x="1052" y="321"/>
                  </a:cubicBezTo>
                  <a:cubicBezTo>
                    <a:pt x="1052" y="325"/>
                    <a:pt x="1044" y="328"/>
                    <a:pt x="1040" y="328"/>
                  </a:cubicBezTo>
                  <a:cubicBezTo>
                    <a:pt x="1037" y="329"/>
                    <a:pt x="1033" y="329"/>
                    <a:pt x="1029" y="330"/>
                  </a:cubicBezTo>
                  <a:cubicBezTo>
                    <a:pt x="1028" y="330"/>
                    <a:pt x="1026" y="335"/>
                    <a:pt x="1026" y="336"/>
                  </a:cubicBezTo>
                  <a:cubicBezTo>
                    <a:pt x="1024" y="341"/>
                    <a:pt x="1020" y="346"/>
                    <a:pt x="1020" y="352"/>
                  </a:cubicBezTo>
                  <a:cubicBezTo>
                    <a:pt x="1021" y="360"/>
                    <a:pt x="1021" y="368"/>
                    <a:pt x="1022" y="376"/>
                  </a:cubicBezTo>
                  <a:cubicBezTo>
                    <a:pt x="1022" y="388"/>
                    <a:pt x="1024" y="400"/>
                    <a:pt x="1025" y="412"/>
                  </a:cubicBezTo>
                  <a:cubicBezTo>
                    <a:pt x="1026" y="417"/>
                    <a:pt x="1028" y="422"/>
                    <a:pt x="1029" y="426"/>
                  </a:cubicBezTo>
                  <a:cubicBezTo>
                    <a:pt x="1032" y="433"/>
                    <a:pt x="1034" y="440"/>
                    <a:pt x="1036" y="447"/>
                  </a:cubicBezTo>
                  <a:cubicBezTo>
                    <a:pt x="1037" y="449"/>
                    <a:pt x="1039" y="450"/>
                    <a:pt x="1040" y="452"/>
                  </a:cubicBezTo>
                  <a:cubicBezTo>
                    <a:pt x="1042" y="454"/>
                    <a:pt x="1044" y="458"/>
                    <a:pt x="1047" y="459"/>
                  </a:cubicBezTo>
                  <a:cubicBezTo>
                    <a:pt x="1049" y="460"/>
                    <a:pt x="1054" y="459"/>
                    <a:pt x="1057" y="459"/>
                  </a:cubicBezTo>
                  <a:cubicBezTo>
                    <a:pt x="1060" y="459"/>
                    <a:pt x="1060" y="460"/>
                    <a:pt x="1062" y="463"/>
                  </a:cubicBezTo>
                  <a:cubicBezTo>
                    <a:pt x="1064" y="466"/>
                    <a:pt x="1066" y="469"/>
                    <a:pt x="1069" y="472"/>
                  </a:cubicBezTo>
                  <a:cubicBezTo>
                    <a:pt x="1071" y="475"/>
                    <a:pt x="1073" y="475"/>
                    <a:pt x="1075" y="477"/>
                  </a:cubicBezTo>
                  <a:cubicBezTo>
                    <a:pt x="1078" y="478"/>
                    <a:pt x="1084" y="467"/>
                    <a:pt x="1085" y="465"/>
                  </a:cubicBezTo>
                  <a:cubicBezTo>
                    <a:pt x="1089" y="459"/>
                    <a:pt x="1094" y="452"/>
                    <a:pt x="1098" y="446"/>
                  </a:cubicBezTo>
                  <a:cubicBezTo>
                    <a:pt x="1101" y="442"/>
                    <a:pt x="1101" y="435"/>
                    <a:pt x="1103" y="430"/>
                  </a:cubicBezTo>
                  <a:cubicBezTo>
                    <a:pt x="1103" y="428"/>
                    <a:pt x="1104" y="424"/>
                    <a:pt x="1105" y="422"/>
                  </a:cubicBezTo>
                  <a:cubicBezTo>
                    <a:pt x="1107" y="419"/>
                    <a:pt x="1110" y="416"/>
                    <a:pt x="1112" y="413"/>
                  </a:cubicBezTo>
                  <a:cubicBezTo>
                    <a:pt x="1116" y="408"/>
                    <a:pt x="1119" y="403"/>
                    <a:pt x="1121" y="397"/>
                  </a:cubicBezTo>
                  <a:cubicBezTo>
                    <a:pt x="1124" y="391"/>
                    <a:pt x="1127" y="383"/>
                    <a:pt x="1135" y="383"/>
                  </a:cubicBezTo>
                  <a:cubicBezTo>
                    <a:pt x="1137" y="383"/>
                    <a:pt x="1142" y="385"/>
                    <a:pt x="1143" y="381"/>
                  </a:cubicBezTo>
                  <a:cubicBezTo>
                    <a:pt x="1143" y="378"/>
                    <a:pt x="1144" y="374"/>
                    <a:pt x="1144" y="370"/>
                  </a:cubicBezTo>
                  <a:cubicBezTo>
                    <a:pt x="1147" y="371"/>
                    <a:pt x="1149" y="372"/>
                    <a:pt x="1151" y="372"/>
                  </a:cubicBezTo>
                  <a:cubicBezTo>
                    <a:pt x="1150" y="375"/>
                    <a:pt x="1148" y="377"/>
                    <a:pt x="1146" y="380"/>
                  </a:cubicBezTo>
                  <a:cubicBezTo>
                    <a:pt x="1149" y="380"/>
                    <a:pt x="1152" y="380"/>
                    <a:pt x="1155" y="380"/>
                  </a:cubicBezTo>
                  <a:cubicBezTo>
                    <a:pt x="1157" y="379"/>
                    <a:pt x="1159" y="377"/>
                    <a:pt x="1161" y="376"/>
                  </a:cubicBezTo>
                  <a:cubicBezTo>
                    <a:pt x="1166" y="373"/>
                    <a:pt x="1172" y="371"/>
                    <a:pt x="1176" y="367"/>
                  </a:cubicBezTo>
                  <a:cubicBezTo>
                    <a:pt x="1180" y="363"/>
                    <a:pt x="1185" y="356"/>
                    <a:pt x="1190" y="354"/>
                  </a:cubicBezTo>
                  <a:cubicBezTo>
                    <a:pt x="1191" y="354"/>
                    <a:pt x="1198" y="352"/>
                    <a:pt x="1197" y="351"/>
                  </a:cubicBezTo>
                  <a:cubicBezTo>
                    <a:pt x="1197" y="347"/>
                    <a:pt x="1196" y="344"/>
                    <a:pt x="1196" y="341"/>
                  </a:cubicBezTo>
                  <a:cubicBezTo>
                    <a:pt x="1197" y="343"/>
                    <a:pt x="1201" y="349"/>
                    <a:pt x="1203" y="349"/>
                  </a:cubicBezTo>
                  <a:cubicBezTo>
                    <a:pt x="1206" y="350"/>
                    <a:pt x="1212" y="348"/>
                    <a:pt x="1215" y="347"/>
                  </a:cubicBezTo>
                  <a:cubicBezTo>
                    <a:pt x="1224" y="346"/>
                    <a:pt x="1232" y="344"/>
                    <a:pt x="1241" y="343"/>
                  </a:cubicBezTo>
                  <a:cubicBezTo>
                    <a:pt x="1248" y="342"/>
                    <a:pt x="1254" y="337"/>
                    <a:pt x="1261" y="333"/>
                  </a:cubicBezTo>
                  <a:cubicBezTo>
                    <a:pt x="1268" y="330"/>
                    <a:pt x="1274" y="326"/>
                    <a:pt x="1281" y="323"/>
                  </a:cubicBezTo>
                  <a:close/>
                  <a:moveTo>
                    <a:pt x="809" y="389"/>
                  </a:moveTo>
                  <a:cubicBezTo>
                    <a:pt x="810" y="388"/>
                    <a:pt x="811" y="387"/>
                    <a:pt x="812" y="387"/>
                  </a:cubicBezTo>
                  <a:cubicBezTo>
                    <a:pt x="811" y="385"/>
                    <a:pt x="809" y="382"/>
                    <a:pt x="807" y="383"/>
                  </a:cubicBezTo>
                  <a:cubicBezTo>
                    <a:pt x="808" y="385"/>
                    <a:pt x="808" y="387"/>
                    <a:pt x="809" y="389"/>
                  </a:cubicBezTo>
                  <a:close/>
                  <a:moveTo>
                    <a:pt x="917" y="355"/>
                  </a:moveTo>
                  <a:cubicBezTo>
                    <a:pt x="919" y="359"/>
                    <a:pt x="921" y="363"/>
                    <a:pt x="922" y="367"/>
                  </a:cubicBezTo>
                  <a:cubicBezTo>
                    <a:pt x="924" y="370"/>
                    <a:pt x="927" y="373"/>
                    <a:pt x="929" y="376"/>
                  </a:cubicBezTo>
                  <a:cubicBezTo>
                    <a:pt x="931" y="373"/>
                    <a:pt x="932" y="366"/>
                    <a:pt x="935" y="364"/>
                  </a:cubicBezTo>
                  <a:cubicBezTo>
                    <a:pt x="937" y="361"/>
                    <a:pt x="943" y="362"/>
                    <a:pt x="946" y="360"/>
                  </a:cubicBezTo>
                  <a:cubicBezTo>
                    <a:pt x="948" y="358"/>
                    <a:pt x="950" y="356"/>
                    <a:pt x="952" y="355"/>
                  </a:cubicBezTo>
                  <a:cubicBezTo>
                    <a:pt x="953" y="354"/>
                    <a:pt x="956" y="352"/>
                    <a:pt x="956" y="351"/>
                  </a:cubicBezTo>
                  <a:cubicBezTo>
                    <a:pt x="957" y="350"/>
                    <a:pt x="958" y="346"/>
                    <a:pt x="957" y="345"/>
                  </a:cubicBezTo>
                  <a:cubicBezTo>
                    <a:pt x="955" y="344"/>
                    <a:pt x="953" y="343"/>
                    <a:pt x="951" y="342"/>
                  </a:cubicBezTo>
                  <a:cubicBezTo>
                    <a:pt x="949" y="341"/>
                    <a:pt x="946" y="341"/>
                    <a:pt x="944" y="341"/>
                  </a:cubicBezTo>
                  <a:cubicBezTo>
                    <a:pt x="943" y="341"/>
                    <a:pt x="942" y="337"/>
                    <a:pt x="942" y="336"/>
                  </a:cubicBezTo>
                  <a:cubicBezTo>
                    <a:pt x="940" y="332"/>
                    <a:pt x="940" y="327"/>
                    <a:pt x="936" y="325"/>
                  </a:cubicBezTo>
                  <a:cubicBezTo>
                    <a:pt x="933" y="325"/>
                    <a:pt x="930" y="324"/>
                    <a:pt x="928" y="323"/>
                  </a:cubicBezTo>
                  <a:cubicBezTo>
                    <a:pt x="927" y="322"/>
                    <a:pt x="925" y="319"/>
                    <a:pt x="924" y="318"/>
                  </a:cubicBezTo>
                  <a:cubicBezTo>
                    <a:pt x="921" y="315"/>
                    <a:pt x="919" y="311"/>
                    <a:pt x="917" y="307"/>
                  </a:cubicBezTo>
                  <a:cubicBezTo>
                    <a:pt x="922" y="305"/>
                    <a:pt x="927" y="303"/>
                    <a:pt x="933" y="302"/>
                  </a:cubicBezTo>
                  <a:cubicBezTo>
                    <a:pt x="928" y="300"/>
                    <a:pt x="924" y="298"/>
                    <a:pt x="919" y="296"/>
                  </a:cubicBezTo>
                  <a:cubicBezTo>
                    <a:pt x="923" y="295"/>
                    <a:pt x="927" y="294"/>
                    <a:pt x="931" y="292"/>
                  </a:cubicBezTo>
                  <a:cubicBezTo>
                    <a:pt x="930" y="290"/>
                    <a:pt x="929" y="288"/>
                    <a:pt x="928" y="285"/>
                  </a:cubicBezTo>
                  <a:cubicBezTo>
                    <a:pt x="928" y="285"/>
                    <a:pt x="922" y="285"/>
                    <a:pt x="921" y="285"/>
                  </a:cubicBezTo>
                  <a:cubicBezTo>
                    <a:pt x="923" y="284"/>
                    <a:pt x="924" y="282"/>
                    <a:pt x="926" y="280"/>
                  </a:cubicBezTo>
                  <a:cubicBezTo>
                    <a:pt x="921" y="276"/>
                    <a:pt x="912" y="271"/>
                    <a:pt x="912" y="264"/>
                  </a:cubicBezTo>
                  <a:cubicBezTo>
                    <a:pt x="912" y="263"/>
                    <a:pt x="912" y="259"/>
                    <a:pt x="912" y="259"/>
                  </a:cubicBezTo>
                  <a:cubicBezTo>
                    <a:pt x="910" y="257"/>
                    <a:pt x="908" y="256"/>
                    <a:pt x="906" y="254"/>
                  </a:cubicBezTo>
                  <a:cubicBezTo>
                    <a:pt x="903" y="253"/>
                    <a:pt x="899" y="259"/>
                    <a:pt x="898" y="261"/>
                  </a:cubicBezTo>
                  <a:cubicBezTo>
                    <a:pt x="897" y="259"/>
                    <a:pt x="897" y="252"/>
                    <a:pt x="896" y="252"/>
                  </a:cubicBezTo>
                  <a:cubicBezTo>
                    <a:pt x="892" y="251"/>
                    <a:pt x="889" y="251"/>
                    <a:pt x="885" y="250"/>
                  </a:cubicBezTo>
                  <a:cubicBezTo>
                    <a:pt x="887" y="249"/>
                    <a:pt x="890" y="248"/>
                    <a:pt x="892" y="247"/>
                  </a:cubicBezTo>
                  <a:cubicBezTo>
                    <a:pt x="889" y="245"/>
                    <a:pt x="886" y="244"/>
                    <a:pt x="883" y="243"/>
                  </a:cubicBezTo>
                  <a:cubicBezTo>
                    <a:pt x="887" y="242"/>
                    <a:pt x="891" y="242"/>
                    <a:pt x="894" y="241"/>
                  </a:cubicBezTo>
                  <a:cubicBezTo>
                    <a:pt x="894" y="240"/>
                    <a:pt x="893" y="234"/>
                    <a:pt x="892" y="234"/>
                  </a:cubicBezTo>
                  <a:cubicBezTo>
                    <a:pt x="889" y="233"/>
                    <a:pt x="885" y="233"/>
                    <a:pt x="882" y="232"/>
                  </a:cubicBezTo>
                  <a:cubicBezTo>
                    <a:pt x="879" y="232"/>
                    <a:pt x="876" y="230"/>
                    <a:pt x="873" y="229"/>
                  </a:cubicBezTo>
                  <a:cubicBezTo>
                    <a:pt x="872" y="228"/>
                    <a:pt x="867" y="231"/>
                    <a:pt x="866" y="232"/>
                  </a:cubicBezTo>
                  <a:cubicBezTo>
                    <a:pt x="867" y="234"/>
                    <a:pt x="868" y="237"/>
                    <a:pt x="869" y="239"/>
                  </a:cubicBezTo>
                  <a:cubicBezTo>
                    <a:pt x="865" y="237"/>
                    <a:pt x="862" y="235"/>
                    <a:pt x="858" y="233"/>
                  </a:cubicBezTo>
                  <a:cubicBezTo>
                    <a:pt x="854" y="232"/>
                    <a:pt x="854" y="232"/>
                    <a:pt x="852" y="234"/>
                  </a:cubicBezTo>
                  <a:cubicBezTo>
                    <a:pt x="849" y="235"/>
                    <a:pt x="847" y="236"/>
                    <a:pt x="845" y="238"/>
                  </a:cubicBezTo>
                  <a:cubicBezTo>
                    <a:pt x="848" y="233"/>
                    <a:pt x="853" y="229"/>
                    <a:pt x="856" y="224"/>
                  </a:cubicBezTo>
                  <a:cubicBezTo>
                    <a:pt x="857" y="221"/>
                    <a:pt x="859" y="218"/>
                    <a:pt x="858" y="215"/>
                  </a:cubicBezTo>
                  <a:cubicBezTo>
                    <a:pt x="856" y="212"/>
                    <a:pt x="858" y="209"/>
                    <a:pt x="859" y="205"/>
                  </a:cubicBezTo>
                  <a:cubicBezTo>
                    <a:pt x="854" y="205"/>
                    <a:pt x="850" y="205"/>
                    <a:pt x="845" y="205"/>
                  </a:cubicBezTo>
                  <a:cubicBezTo>
                    <a:pt x="841" y="205"/>
                    <a:pt x="838" y="205"/>
                    <a:pt x="835" y="207"/>
                  </a:cubicBezTo>
                  <a:cubicBezTo>
                    <a:pt x="832" y="209"/>
                    <a:pt x="828" y="212"/>
                    <a:pt x="825" y="214"/>
                  </a:cubicBezTo>
                  <a:cubicBezTo>
                    <a:pt x="823" y="215"/>
                    <a:pt x="820" y="216"/>
                    <a:pt x="818" y="218"/>
                  </a:cubicBezTo>
                  <a:cubicBezTo>
                    <a:pt x="817" y="219"/>
                    <a:pt x="817" y="221"/>
                    <a:pt x="816" y="223"/>
                  </a:cubicBezTo>
                  <a:cubicBezTo>
                    <a:pt x="816" y="227"/>
                    <a:pt x="811" y="227"/>
                    <a:pt x="810" y="231"/>
                  </a:cubicBezTo>
                  <a:cubicBezTo>
                    <a:pt x="809" y="231"/>
                    <a:pt x="807" y="235"/>
                    <a:pt x="807" y="236"/>
                  </a:cubicBezTo>
                  <a:cubicBezTo>
                    <a:pt x="808" y="237"/>
                    <a:pt x="811" y="239"/>
                    <a:pt x="810" y="240"/>
                  </a:cubicBezTo>
                  <a:cubicBezTo>
                    <a:pt x="809" y="241"/>
                    <a:pt x="803" y="250"/>
                    <a:pt x="802" y="250"/>
                  </a:cubicBezTo>
                  <a:cubicBezTo>
                    <a:pt x="797" y="249"/>
                    <a:pt x="793" y="248"/>
                    <a:pt x="789" y="247"/>
                  </a:cubicBezTo>
                  <a:cubicBezTo>
                    <a:pt x="792" y="245"/>
                    <a:pt x="795" y="244"/>
                    <a:pt x="799" y="243"/>
                  </a:cubicBezTo>
                  <a:cubicBezTo>
                    <a:pt x="802" y="241"/>
                    <a:pt x="804" y="242"/>
                    <a:pt x="803" y="238"/>
                  </a:cubicBezTo>
                  <a:cubicBezTo>
                    <a:pt x="803" y="236"/>
                    <a:pt x="801" y="232"/>
                    <a:pt x="802" y="229"/>
                  </a:cubicBezTo>
                  <a:cubicBezTo>
                    <a:pt x="804" y="227"/>
                    <a:pt x="807" y="224"/>
                    <a:pt x="807" y="221"/>
                  </a:cubicBezTo>
                  <a:cubicBezTo>
                    <a:pt x="807" y="218"/>
                    <a:pt x="806" y="215"/>
                    <a:pt x="809" y="213"/>
                  </a:cubicBezTo>
                  <a:cubicBezTo>
                    <a:pt x="812" y="210"/>
                    <a:pt x="814" y="208"/>
                    <a:pt x="817" y="206"/>
                  </a:cubicBezTo>
                  <a:cubicBezTo>
                    <a:pt x="819" y="204"/>
                    <a:pt x="823" y="203"/>
                    <a:pt x="826" y="202"/>
                  </a:cubicBezTo>
                  <a:cubicBezTo>
                    <a:pt x="829" y="201"/>
                    <a:pt x="831" y="199"/>
                    <a:pt x="834" y="197"/>
                  </a:cubicBezTo>
                  <a:cubicBezTo>
                    <a:pt x="828" y="197"/>
                    <a:pt x="822" y="197"/>
                    <a:pt x="816" y="197"/>
                  </a:cubicBezTo>
                  <a:cubicBezTo>
                    <a:pt x="811" y="197"/>
                    <a:pt x="807" y="199"/>
                    <a:pt x="802" y="201"/>
                  </a:cubicBezTo>
                  <a:cubicBezTo>
                    <a:pt x="792" y="204"/>
                    <a:pt x="786" y="211"/>
                    <a:pt x="779" y="218"/>
                  </a:cubicBezTo>
                  <a:cubicBezTo>
                    <a:pt x="779" y="219"/>
                    <a:pt x="780" y="219"/>
                    <a:pt x="781" y="220"/>
                  </a:cubicBezTo>
                  <a:cubicBezTo>
                    <a:pt x="778" y="220"/>
                    <a:pt x="774" y="221"/>
                    <a:pt x="773" y="223"/>
                  </a:cubicBezTo>
                  <a:cubicBezTo>
                    <a:pt x="771" y="226"/>
                    <a:pt x="769" y="230"/>
                    <a:pt x="768" y="234"/>
                  </a:cubicBezTo>
                  <a:cubicBezTo>
                    <a:pt x="771" y="235"/>
                    <a:pt x="775" y="237"/>
                    <a:pt x="779" y="238"/>
                  </a:cubicBezTo>
                  <a:cubicBezTo>
                    <a:pt x="783" y="240"/>
                    <a:pt x="782" y="240"/>
                    <a:pt x="782" y="245"/>
                  </a:cubicBezTo>
                  <a:cubicBezTo>
                    <a:pt x="777" y="243"/>
                    <a:pt x="773" y="242"/>
                    <a:pt x="768" y="241"/>
                  </a:cubicBezTo>
                  <a:cubicBezTo>
                    <a:pt x="769" y="244"/>
                    <a:pt x="771" y="255"/>
                    <a:pt x="774" y="256"/>
                  </a:cubicBezTo>
                  <a:cubicBezTo>
                    <a:pt x="777" y="256"/>
                    <a:pt x="781" y="256"/>
                    <a:pt x="783" y="257"/>
                  </a:cubicBezTo>
                  <a:cubicBezTo>
                    <a:pt x="786" y="259"/>
                    <a:pt x="789" y="261"/>
                    <a:pt x="792" y="264"/>
                  </a:cubicBezTo>
                  <a:cubicBezTo>
                    <a:pt x="796" y="266"/>
                    <a:pt x="802" y="266"/>
                    <a:pt x="806" y="268"/>
                  </a:cubicBezTo>
                  <a:cubicBezTo>
                    <a:pt x="812" y="271"/>
                    <a:pt x="817" y="273"/>
                    <a:pt x="823" y="275"/>
                  </a:cubicBezTo>
                  <a:cubicBezTo>
                    <a:pt x="822" y="273"/>
                    <a:pt x="822" y="271"/>
                    <a:pt x="821" y="269"/>
                  </a:cubicBezTo>
                  <a:cubicBezTo>
                    <a:pt x="826" y="272"/>
                    <a:pt x="831" y="277"/>
                    <a:pt x="836" y="277"/>
                  </a:cubicBezTo>
                  <a:cubicBezTo>
                    <a:pt x="841" y="277"/>
                    <a:pt x="841" y="277"/>
                    <a:pt x="841" y="273"/>
                  </a:cubicBezTo>
                  <a:cubicBezTo>
                    <a:pt x="841" y="269"/>
                    <a:pt x="841" y="267"/>
                    <a:pt x="839" y="264"/>
                  </a:cubicBezTo>
                  <a:cubicBezTo>
                    <a:pt x="841" y="264"/>
                    <a:pt x="845" y="263"/>
                    <a:pt x="846" y="265"/>
                  </a:cubicBezTo>
                  <a:cubicBezTo>
                    <a:pt x="848" y="267"/>
                    <a:pt x="851" y="271"/>
                    <a:pt x="851" y="274"/>
                  </a:cubicBezTo>
                  <a:cubicBezTo>
                    <a:pt x="851" y="276"/>
                    <a:pt x="850" y="283"/>
                    <a:pt x="851" y="284"/>
                  </a:cubicBezTo>
                  <a:cubicBezTo>
                    <a:pt x="854" y="287"/>
                    <a:pt x="856" y="290"/>
                    <a:pt x="859" y="292"/>
                  </a:cubicBezTo>
                  <a:cubicBezTo>
                    <a:pt x="856" y="292"/>
                    <a:pt x="853" y="292"/>
                    <a:pt x="851" y="292"/>
                  </a:cubicBezTo>
                  <a:cubicBezTo>
                    <a:pt x="848" y="292"/>
                    <a:pt x="849" y="296"/>
                    <a:pt x="849" y="298"/>
                  </a:cubicBezTo>
                  <a:cubicBezTo>
                    <a:pt x="853" y="297"/>
                    <a:pt x="856" y="297"/>
                    <a:pt x="860" y="296"/>
                  </a:cubicBezTo>
                  <a:cubicBezTo>
                    <a:pt x="864" y="296"/>
                    <a:pt x="862" y="298"/>
                    <a:pt x="864" y="302"/>
                  </a:cubicBezTo>
                  <a:cubicBezTo>
                    <a:pt x="865" y="304"/>
                    <a:pt x="868" y="307"/>
                    <a:pt x="870" y="310"/>
                  </a:cubicBezTo>
                  <a:cubicBezTo>
                    <a:pt x="872" y="312"/>
                    <a:pt x="871" y="316"/>
                    <a:pt x="871" y="318"/>
                  </a:cubicBezTo>
                  <a:cubicBezTo>
                    <a:pt x="871" y="320"/>
                    <a:pt x="872" y="326"/>
                    <a:pt x="871" y="327"/>
                  </a:cubicBezTo>
                  <a:cubicBezTo>
                    <a:pt x="868" y="329"/>
                    <a:pt x="865" y="331"/>
                    <a:pt x="862" y="334"/>
                  </a:cubicBezTo>
                  <a:cubicBezTo>
                    <a:pt x="858" y="337"/>
                    <a:pt x="851" y="340"/>
                    <a:pt x="846" y="342"/>
                  </a:cubicBezTo>
                  <a:cubicBezTo>
                    <a:pt x="847" y="344"/>
                    <a:pt x="849" y="346"/>
                    <a:pt x="851" y="348"/>
                  </a:cubicBezTo>
                  <a:cubicBezTo>
                    <a:pt x="852" y="350"/>
                    <a:pt x="850" y="353"/>
                    <a:pt x="849" y="355"/>
                  </a:cubicBezTo>
                  <a:cubicBezTo>
                    <a:pt x="845" y="353"/>
                    <a:pt x="844" y="353"/>
                    <a:pt x="840" y="354"/>
                  </a:cubicBezTo>
                  <a:cubicBezTo>
                    <a:pt x="835" y="356"/>
                    <a:pt x="834" y="357"/>
                    <a:pt x="830" y="355"/>
                  </a:cubicBezTo>
                  <a:cubicBezTo>
                    <a:pt x="826" y="353"/>
                    <a:pt x="823" y="351"/>
                    <a:pt x="818" y="351"/>
                  </a:cubicBezTo>
                  <a:cubicBezTo>
                    <a:pt x="815" y="351"/>
                    <a:pt x="811" y="356"/>
                    <a:pt x="809" y="358"/>
                  </a:cubicBezTo>
                  <a:cubicBezTo>
                    <a:pt x="808" y="359"/>
                    <a:pt x="807" y="367"/>
                    <a:pt x="808" y="368"/>
                  </a:cubicBezTo>
                  <a:cubicBezTo>
                    <a:pt x="809" y="369"/>
                    <a:pt x="816" y="375"/>
                    <a:pt x="818" y="374"/>
                  </a:cubicBezTo>
                  <a:cubicBezTo>
                    <a:pt x="820" y="374"/>
                    <a:pt x="822" y="373"/>
                    <a:pt x="824" y="372"/>
                  </a:cubicBezTo>
                  <a:cubicBezTo>
                    <a:pt x="825" y="372"/>
                    <a:pt x="827" y="371"/>
                    <a:pt x="828" y="370"/>
                  </a:cubicBezTo>
                  <a:cubicBezTo>
                    <a:pt x="830" y="370"/>
                    <a:pt x="833" y="371"/>
                    <a:pt x="834" y="372"/>
                  </a:cubicBezTo>
                  <a:cubicBezTo>
                    <a:pt x="836" y="372"/>
                    <a:pt x="836" y="371"/>
                    <a:pt x="837" y="369"/>
                  </a:cubicBezTo>
                  <a:cubicBezTo>
                    <a:pt x="840" y="374"/>
                    <a:pt x="844" y="378"/>
                    <a:pt x="847" y="383"/>
                  </a:cubicBezTo>
                  <a:cubicBezTo>
                    <a:pt x="849" y="385"/>
                    <a:pt x="851" y="387"/>
                    <a:pt x="853" y="388"/>
                  </a:cubicBezTo>
                  <a:cubicBezTo>
                    <a:pt x="855" y="391"/>
                    <a:pt x="851" y="393"/>
                    <a:pt x="849" y="394"/>
                  </a:cubicBezTo>
                  <a:cubicBezTo>
                    <a:pt x="852" y="397"/>
                    <a:pt x="854" y="400"/>
                    <a:pt x="857" y="403"/>
                  </a:cubicBezTo>
                  <a:cubicBezTo>
                    <a:pt x="860" y="405"/>
                    <a:pt x="864" y="406"/>
                    <a:pt x="866" y="408"/>
                  </a:cubicBezTo>
                  <a:cubicBezTo>
                    <a:pt x="870" y="412"/>
                    <a:pt x="873" y="416"/>
                    <a:pt x="877" y="420"/>
                  </a:cubicBezTo>
                  <a:cubicBezTo>
                    <a:pt x="879" y="422"/>
                    <a:pt x="883" y="424"/>
                    <a:pt x="886" y="426"/>
                  </a:cubicBezTo>
                  <a:cubicBezTo>
                    <a:pt x="888" y="426"/>
                    <a:pt x="890" y="426"/>
                    <a:pt x="892" y="426"/>
                  </a:cubicBezTo>
                  <a:cubicBezTo>
                    <a:pt x="894" y="426"/>
                    <a:pt x="894" y="426"/>
                    <a:pt x="894" y="423"/>
                  </a:cubicBezTo>
                  <a:cubicBezTo>
                    <a:pt x="894" y="418"/>
                    <a:pt x="893" y="416"/>
                    <a:pt x="890" y="411"/>
                  </a:cubicBezTo>
                  <a:cubicBezTo>
                    <a:pt x="886" y="404"/>
                    <a:pt x="882" y="397"/>
                    <a:pt x="878" y="390"/>
                  </a:cubicBezTo>
                  <a:cubicBezTo>
                    <a:pt x="885" y="398"/>
                    <a:pt x="893" y="405"/>
                    <a:pt x="901" y="412"/>
                  </a:cubicBezTo>
                  <a:cubicBezTo>
                    <a:pt x="901" y="412"/>
                    <a:pt x="905" y="415"/>
                    <a:pt x="906" y="415"/>
                  </a:cubicBezTo>
                  <a:cubicBezTo>
                    <a:pt x="907" y="415"/>
                    <a:pt x="909" y="411"/>
                    <a:pt x="910" y="409"/>
                  </a:cubicBezTo>
                  <a:cubicBezTo>
                    <a:pt x="912" y="407"/>
                    <a:pt x="913" y="404"/>
                    <a:pt x="915" y="401"/>
                  </a:cubicBezTo>
                  <a:cubicBezTo>
                    <a:pt x="916" y="400"/>
                    <a:pt x="915" y="397"/>
                    <a:pt x="915" y="395"/>
                  </a:cubicBezTo>
                  <a:cubicBezTo>
                    <a:pt x="914" y="392"/>
                    <a:pt x="914" y="389"/>
                    <a:pt x="914" y="386"/>
                  </a:cubicBezTo>
                  <a:cubicBezTo>
                    <a:pt x="913" y="384"/>
                    <a:pt x="911" y="382"/>
                    <a:pt x="910" y="380"/>
                  </a:cubicBezTo>
                  <a:cubicBezTo>
                    <a:pt x="906" y="376"/>
                    <a:pt x="905" y="372"/>
                    <a:pt x="903" y="367"/>
                  </a:cubicBezTo>
                  <a:cubicBezTo>
                    <a:pt x="902" y="366"/>
                    <a:pt x="897" y="355"/>
                    <a:pt x="898" y="354"/>
                  </a:cubicBezTo>
                  <a:cubicBezTo>
                    <a:pt x="900" y="354"/>
                    <a:pt x="905" y="353"/>
                    <a:pt x="906" y="351"/>
                  </a:cubicBezTo>
                  <a:cubicBezTo>
                    <a:pt x="907" y="350"/>
                    <a:pt x="905" y="345"/>
                    <a:pt x="904" y="344"/>
                  </a:cubicBezTo>
                  <a:cubicBezTo>
                    <a:pt x="907" y="344"/>
                    <a:pt x="912" y="344"/>
                    <a:pt x="913" y="346"/>
                  </a:cubicBezTo>
                  <a:cubicBezTo>
                    <a:pt x="915" y="347"/>
                    <a:pt x="916" y="352"/>
                    <a:pt x="917" y="355"/>
                  </a:cubicBezTo>
                  <a:close/>
                  <a:moveTo>
                    <a:pt x="958" y="660"/>
                  </a:moveTo>
                  <a:cubicBezTo>
                    <a:pt x="960" y="656"/>
                    <a:pt x="963" y="652"/>
                    <a:pt x="965" y="647"/>
                  </a:cubicBezTo>
                  <a:cubicBezTo>
                    <a:pt x="966" y="643"/>
                    <a:pt x="964" y="637"/>
                    <a:pt x="963" y="633"/>
                  </a:cubicBezTo>
                  <a:cubicBezTo>
                    <a:pt x="961" y="634"/>
                    <a:pt x="960" y="635"/>
                    <a:pt x="958" y="635"/>
                  </a:cubicBezTo>
                  <a:cubicBezTo>
                    <a:pt x="958" y="630"/>
                    <a:pt x="958" y="629"/>
                    <a:pt x="961" y="624"/>
                  </a:cubicBezTo>
                  <a:cubicBezTo>
                    <a:pt x="954" y="622"/>
                    <a:pt x="947" y="621"/>
                    <a:pt x="940" y="619"/>
                  </a:cubicBezTo>
                  <a:cubicBezTo>
                    <a:pt x="941" y="616"/>
                    <a:pt x="943" y="615"/>
                    <a:pt x="940" y="612"/>
                  </a:cubicBezTo>
                  <a:cubicBezTo>
                    <a:pt x="940" y="612"/>
                    <a:pt x="934" y="615"/>
                    <a:pt x="933" y="616"/>
                  </a:cubicBezTo>
                  <a:cubicBezTo>
                    <a:pt x="939" y="608"/>
                    <a:pt x="945" y="600"/>
                    <a:pt x="951" y="591"/>
                  </a:cubicBezTo>
                  <a:cubicBezTo>
                    <a:pt x="946" y="593"/>
                    <a:pt x="941" y="594"/>
                    <a:pt x="935" y="596"/>
                  </a:cubicBezTo>
                  <a:cubicBezTo>
                    <a:pt x="934" y="596"/>
                    <a:pt x="932" y="600"/>
                    <a:pt x="932" y="601"/>
                  </a:cubicBezTo>
                  <a:cubicBezTo>
                    <a:pt x="930" y="604"/>
                    <a:pt x="929" y="606"/>
                    <a:pt x="928" y="609"/>
                  </a:cubicBezTo>
                  <a:cubicBezTo>
                    <a:pt x="925" y="612"/>
                    <a:pt x="919" y="618"/>
                    <a:pt x="919" y="622"/>
                  </a:cubicBezTo>
                  <a:cubicBezTo>
                    <a:pt x="919" y="627"/>
                    <a:pt x="910" y="630"/>
                    <a:pt x="906" y="632"/>
                  </a:cubicBezTo>
                  <a:cubicBezTo>
                    <a:pt x="909" y="632"/>
                    <a:pt x="911" y="633"/>
                    <a:pt x="913" y="633"/>
                  </a:cubicBezTo>
                  <a:cubicBezTo>
                    <a:pt x="911" y="635"/>
                    <a:pt x="904" y="639"/>
                    <a:pt x="904" y="642"/>
                  </a:cubicBezTo>
                  <a:cubicBezTo>
                    <a:pt x="904" y="644"/>
                    <a:pt x="904" y="644"/>
                    <a:pt x="906" y="644"/>
                  </a:cubicBezTo>
                  <a:cubicBezTo>
                    <a:pt x="909" y="644"/>
                    <a:pt x="912" y="645"/>
                    <a:pt x="915" y="645"/>
                  </a:cubicBezTo>
                  <a:cubicBezTo>
                    <a:pt x="925" y="646"/>
                    <a:pt x="934" y="646"/>
                    <a:pt x="944" y="646"/>
                  </a:cubicBezTo>
                  <a:cubicBezTo>
                    <a:pt x="940" y="648"/>
                    <a:pt x="937" y="651"/>
                    <a:pt x="933" y="653"/>
                  </a:cubicBezTo>
                  <a:cubicBezTo>
                    <a:pt x="937" y="652"/>
                    <a:pt x="941" y="651"/>
                    <a:pt x="945" y="650"/>
                  </a:cubicBezTo>
                  <a:cubicBezTo>
                    <a:pt x="949" y="649"/>
                    <a:pt x="950" y="647"/>
                    <a:pt x="953" y="644"/>
                  </a:cubicBezTo>
                  <a:cubicBezTo>
                    <a:pt x="954" y="645"/>
                    <a:pt x="955" y="646"/>
                    <a:pt x="954" y="647"/>
                  </a:cubicBezTo>
                  <a:cubicBezTo>
                    <a:pt x="953" y="650"/>
                    <a:pt x="952" y="652"/>
                    <a:pt x="952" y="655"/>
                  </a:cubicBezTo>
                  <a:cubicBezTo>
                    <a:pt x="950" y="658"/>
                    <a:pt x="955" y="658"/>
                    <a:pt x="958" y="660"/>
                  </a:cubicBezTo>
                  <a:close/>
                  <a:moveTo>
                    <a:pt x="1387" y="520"/>
                  </a:moveTo>
                  <a:cubicBezTo>
                    <a:pt x="1391" y="518"/>
                    <a:pt x="1391" y="518"/>
                    <a:pt x="1391" y="515"/>
                  </a:cubicBezTo>
                  <a:cubicBezTo>
                    <a:pt x="1391" y="514"/>
                    <a:pt x="1393" y="513"/>
                    <a:pt x="1393" y="513"/>
                  </a:cubicBezTo>
                  <a:cubicBezTo>
                    <a:pt x="1393" y="512"/>
                    <a:pt x="1393" y="510"/>
                    <a:pt x="1393" y="509"/>
                  </a:cubicBezTo>
                  <a:cubicBezTo>
                    <a:pt x="1392" y="510"/>
                    <a:pt x="1389" y="512"/>
                    <a:pt x="1389" y="513"/>
                  </a:cubicBezTo>
                  <a:cubicBezTo>
                    <a:pt x="1389" y="515"/>
                    <a:pt x="1387" y="514"/>
                    <a:pt x="1386" y="516"/>
                  </a:cubicBezTo>
                  <a:cubicBezTo>
                    <a:pt x="1386" y="517"/>
                    <a:pt x="1387" y="517"/>
                    <a:pt x="1387" y="518"/>
                  </a:cubicBezTo>
                  <a:cubicBezTo>
                    <a:pt x="1387" y="518"/>
                    <a:pt x="1386" y="518"/>
                    <a:pt x="1386" y="518"/>
                  </a:cubicBezTo>
                  <a:cubicBezTo>
                    <a:pt x="1386" y="518"/>
                    <a:pt x="1387" y="519"/>
                    <a:pt x="1387" y="520"/>
                  </a:cubicBezTo>
                  <a:close/>
                  <a:moveTo>
                    <a:pt x="857" y="103"/>
                  </a:moveTo>
                  <a:cubicBezTo>
                    <a:pt x="859" y="103"/>
                    <a:pt x="865" y="105"/>
                    <a:pt x="866" y="104"/>
                  </a:cubicBezTo>
                  <a:cubicBezTo>
                    <a:pt x="869" y="102"/>
                    <a:pt x="871" y="97"/>
                    <a:pt x="875" y="97"/>
                  </a:cubicBezTo>
                  <a:cubicBezTo>
                    <a:pt x="880" y="97"/>
                    <a:pt x="877" y="94"/>
                    <a:pt x="880" y="90"/>
                  </a:cubicBezTo>
                  <a:cubicBezTo>
                    <a:pt x="881" y="87"/>
                    <a:pt x="886" y="85"/>
                    <a:pt x="889" y="83"/>
                  </a:cubicBezTo>
                  <a:cubicBezTo>
                    <a:pt x="887" y="86"/>
                    <a:pt x="885" y="89"/>
                    <a:pt x="883" y="92"/>
                  </a:cubicBezTo>
                  <a:cubicBezTo>
                    <a:pt x="892" y="89"/>
                    <a:pt x="901" y="85"/>
                    <a:pt x="910" y="85"/>
                  </a:cubicBezTo>
                  <a:cubicBezTo>
                    <a:pt x="909" y="82"/>
                    <a:pt x="909" y="79"/>
                    <a:pt x="908" y="75"/>
                  </a:cubicBezTo>
                  <a:cubicBezTo>
                    <a:pt x="908" y="73"/>
                    <a:pt x="903" y="74"/>
                    <a:pt x="901" y="74"/>
                  </a:cubicBezTo>
                  <a:cubicBezTo>
                    <a:pt x="902" y="71"/>
                    <a:pt x="904" y="67"/>
                    <a:pt x="906" y="63"/>
                  </a:cubicBezTo>
                  <a:cubicBezTo>
                    <a:pt x="907" y="60"/>
                    <a:pt x="900" y="59"/>
                    <a:pt x="901" y="56"/>
                  </a:cubicBezTo>
                  <a:cubicBezTo>
                    <a:pt x="901" y="54"/>
                    <a:pt x="902" y="51"/>
                    <a:pt x="902" y="49"/>
                  </a:cubicBezTo>
                  <a:cubicBezTo>
                    <a:pt x="903" y="47"/>
                    <a:pt x="901" y="46"/>
                    <a:pt x="900" y="45"/>
                  </a:cubicBezTo>
                  <a:cubicBezTo>
                    <a:pt x="898" y="42"/>
                    <a:pt x="899" y="36"/>
                    <a:pt x="899" y="33"/>
                  </a:cubicBezTo>
                  <a:cubicBezTo>
                    <a:pt x="899" y="32"/>
                    <a:pt x="903" y="26"/>
                    <a:pt x="903" y="25"/>
                  </a:cubicBezTo>
                  <a:cubicBezTo>
                    <a:pt x="901" y="23"/>
                    <a:pt x="897" y="17"/>
                    <a:pt x="895" y="18"/>
                  </a:cubicBezTo>
                  <a:cubicBezTo>
                    <a:pt x="891" y="21"/>
                    <a:pt x="887" y="23"/>
                    <a:pt x="884" y="26"/>
                  </a:cubicBezTo>
                  <a:cubicBezTo>
                    <a:pt x="881" y="28"/>
                    <a:pt x="877" y="29"/>
                    <a:pt x="874" y="30"/>
                  </a:cubicBezTo>
                  <a:cubicBezTo>
                    <a:pt x="876" y="31"/>
                    <a:pt x="878" y="32"/>
                    <a:pt x="880" y="33"/>
                  </a:cubicBezTo>
                  <a:cubicBezTo>
                    <a:pt x="879" y="35"/>
                    <a:pt x="878" y="36"/>
                    <a:pt x="876" y="38"/>
                  </a:cubicBezTo>
                  <a:cubicBezTo>
                    <a:pt x="876" y="39"/>
                    <a:pt x="874" y="38"/>
                    <a:pt x="873" y="38"/>
                  </a:cubicBezTo>
                  <a:cubicBezTo>
                    <a:pt x="869" y="37"/>
                    <a:pt x="865" y="34"/>
                    <a:pt x="862" y="36"/>
                  </a:cubicBezTo>
                  <a:cubicBezTo>
                    <a:pt x="861" y="38"/>
                    <a:pt x="859" y="39"/>
                    <a:pt x="857" y="40"/>
                  </a:cubicBezTo>
                  <a:cubicBezTo>
                    <a:pt x="856" y="41"/>
                    <a:pt x="859" y="44"/>
                    <a:pt x="859" y="44"/>
                  </a:cubicBezTo>
                  <a:cubicBezTo>
                    <a:pt x="861" y="47"/>
                    <a:pt x="866" y="46"/>
                    <a:pt x="869" y="46"/>
                  </a:cubicBezTo>
                  <a:cubicBezTo>
                    <a:pt x="867" y="47"/>
                    <a:pt x="863" y="51"/>
                    <a:pt x="860" y="51"/>
                  </a:cubicBezTo>
                  <a:cubicBezTo>
                    <a:pt x="858" y="51"/>
                    <a:pt x="853" y="47"/>
                    <a:pt x="851" y="46"/>
                  </a:cubicBezTo>
                  <a:cubicBezTo>
                    <a:pt x="849" y="50"/>
                    <a:pt x="847" y="54"/>
                    <a:pt x="845" y="59"/>
                  </a:cubicBezTo>
                  <a:cubicBezTo>
                    <a:pt x="849" y="59"/>
                    <a:pt x="853" y="59"/>
                    <a:pt x="857" y="59"/>
                  </a:cubicBezTo>
                  <a:cubicBezTo>
                    <a:pt x="852" y="61"/>
                    <a:pt x="847" y="64"/>
                    <a:pt x="843" y="67"/>
                  </a:cubicBezTo>
                  <a:cubicBezTo>
                    <a:pt x="849" y="68"/>
                    <a:pt x="855" y="69"/>
                    <a:pt x="861" y="70"/>
                  </a:cubicBezTo>
                  <a:cubicBezTo>
                    <a:pt x="862" y="70"/>
                    <a:pt x="868" y="69"/>
                    <a:pt x="869" y="71"/>
                  </a:cubicBezTo>
                  <a:cubicBezTo>
                    <a:pt x="871" y="72"/>
                    <a:pt x="871" y="78"/>
                    <a:pt x="871" y="80"/>
                  </a:cubicBezTo>
                  <a:cubicBezTo>
                    <a:pt x="866" y="78"/>
                    <a:pt x="860" y="77"/>
                    <a:pt x="855" y="75"/>
                  </a:cubicBezTo>
                  <a:cubicBezTo>
                    <a:pt x="854" y="75"/>
                    <a:pt x="852" y="74"/>
                    <a:pt x="851" y="75"/>
                  </a:cubicBezTo>
                  <a:cubicBezTo>
                    <a:pt x="849" y="77"/>
                    <a:pt x="846" y="80"/>
                    <a:pt x="844" y="82"/>
                  </a:cubicBezTo>
                  <a:cubicBezTo>
                    <a:pt x="842" y="84"/>
                    <a:pt x="841" y="92"/>
                    <a:pt x="843" y="94"/>
                  </a:cubicBezTo>
                  <a:cubicBezTo>
                    <a:pt x="848" y="98"/>
                    <a:pt x="851" y="101"/>
                    <a:pt x="857" y="103"/>
                  </a:cubicBezTo>
                  <a:close/>
                  <a:moveTo>
                    <a:pt x="1373" y="561"/>
                  </a:moveTo>
                  <a:cubicBezTo>
                    <a:pt x="1372" y="562"/>
                    <a:pt x="1371" y="563"/>
                    <a:pt x="1370" y="564"/>
                  </a:cubicBezTo>
                  <a:cubicBezTo>
                    <a:pt x="1372" y="565"/>
                    <a:pt x="1373" y="566"/>
                    <a:pt x="1375" y="566"/>
                  </a:cubicBezTo>
                  <a:cubicBezTo>
                    <a:pt x="1374" y="567"/>
                    <a:pt x="1373" y="568"/>
                    <a:pt x="1372" y="568"/>
                  </a:cubicBezTo>
                  <a:cubicBezTo>
                    <a:pt x="1371" y="570"/>
                    <a:pt x="1371" y="569"/>
                    <a:pt x="1370" y="569"/>
                  </a:cubicBezTo>
                  <a:cubicBezTo>
                    <a:pt x="1369" y="570"/>
                    <a:pt x="1367" y="571"/>
                    <a:pt x="1366" y="571"/>
                  </a:cubicBezTo>
                  <a:cubicBezTo>
                    <a:pt x="1365" y="570"/>
                    <a:pt x="1363" y="569"/>
                    <a:pt x="1362" y="569"/>
                  </a:cubicBezTo>
                  <a:cubicBezTo>
                    <a:pt x="1358" y="569"/>
                    <a:pt x="1357" y="568"/>
                    <a:pt x="1357" y="573"/>
                  </a:cubicBezTo>
                  <a:cubicBezTo>
                    <a:pt x="1357" y="574"/>
                    <a:pt x="1359" y="572"/>
                    <a:pt x="1359" y="574"/>
                  </a:cubicBezTo>
                  <a:cubicBezTo>
                    <a:pt x="1359" y="575"/>
                    <a:pt x="1362" y="576"/>
                    <a:pt x="1363" y="577"/>
                  </a:cubicBezTo>
                  <a:cubicBezTo>
                    <a:pt x="1362" y="577"/>
                    <a:pt x="1359" y="576"/>
                    <a:pt x="1359" y="577"/>
                  </a:cubicBezTo>
                  <a:cubicBezTo>
                    <a:pt x="1359" y="578"/>
                    <a:pt x="1357" y="580"/>
                    <a:pt x="1358" y="580"/>
                  </a:cubicBezTo>
                  <a:cubicBezTo>
                    <a:pt x="1360" y="583"/>
                    <a:pt x="1363" y="583"/>
                    <a:pt x="1366" y="584"/>
                  </a:cubicBezTo>
                  <a:cubicBezTo>
                    <a:pt x="1364" y="586"/>
                    <a:pt x="1362" y="590"/>
                    <a:pt x="1361" y="593"/>
                  </a:cubicBezTo>
                  <a:cubicBezTo>
                    <a:pt x="1362" y="593"/>
                    <a:pt x="1364" y="593"/>
                    <a:pt x="1365" y="592"/>
                  </a:cubicBezTo>
                  <a:cubicBezTo>
                    <a:pt x="1366" y="591"/>
                    <a:pt x="1367" y="591"/>
                    <a:pt x="1368" y="593"/>
                  </a:cubicBezTo>
                  <a:cubicBezTo>
                    <a:pt x="1365" y="592"/>
                    <a:pt x="1362" y="594"/>
                    <a:pt x="1359" y="596"/>
                  </a:cubicBezTo>
                  <a:cubicBezTo>
                    <a:pt x="1358" y="597"/>
                    <a:pt x="1360" y="598"/>
                    <a:pt x="1357" y="598"/>
                  </a:cubicBezTo>
                  <a:cubicBezTo>
                    <a:pt x="1355" y="598"/>
                    <a:pt x="1355" y="598"/>
                    <a:pt x="1353" y="600"/>
                  </a:cubicBezTo>
                  <a:cubicBezTo>
                    <a:pt x="1355" y="600"/>
                    <a:pt x="1356" y="600"/>
                    <a:pt x="1357" y="600"/>
                  </a:cubicBezTo>
                  <a:cubicBezTo>
                    <a:pt x="1356" y="600"/>
                    <a:pt x="1355" y="601"/>
                    <a:pt x="1355" y="603"/>
                  </a:cubicBezTo>
                  <a:cubicBezTo>
                    <a:pt x="1355" y="604"/>
                    <a:pt x="1358" y="603"/>
                    <a:pt x="1359" y="603"/>
                  </a:cubicBezTo>
                  <a:cubicBezTo>
                    <a:pt x="1358" y="604"/>
                    <a:pt x="1358" y="606"/>
                    <a:pt x="1357" y="607"/>
                  </a:cubicBezTo>
                  <a:cubicBezTo>
                    <a:pt x="1362" y="607"/>
                    <a:pt x="1370" y="608"/>
                    <a:pt x="1373" y="603"/>
                  </a:cubicBezTo>
                  <a:cubicBezTo>
                    <a:pt x="1374" y="604"/>
                    <a:pt x="1375" y="604"/>
                    <a:pt x="1375" y="605"/>
                  </a:cubicBezTo>
                  <a:cubicBezTo>
                    <a:pt x="1377" y="601"/>
                    <a:pt x="1377" y="601"/>
                    <a:pt x="1381" y="600"/>
                  </a:cubicBezTo>
                  <a:cubicBezTo>
                    <a:pt x="1383" y="600"/>
                    <a:pt x="1389" y="600"/>
                    <a:pt x="1389" y="599"/>
                  </a:cubicBezTo>
                  <a:cubicBezTo>
                    <a:pt x="1390" y="597"/>
                    <a:pt x="1390" y="593"/>
                    <a:pt x="1393" y="591"/>
                  </a:cubicBezTo>
                  <a:cubicBezTo>
                    <a:pt x="1395" y="589"/>
                    <a:pt x="1392" y="585"/>
                    <a:pt x="1391" y="584"/>
                  </a:cubicBezTo>
                  <a:cubicBezTo>
                    <a:pt x="1395" y="581"/>
                    <a:pt x="1391" y="578"/>
                    <a:pt x="1389" y="575"/>
                  </a:cubicBezTo>
                  <a:cubicBezTo>
                    <a:pt x="1392" y="575"/>
                    <a:pt x="1395" y="573"/>
                    <a:pt x="1397" y="571"/>
                  </a:cubicBezTo>
                  <a:cubicBezTo>
                    <a:pt x="1397" y="571"/>
                    <a:pt x="1400" y="570"/>
                    <a:pt x="1400" y="569"/>
                  </a:cubicBezTo>
                  <a:cubicBezTo>
                    <a:pt x="1399" y="567"/>
                    <a:pt x="1399" y="566"/>
                    <a:pt x="1396" y="566"/>
                  </a:cubicBezTo>
                  <a:cubicBezTo>
                    <a:pt x="1397" y="565"/>
                    <a:pt x="1399" y="563"/>
                    <a:pt x="1398" y="562"/>
                  </a:cubicBezTo>
                  <a:cubicBezTo>
                    <a:pt x="1397" y="561"/>
                    <a:pt x="1395" y="557"/>
                    <a:pt x="1394" y="557"/>
                  </a:cubicBezTo>
                  <a:cubicBezTo>
                    <a:pt x="1392" y="557"/>
                    <a:pt x="1390" y="557"/>
                    <a:pt x="1388" y="557"/>
                  </a:cubicBezTo>
                  <a:cubicBezTo>
                    <a:pt x="1387" y="557"/>
                    <a:pt x="1385" y="560"/>
                    <a:pt x="1384" y="561"/>
                  </a:cubicBezTo>
                  <a:cubicBezTo>
                    <a:pt x="1386" y="557"/>
                    <a:pt x="1385" y="557"/>
                    <a:pt x="1382" y="554"/>
                  </a:cubicBezTo>
                  <a:cubicBezTo>
                    <a:pt x="1379" y="557"/>
                    <a:pt x="1377" y="559"/>
                    <a:pt x="1373" y="561"/>
                  </a:cubicBezTo>
                  <a:close/>
                  <a:moveTo>
                    <a:pt x="862" y="151"/>
                  </a:moveTo>
                  <a:cubicBezTo>
                    <a:pt x="868" y="151"/>
                    <a:pt x="874" y="151"/>
                    <a:pt x="879" y="152"/>
                  </a:cubicBezTo>
                  <a:cubicBezTo>
                    <a:pt x="880" y="152"/>
                    <a:pt x="883" y="153"/>
                    <a:pt x="884" y="152"/>
                  </a:cubicBezTo>
                  <a:cubicBezTo>
                    <a:pt x="885" y="150"/>
                    <a:pt x="887" y="147"/>
                    <a:pt x="889" y="145"/>
                  </a:cubicBezTo>
                  <a:cubicBezTo>
                    <a:pt x="890" y="147"/>
                    <a:pt x="893" y="149"/>
                    <a:pt x="894" y="151"/>
                  </a:cubicBezTo>
                  <a:cubicBezTo>
                    <a:pt x="896" y="155"/>
                    <a:pt x="895" y="155"/>
                    <a:pt x="892" y="158"/>
                  </a:cubicBezTo>
                  <a:cubicBezTo>
                    <a:pt x="895" y="158"/>
                    <a:pt x="899" y="159"/>
                    <a:pt x="902" y="159"/>
                  </a:cubicBezTo>
                  <a:cubicBezTo>
                    <a:pt x="905" y="160"/>
                    <a:pt x="907" y="159"/>
                    <a:pt x="910" y="157"/>
                  </a:cubicBezTo>
                  <a:cubicBezTo>
                    <a:pt x="916" y="155"/>
                    <a:pt x="919" y="150"/>
                    <a:pt x="923" y="145"/>
                  </a:cubicBezTo>
                  <a:cubicBezTo>
                    <a:pt x="919" y="145"/>
                    <a:pt x="916" y="145"/>
                    <a:pt x="912" y="145"/>
                  </a:cubicBezTo>
                  <a:cubicBezTo>
                    <a:pt x="910" y="145"/>
                    <a:pt x="906" y="141"/>
                    <a:pt x="905" y="140"/>
                  </a:cubicBezTo>
                  <a:cubicBezTo>
                    <a:pt x="903" y="139"/>
                    <a:pt x="899" y="138"/>
                    <a:pt x="900" y="135"/>
                  </a:cubicBezTo>
                  <a:cubicBezTo>
                    <a:pt x="902" y="132"/>
                    <a:pt x="904" y="129"/>
                    <a:pt x="906" y="126"/>
                  </a:cubicBezTo>
                  <a:cubicBezTo>
                    <a:pt x="908" y="129"/>
                    <a:pt x="910" y="131"/>
                    <a:pt x="911" y="134"/>
                  </a:cubicBezTo>
                  <a:cubicBezTo>
                    <a:pt x="912" y="136"/>
                    <a:pt x="918" y="136"/>
                    <a:pt x="920" y="136"/>
                  </a:cubicBezTo>
                  <a:cubicBezTo>
                    <a:pt x="924" y="137"/>
                    <a:pt x="924" y="137"/>
                    <a:pt x="928" y="134"/>
                  </a:cubicBezTo>
                  <a:cubicBezTo>
                    <a:pt x="930" y="131"/>
                    <a:pt x="932" y="129"/>
                    <a:pt x="934" y="126"/>
                  </a:cubicBezTo>
                  <a:cubicBezTo>
                    <a:pt x="935" y="125"/>
                    <a:pt x="941" y="126"/>
                    <a:pt x="943" y="126"/>
                  </a:cubicBezTo>
                  <a:cubicBezTo>
                    <a:pt x="945" y="126"/>
                    <a:pt x="950" y="127"/>
                    <a:pt x="951" y="125"/>
                  </a:cubicBezTo>
                  <a:cubicBezTo>
                    <a:pt x="957" y="121"/>
                    <a:pt x="962" y="117"/>
                    <a:pt x="967" y="112"/>
                  </a:cubicBezTo>
                  <a:cubicBezTo>
                    <a:pt x="965" y="110"/>
                    <a:pt x="961" y="104"/>
                    <a:pt x="959" y="104"/>
                  </a:cubicBezTo>
                  <a:cubicBezTo>
                    <a:pt x="955" y="104"/>
                    <a:pt x="951" y="104"/>
                    <a:pt x="947" y="104"/>
                  </a:cubicBezTo>
                  <a:cubicBezTo>
                    <a:pt x="950" y="102"/>
                    <a:pt x="952" y="100"/>
                    <a:pt x="954" y="98"/>
                  </a:cubicBezTo>
                  <a:cubicBezTo>
                    <a:pt x="955" y="97"/>
                    <a:pt x="958" y="93"/>
                    <a:pt x="960" y="94"/>
                  </a:cubicBezTo>
                  <a:cubicBezTo>
                    <a:pt x="966" y="95"/>
                    <a:pt x="972" y="96"/>
                    <a:pt x="979" y="97"/>
                  </a:cubicBezTo>
                  <a:cubicBezTo>
                    <a:pt x="985" y="97"/>
                    <a:pt x="991" y="97"/>
                    <a:pt x="997" y="96"/>
                  </a:cubicBezTo>
                  <a:cubicBezTo>
                    <a:pt x="1002" y="95"/>
                    <a:pt x="1008" y="92"/>
                    <a:pt x="1012" y="90"/>
                  </a:cubicBezTo>
                  <a:cubicBezTo>
                    <a:pt x="1031" y="76"/>
                    <a:pt x="1053" y="66"/>
                    <a:pt x="1075" y="57"/>
                  </a:cubicBezTo>
                  <a:cubicBezTo>
                    <a:pt x="1070" y="57"/>
                    <a:pt x="1065" y="58"/>
                    <a:pt x="1060" y="58"/>
                  </a:cubicBezTo>
                  <a:cubicBezTo>
                    <a:pt x="1056" y="59"/>
                    <a:pt x="1053" y="56"/>
                    <a:pt x="1050" y="53"/>
                  </a:cubicBezTo>
                  <a:cubicBezTo>
                    <a:pt x="1060" y="53"/>
                    <a:pt x="1071" y="53"/>
                    <a:pt x="1081" y="53"/>
                  </a:cubicBezTo>
                  <a:cubicBezTo>
                    <a:pt x="1088" y="53"/>
                    <a:pt x="1097" y="49"/>
                    <a:pt x="1102" y="44"/>
                  </a:cubicBezTo>
                  <a:cubicBezTo>
                    <a:pt x="1103" y="43"/>
                    <a:pt x="1107" y="40"/>
                    <a:pt x="1107" y="39"/>
                  </a:cubicBezTo>
                  <a:cubicBezTo>
                    <a:pt x="1107" y="37"/>
                    <a:pt x="1105" y="34"/>
                    <a:pt x="1104" y="33"/>
                  </a:cubicBezTo>
                  <a:cubicBezTo>
                    <a:pt x="1103" y="30"/>
                    <a:pt x="1102" y="27"/>
                    <a:pt x="1101" y="25"/>
                  </a:cubicBezTo>
                  <a:cubicBezTo>
                    <a:pt x="1100" y="23"/>
                    <a:pt x="1100" y="23"/>
                    <a:pt x="1097" y="23"/>
                  </a:cubicBezTo>
                  <a:cubicBezTo>
                    <a:pt x="1087" y="23"/>
                    <a:pt x="1078" y="24"/>
                    <a:pt x="1068" y="25"/>
                  </a:cubicBezTo>
                  <a:cubicBezTo>
                    <a:pt x="1074" y="23"/>
                    <a:pt x="1080" y="21"/>
                    <a:pt x="1086" y="19"/>
                  </a:cubicBezTo>
                  <a:cubicBezTo>
                    <a:pt x="1083" y="18"/>
                    <a:pt x="1080" y="17"/>
                    <a:pt x="1077" y="16"/>
                  </a:cubicBezTo>
                  <a:cubicBezTo>
                    <a:pt x="1074" y="15"/>
                    <a:pt x="1072" y="15"/>
                    <a:pt x="1071" y="11"/>
                  </a:cubicBezTo>
                  <a:cubicBezTo>
                    <a:pt x="1070" y="6"/>
                    <a:pt x="1070" y="7"/>
                    <a:pt x="1065" y="7"/>
                  </a:cubicBezTo>
                  <a:cubicBezTo>
                    <a:pt x="1062" y="7"/>
                    <a:pt x="1061" y="9"/>
                    <a:pt x="1059" y="12"/>
                  </a:cubicBezTo>
                  <a:cubicBezTo>
                    <a:pt x="1058" y="10"/>
                    <a:pt x="1057" y="8"/>
                    <a:pt x="1056" y="5"/>
                  </a:cubicBezTo>
                  <a:cubicBezTo>
                    <a:pt x="1055" y="4"/>
                    <a:pt x="1052" y="6"/>
                    <a:pt x="1050" y="7"/>
                  </a:cubicBezTo>
                  <a:cubicBezTo>
                    <a:pt x="1049" y="7"/>
                    <a:pt x="1047" y="17"/>
                    <a:pt x="1047" y="19"/>
                  </a:cubicBezTo>
                  <a:cubicBezTo>
                    <a:pt x="1046" y="17"/>
                    <a:pt x="1044" y="5"/>
                    <a:pt x="1043" y="5"/>
                  </a:cubicBezTo>
                  <a:cubicBezTo>
                    <a:pt x="1037" y="3"/>
                    <a:pt x="1032" y="2"/>
                    <a:pt x="1027" y="0"/>
                  </a:cubicBezTo>
                  <a:cubicBezTo>
                    <a:pt x="1026" y="6"/>
                    <a:pt x="1026" y="12"/>
                    <a:pt x="1025" y="17"/>
                  </a:cubicBezTo>
                  <a:cubicBezTo>
                    <a:pt x="1023" y="12"/>
                    <a:pt x="1021" y="7"/>
                    <a:pt x="1018" y="2"/>
                  </a:cubicBezTo>
                  <a:cubicBezTo>
                    <a:pt x="1017" y="0"/>
                    <a:pt x="1005" y="3"/>
                    <a:pt x="1003" y="3"/>
                  </a:cubicBezTo>
                  <a:cubicBezTo>
                    <a:pt x="998" y="3"/>
                    <a:pt x="993" y="7"/>
                    <a:pt x="988" y="8"/>
                  </a:cubicBezTo>
                  <a:cubicBezTo>
                    <a:pt x="987" y="9"/>
                    <a:pt x="989" y="21"/>
                    <a:pt x="990" y="23"/>
                  </a:cubicBezTo>
                  <a:cubicBezTo>
                    <a:pt x="986" y="21"/>
                    <a:pt x="982" y="19"/>
                    <a:pt x="978" y="18"/>
                  </a:cubicBezTo>
                  <a:cubicBezTo>
                    <a:pt x="976" y="17"/>
                    <a:pt x="980" y="10"/>
                    <a:pt x="979" y="8"/>
                  </a:cubicBezTo>
                  <a:cubicBezTo>
                    <a:pt x="978" y="7"/>
                    <a:pt x="973" y="1"/>
                    <a:pt x="971" y="2"/>
                  </a:cubicBezTo>
                  <a:cubicBezTo>
                    <a:pt x="967" y="4"/>
                    <a:pt x="963" y="6"/>
                    <a:pt x="960" y="8"/>
                  </a:cubicBezTo>
                  <a:cubicBezTo>
                    <a:pt x="962" y="12"/>
                    <a:pt x="964" y="16"/>
                    <a:pt x="967" y="19"/>
                  </a:cubicBezTo>
                  <a:cubicBezTo>
                    <a:pt x="963" y="18"/>
                    <a:pt x="959" y="17"/>
                    <a:pt x="955" y="15"/>
                  </a:cubicBezTo>
                  <a:cubicBezTo>
                    <a:pt x="950" y="14"/>
                    <a:pt x="951" y="13"/>
                    <a:pt x="949" y="8"/>
                  </a:cubicBezTo>
                  <a:cubicBezTo>
                    <a:pt x="944" y="10"/>
                    <a:pt x="939" y="14"/>
                    <a:pt x="934" y="14"/>
                  </a:cubicBezTo>
                  <a:cubicBezTo>
                    <a:pt x="927" y="15"/>
                    <a:pt x="920" y="15"/>
                    <a:pt x="913" y="16"/>
                  </a:cubicBezTo>
                  <a:cubicBezTo>
                    <a:pt x="914" y="16"/>
                    <a:pt x="915" y="21"/>
                    <a:pt x="915" y="21"/>
                  </a:cubicBezTo>
                  <a:cubicBezTo>
                    <a:pt x="917" y="22"/>
                    <a:pt x="919" y="22"/>
                    <a:pt x="921" y="22"/>
                  </a:cubicBezTo>
                  <a:cubicBezTo>
                    <a:pt x="926" y="23"/>
                    <a:pt x="931" y="24"/>
                    <a:pt x="936" y="25"/>
                  </a:cubicBezTo>
                  <a:cubicBezTo>
                    <a:pt x="927" y="28"/>
                    <a:pt x="918" y="30"/>
                    <a:pt x="908" y="33"/>
                  </a:cubicBezTo>
                  <a:cubicBezTo>
                    <a:pt x="923" y="34"/>
                    <a:pt x="938" y="34"/>
                    <a:pt x="953" y="35"/>
                  </a:cubicBezTo>
                  <a:cubicBezTo>
                    <a:pt x="940" y="36"/>
                    <a:pt x="927" y="37"/>
                    <a:pt x="913" y="39"/>
                  </a:cubicBezTo>
                  <a:cubicBezTo>
                    <a:pt x="915" y="40"/>
                    <a:pt x="917" y="41"/>
                    <a:pt x="918" y="43"/>
                  </a:cubicBezTo>
                  <a:cubicBezTo>
                    <a:pt x="920" y="44"/>
                    <a:pt x="923" y="48"/>
                    <a:pt x="924" y="48"/>
                  </a:cubicBezTo>
                  <a:cubicBezTo>
                    <a:pt x="925" y="48"/>
                    <a:pt x="928" y="46"/>
                    <a:pt x="929" y="45"/>
                  </a:cubicBezTo>
                  <a:cubicBezTo>
                    <a:pt x="932" y="44"/>
                    <a:pt x="935" y="42"/>
                    <a:pt x="938" y="41"/>
                  </a:cubicBezTo>
                  <a:cubicBezTo>
                    <a:pt x="946" y="37"/>
                    <a:pt x="956" y="40"/>
                    <a:pt x="965" y="40"/>
                  </a:cubicBezTo>
                  <a:cubicBezTo>
                    <a:pt x="957" y="41"/>
                    <a:pt x="950" y="42"/>
                    <a:pt x="942" y="43"/>
                  </a:cubicBezTo>
                  <a:cubicBezTo>
                    <a:pt x="936" y="44"/>
                    <a:pt x="933" y="48"/>
                    <a:pt x="928" y="51"/>
                  </a:cubicBezTo>
                  <a:cubicBezTo>
                    <a:pt x="933" y="54"/>
                    <a:pt x="937" y="57"/>
                    <a:pt x="943" y="57"/>
                  </a:cubicBezTo>
                  <a:cubicBezTo>
                    <a:pt x="949" y="58"/>
                    <a:pt x="956" y="60"/>
                    <a:pt x="962" y="58"/>
                  </a:cubicBezTo>
                  <a:cubicBezTo>
                    <a:pt x="974" y="53"/>
                    <a:pt x="986" y="48"/>
                    <a:pt x="999" y="42"/>
                  </a:cubicBezTo>
                  <a:cubicBezTo>
                    <a:pt x="992" y="46"/>
                    <a:pt x="986" y="51"/>
                    <a:pt x="979" y="55"/>
                  </a:cubicBezTo>
                  <a:cubicBezTo>
                    <a:pt x="983" y="56"/>
                    <a:pt x="986" y="57"/>
                    <a:pt x="990" y="59"/>
                  </a:cubicBezTo>
                  <a:cubicBezTo>
                    <a:pt x="973" y="61"/>
                    <a:pt x="957" y="65"/>
                    <a:pt x="940" y="65"/>
                  </a:cubicBezTo>
                  <a:cubicBezTo>
                    <a:pt x="940" y="67"/>
                    <a:pt x="941" y="73"/>
                    <a:pt x="942" y="74"/>
                  </a:cubicBezTo>
                  <a:cubicBezTo>
                    <a:pt x="945" y="77"/>
                    <a:pt x="948" y="79"/>
                    <a:pt x="951" y="81"/>
                  </a:cubicBezTo>
                  <a:cubicBezTo>
                    <a:pt x="947" y="83"/>
                    <a:pt x="944" y="85"/>
                    <a:pt x="940" y="87"/>
                  </a:cubicBezTo>
                  <a:cubicBezTo>
                    <a:pt x="938" y="80"/>
                    <a:pt x="935" y="72"/>
                    <a:pt x="933" y="65"/>
                  </a:cubicBezTo>
                  <a:cubicBezTo>
                    <a:pt x="933" y="62"/>
                    <a:pt x="929" y="60"/>
                    <a:pt x="926" y="59"/>
                  </a:cubicBezTo>
                  <a:cubicBezTo>
                    <a:pt x="925" y="58"/>
                    <a:pt x="917" y="60"/>
                    <a:pt x="915" y="60"/>
                  </a:cubicBezTo>
                  <a:cubicBezTo>
                    <a:pt x="915" y="60"/>
                    <a:pt x="914" y="70"/>
                    <a:pt x="914" y="71"/>
                  </a:cubicBezTo>
                  <a:cubicBezTo>
                    <a:pt x="913" y="74"/>
                    <a:pt x="914" y="78"/>
                    <a:pt x="915" y="81"/>
                  </a:cubicBezTo>
                  <a:cubicBezTo>
                    <a:pt x="915" y="85"/>
                    <a:pt x="916" y="87"/>
                    <a:pt x="918" y="91"/>
                  </a:cubicBezTo>
                  <a:cubicBezTo>
                    <a:pt x="920" y="93"/>
                    <a:pt x="925" y="94"/>
                    <a:pt x="928" y="95"/>
                  </a:cubicBezTo>
                  <a:cubicBezTo>
                    <a:pt x="923" y="99"/>
                    <a:pt x="919" y="102"/>
                    <a:pt x="915" y="106"/>
                  </a:cubicBezTo>
                  <a:cubicBezTo>
                    <a:pt x="911" y="101"/>
                    <a:pt x="908" y="97"/>
                    <a:pt x="903" y="94"/>
                  </a:cubicBezTo>
                  <a:cubicBezTo>
                    <a:pt x="898" y="103"/>
                    <a:pt x="893" y="113"/>
                    <a:pt x="889" y="122"/>
                  </a:cubicBezTo>
                  <a:cubicBezTo>
                    <a:pt x="894" y="122"/>
                    <a:pt x="898" y="122"/>
                    <a:pt x="903" y="120"/>
                  </a:cubicBezTo>
                  <a:cubicBezTo>
                    <a:pt x="900" y="122"/>
                    <a:pt x="898" y="123"/>
                    <a:pt x="895" y="125"/>
                  </a:cubicBezTo>
                  <a:cubicBezTo>
                    <a:pt x="893" y="126"/>
                    <a:pt x="891" y="129"/>
                    <a:pt x="888" y="129"/>
                  </a:cubicBezTo>
                  <a:cubicBezTo>
                    <a:pt x="885" y="130"/>
                    <a:pt x="882" y="130"/>
                    <a:pt x="878" y="131"/>
                  </a:cubicBezTo>
                  <a:cubicBezTo>
                    <a:pt x="877" y="131"/>
                    <a:pt x="876" y="125"/>
                    <a:pt x="876" y="124"/>
                  </a:cubicBezTo>
                  <a:cubicBezTo>
                    <a:pt x="875" y="121"/>
                    <a:pt x="875" y="117"/>
                    <a:pt x="874" y="114"/>
                  </a:cubicBezTo>
                  <a:cubicBezTo>
                    <a:pt x="874" y="113"/>
                    <a:pt x="868" y="114"/>
                    <a:pt x="866" y="114"/>
                  </a:cubicBezTo>
                  <a:cubicBezTo>
                    <a:pt x="863" y="114"/>
                    <a:pt x="864" y="127"/>
                    <a:pt x="864" y="129"/>
                  </a:cubicBezTo>
                  <a:cubicBezTo>
                    <a:pt x="861" y="129"/>
                    <a:pt x="851" y="125"/>
                    <a:pt x="849" y="126"/>
                  </a:cubicBezTo>
                  <a:cubicBezTo>
                    <a:pt x="845" y="129"/>
                    <a:pt x="841" y="133"/>
                    <a:pt x="837" y="136"/>
                  </a:cubicBezTo>
                  <a:cubicBezTo>
                    <a:pt x="836" y="138"/>
                    <a:pt x="838" y="140"/>
                    <a:pt x="839" y="141"/>
                  </a:cubicBezTo>
                  <a:cubicBezTo>
                    <a:pt x="842" y="142"/>
                    <a:pt x="844" y="143"/>
                    <a:pt x="846" y="144"/>
                  </a:cubicBezTo>
                  <a:cubicBezTo>
                    <a:pt x="852" y="146"/>
                    <a:pt x="857" y="148"/>
                    <a:pt x="862" y="151"/>
                  </a:cubicBezTo>
                  <a:close/>
                  <a:moveTo>
                    <a:pt x="1384" y="521"/>
                  </a:moveTo>
                  <a:cubicBezTo>
                    <a:pt x="1383" y="521"/>
                    <a:pt x="1383" y="521"/>
                    <a:pt x="1382" y="521"/>
                  </a:cubicBezTo>
                  <a:cubicBezTo>
                    <a:pt x="1383" y="522"/>
                    <a:pt x="1383" y="523"/>
                    <a:pt x="1384" y="523"/>
                  </a:cubicBezTo>
                  <a:cubicBezTo>
                    <a:pt x="1384" y="523"/>
                    <a:pt x="1384" y="522"/>
                    <a:pt x="1384" y="521"/>
                  </a:cubicBezTo>
                  <a:close/>
                  <a:moveTo>
                    <a:pt x="1391" y="453"/>
                  </a:moveTo>
                  <a:cubicBezTo>
                    <a:pt x="1390" y="451"/>
                    <a:pt x="1389" y="450"/>
                    <a:pt x="1387" y="451"/>
                  </a:cubicBezTo>
                  <a:cubicBezTo>
                    <a:pt x="1389" y="452"/>
                    <a:pt x="1390" y="454"/>
                    <a:pt x="1391" y="456"/>
                  </a:cubicBezTo>
                  <a:cubicBezTo>
                    <a:pt x="1391" y="455"/>
                    <a:pt x="1391" y="454"/>
                    <a:pt x="1391" y="453"/>
                  </a:cubicBezTo>
                  <a:close/>
                  <a:moveTo>
                    <a:pt x="1391" y="521"/>
                  </a:moveTo>
                  <a:cubicBezTo>
                    <a:pt x="1388" y="524"/>
                    <a:pt x="1391" y="525"/>
                    <a:pt x="1392" y="527"/>
                  </a:cubicBezTo>
                  <a:cubicBezTo>
                    <a:pt x="1393" y="530"/>
                    <a:pt x="1396" y="530"/>
                    <a:pt x="1398" y="527"/>
                  </a:cubicBezTo>
                  <a:cubicBezTo>
                    <a:pt x="1394" y="527"/>
                    <a:pt x="1395" y="527"/>
                    <a:pt x="1395" y="523"/>
                  </a:cubicBezTo>
                  <a:cubicBezTo>
                    <a:pt x="1395" y="520"/>
                    <a:pt x="1392" y="522"/>
                    <a:pt x="1391" y="523"/>
                  </a:cubicBezTo>
                  <a:cubicBezTo>
                    <a:pt x="1391" y="523"/>
                    <a:pt x="1391" y="522"/>
                    <a:pt x="1391" y="521"/>
                  </a:cubicBezTo>
                  <a:close/>
                  <a:moveTo>
                    <a:pt x="849" y="319"/>
                  </a:moveTo>
                  <a:cubicBezTo>
                    <a:pt x="851" y="316"/>
                    <a:pt x="853" y="313"/>
                    <a:pt x="855" y="309"/>
                  </a:cubicBezTo>
                  <a:cubicBezTo>
                    <a:pt x="855" y="308"/>
                    <a:pt x="852" y="307"/>
                    <a:pt x="852" y="307"/>
                  </a:cubicBezTo>
                  <a:cubicBezTo>
                    <a:pt x="850" y="305"/>
                    <a:pt x="850" y="305"/>
                    <a:pt x="848" y="306"/>
                  </a:cubicBezTo>
                  <a:cubicBezTo>
                    <a:pt x="844" y="307"/>
                    <a:pt x="841" y="309"/>
                    <a:pt x="838" y="311"/>
                  </a:cubicBezTo>
                  <a:cubicBezTo>
                    <a:pt x="834" y="314"/>
                    <a:pt x="834" y="314"/>
                    <a:pt x="832" y="319"/>
                  </a:cubicBezTo>
                  <a:cubicBezTo>
                    <a:pt x="835" y="320"/>
                    <a:pt x="838" y="320"/>
                    <a:pt x="842" y="321"/>
                  </a:cubicBezTo>
                  <a:cubicBezTo>
                    <a:pt x="844" y="321"/>
                    <a:pt x="847" y="320"/>
                    <a:pt x="849" y="319"/>
                  </a:cubicBezTo>
                  <a:close/>
                  <a:moveTo>
                    <a:pt x="715" y="78"/>
                  </a:moveTo>
                  <a:cubicBezTo>
                    <a:pt x="716" y="77"/>
                    <a:pt x="717" y="76"/>
                    <a:pt x="718" y="74"/>
                  </a:cubicBezTo>
                  <a:cubicBezTo>
                    <a:pt x="717" y="73"/>
                    <a:pt x="712" y="69"/>
                    <a:pt x="717" y="69"/>
                  </a:cubicBezTo>
                  <a:cubicBezTo>
                    <a:pt x="719" y="69"/>
                    <a:pt x="721" y="69"/>
                    <a:pt x="723" y="69"/>
                  </a:cubicBezTo>
                  <a:cubicBezTo>
                    <a:pt x="724" y="69"/>
                    <a:pt x="726" y="66"/>
                    <a:pt x="727" y="65"/>
                  </a:cubicBezTo>
                  <a:cubicBezTo>
                    <a:pt x="723" y="64"/>
                    <a:pt x="716" y="59"/>
                    <a:pt x="712" y="60"/>
                  </a:cubicBezTo>
                  <a:cubicBezTo>
                    <a:pt x="709" y="60"/>
                    <a:pt x="705" y="60"/>
                    <a:pt x="702" y="62"/>
                  </a:cubicBezTo>
                  <a:cubicBezTo>
                    <a:pt x="700" y="63"/>
                    <a:pt x="698" y="66"/>
                    <a:pt x="696" y="68"/>
                  </a:cubicBezTo>
                  <a:cubicBezTo>
                    <a:pt x="694" y="70"/>
                    <a:pt x="694" y="73"/>
                    <a:pt x="694" y="75"/>
                  </a:cubicBezTo>
                  <a:cubicBezTo>
                    <a:pt x="694" y="79"/>
                    <a:pt x="693" y="80"/>
                    <a:pt x="697" y="80"/>
                  </a:cubicBezTo>
                  <a:cubicBezTo>
                    <a:pt x="703" y="80"/>
                    <a:pt x="708" y="79"/>
                    <a:pt x="715" y="78"/>
                  </a:cubicBezTo>
                  <a:close/>
                  <a:moveTo>
                    <a:pt x="672" y="110"/>
                  </a:moveTo>
                  <a:cubicBezTo>
                    <a:pt x="672" y="106"/>
                    <a:pt x="674" y="99"/>
                    <a:pt x="669" y="97"/>
                  </a:cubicBezTo>
                  <a:cubicBezTo>
                    <a:pt x="668" y="97"/>
                    <a:pt x="663" y="98"/>
                    <a:pt x="663" y="97"/>
                  </a:cubicBezTo>
                  <a:cubicBezTo>
                    <a:pt x="663" y="94"/>
                    <a:pt x="663" y="91"/>
                    <a:pt x="663" y="88"/>
                  </a:cubicBezTo>
                  <a:cubicBezTo>
                    <a:pt x="656" y="89"/>
                    <a:pt x="647" y="90"/>
                    <a:pt x="642" y="96"/>
                  </a:cubicBezTo>
                  <a:cubicBezTo>
                    <a:pt x="639" y="99"/>
                    <a:pt x="636" y="102"/>
                    <a:pt x="633" y="104"/>
                  </a:cubicBezTo>
                  <a:cubicBezTo>
                    <a:pt x="629" y="106"/>
                    <a:pt x="625" y="108"/>
                    <a:pt x="620" y="110"/>
                  </a:cubicBezTo>
                  <a:cubicBezTo>
                    <a:pt x="622" y="113"/>
                    <a:pt x="624" y="116"/>
                    <a:pt x="626" y="118"/>
                  </a:cubicBezTo>
                  <a:cubicBezTo>
                    <a:pt x="627" y="120"/>
                    <a:pt x="633" y="121"/>
                    <a:pt x="635" y="122"/>
                  </a:cubicBezTo>
                  <a:cubicBezTo>
                    <a:pt x="636" y="122"/>
                    <a:pt x="642" y="117"/>
                    <a:pt x="644" y="117"/>
                  </a:cubicBezTo>
                  <a:cubicBezTo>
                    <a:pt x="647" y="115"/>
                    <a:pt x="648" y="114"/>
                    <a:pt x="652" y="114"/>
                  </a:cubicBezTo>
                  <a:cubicBezTo>
                    <a:pt x="650" y="116"/>
                    <a:pt x="647" y="118"/>
                    <a:pt x="644" y="120"/>
                  </a:cubicBezTo>
                  <a:cubicBezTo>
                    <a:pt x="652" y="121"/>
                    <a:pt x="659" y="121"/>
                    <a:pt x="667" y="122"/>
                  </a:cubicBezTo>
                  <a:cubicBezTo>
                    <a:pt x="664" y="124"/>
                    <a:pt x="661" y="125"/>
                    <a:pt x="657" y="127"/>
                  </a:cubicBezTo>
                  <a:cubicBezTo>
                    <a:pt x="655" y="128"/>
                    <a:pt x="652" y="127"/>
                    <a:pt x="649" y="127"/>
                  </a:cubicBezTo>
                  <a:cubicBezTo>
                    <a:pt x="643" y="127"/>
                    <a:pt x="637" y="128"/>
                    <a:pt x="631" y="129"/>
                  </a:cubicBezTo>
                  <a:cubicBezTo>
                    <a:pt x="632" y="131"/>
                    <a:pt x="635" y="137"/>
                    <a:pt x="637" y="136"/>
                  </a:cubicBezTo>
                  <a:cubicBezTo>
                    <a:pt x="642" y="136"/>
                    <a:pt x="646" y="135"/>
                    <a:pt x="650" y="135"/>
                  </a:cubicBezTo>
                  <a:cubicBezTo>
                    <a:pt x="660" y="134"/>
                    <a:pt x="669" y="132"/>
                    <a:pt x="679" y="131"/>
                  </a:cubicBezTo>
                  <a:cubicBezTo>
                    <a:pt x="678" y="133"/>
                    <a:pt x="677" y="135"/>
                    <a:pt x="675" y="137"/>
                  </a:cubicBezTo>
                  <a:cubicBezTo>
                    <a:pt x="680" y="137"/>
                    <a:pt x="684" y="138"/>
                    <a:pt x="688" y="139"/>
                  </a:cubicBezTo>
                  <a:cubicBezTo>
                    <a:pt x="694" y="140"/>
                    <a:pt x="695" y="141"/>
                    <a:pt x="699" y="137"/>
                  </a:cubicBezTo>
                  <a:cubicBezTo>
                    <a:pt x="703" y="134"/>
                    <a:pt x="706" y="131"/>
                    <a:pt x="709" y="127"/>
                  </a:cubicBezTo>
                  <a:cubicBezTo>
                    <a:pt x="710" y="126"/>
                    <a:pt x="713" y="125"/>
                    <a:pt x="713" y="123"/>
                  </a:cubicBezTo>
                  <a:cubicBezTo>
                    <a:pt x="712" y="121"/>
                    <a:pt x="712" y="119"/>
                    <a:pt x="711" y="117"/>
                  </a:cubicBezTo>
                  <a:cubicBezTo>
                    <a:pt x="708" y="118"/>
                    <a:pt x="705" y="119"/>
                    <a:pt x="702" y="120"/>
                  </a:cubicBezTo>
                  <a:cubicBezTo>
                    <a:pt x="702" y="118"/>
                    <a:pt x="701" y="116"/>
                    <a:pt x="701" y="114"/>
                  </a:cubicBezTo>
                  <a:cubicBezTo>
                    <a:pt x="700" y="112"/>
                    <a:pt x="702" y="109"/>
                    <a:pt x="703" y="107"/>
                  </a:cubicBezTo>
                  <a:cubicBezTo>
                    <a:pt x="704" y="103"/>
                    <a:pt x="706" y="99"/>
                    <a:pt x="708" y="95"/>
                  </a:cubicBezTo>
                  <a:cubicBezTo>
                    <a:pt x="704" y="97"/>
                    <a:pt x="701" y="99"/>
                    <a:pt x="698" y="100"/>
                  </a:cubicBezTo>
                  <a:cubicBezTo>
                    <a:pt x="695" y="102"/>
                    <a:pt x="694" y="106"/>
                    <a:pt x="693" y="108"/>
                  </a:cubicBezTo>
                  <a:cubicBezTo>
                    <a:pt x="691" y="111"/>
                    <a:pt x="689" y="113"/>
                    <a:pt x="687" y="116"/>
                  </a:cubicBezTo>
                  <a:cubicBezTo>
                    <a:pt x="685" y="118"/>
                    <a:pt x="684" y="121"/>
                    <a:pt x="683" y="124"/>
                  </a:cubicBezTo>
                  <a:cubicBezTo>
                    <a:pt x="680" y="122"/>
                    <a:pt x="678" y="121"/>
                    <a:pt x="676" y="119"/>
                  </a:cubicBezTo>
                  <a:cubicBezTo>
                    <a:pt x="674" y="117"/>
                    <a:pt x="671" y="117"/>
                    <a:pt x="669" y="117"/>
                  </a:cubicBezTo>
                  <a:cubicBezTo>
                    <a:pt x="670" y="114"/>
                    <a:pt x="671" y="112"/>
                    <a:pt x="672" y="110"/>
                  </a:cubicBezTo>
                  <a:close/>
                  <a:moveTo>
                    <a:pt x="921" y="1750"/>
                  </a:moveTo>
                  <a:cubicBezTo>
                    <a:pt x="919" y="1748"/>
                    <a:pt x="919" y="1748"/>
                    <a:pt x="916" y="1748"/>
                  </a:cubicBezTo>
                  <a:cubicBezTo>
                    <a:pt x="913" y="1748"/>
                    <a:pt x="913" y="1747"/>
                    <a:pt x="913" y="1750"/>
                  </a:cubicBezTo>
                  <a:cubicBezTo>
                    <a:pt x="913" y="1752"/>
                    <a:pt x="914" y="1754"/>
                    <a:pt x="913" y="1755"/>
                  </a:cubicBezTo>
                  <a:cubicBezTo>
                    <a:pt x="911" y="1757"/>
                    <a:pt x="910" y="1758"/>
                    <a:pt x="908" y="1760"/>
                  </a:cubicBezTo>
                  <a:cubicBezTo>
                    <a:pt x="909" y="1761"/>
                    <a:pt x="913" y="1764"/>
                    <a:pt x="914" y="1764"/>
                  </a:cubicBezTo>
                  <a:cubicBezTo>
                    <a:pt x="915" y="1762"/>
                    <a:pt x="917" y="1759"/>
                    <a:pt x="919" y="1758"/>
                  </a:cubicBezTo>
                  <a:cubicBezTo>
                    <a:pt x="920" y="1758"/>
                    <a:pt x="926" y="1756"/>
                    <a:pt x="926" y="1755"/>
                  </a:cubicBezTo>
                  <a:cubicBezTo>
                    <a:pt x="927" y="1752"/>
                    <a:pt x="922" y="1750"/>
                    <a:pt x="921" y="1750"/>
                  </a:cubicBezTo>
                  <a:close/>
                  <a:moveTo>
                    <a:pt x="619" y="81"/>
                  </a:moveTo>
                  <a:cubicBezTo>
                    <a:pt x="617" y="85"/>
                    <a:pt x="614" y="88"/>
                    <a:pt x="612" y="92"/>
                  </a:cubicBezTo>
                  <a:cubicBezTo>
                    <a:pt x="614" y="91"/>
                    <a:pt x="619" y="91"/>
                    <a:pt x="621" y="90"/>
                  </a:cubicBezTo>
                  <a:cubicBezTo>
                    <a:pt x="624" y="88"/>
                    <a:pt x="626" y="86"/>
                    <a:pt x="629" y="83"/>
                  </a:cubicBezTo>
                  <a:cubicBezTo>
                    <a:pt x="629" y="85"/>
                    <a:pt x="628" y="86"/>
                    <a:pt x="628" y="87"/>
                  </a:cubicBezTo>
                  <a:cubicBezTo>
                    <a:pt x="630" y="86"/>
                    <a:pt x="632" y="85"/>
                    <a:pt x="634" y="84"/>
                  </a:cubicBezTo>
                  <a:cubicBezTo>
                    <a:pt x="636" y="83"/>
                    <a:pt x="634" y="80"/>
                    <a:pt x="635" y="80"/>
                  </a:cubicBezTo>
                  <a:cubicBezTo>
                    <a:pt x="640" y="78"/>
                    <a:pt x="644" y="76"/>
                    <a:pt x="649" y="74"/>
                  </a:cubicBezTo>
                  <a:cubicBezTo>
                    <a:pt x="646" y="77"/>
                    <a:pt x="644" y="80"/>
                    <a:pt x="642" y="83"/>
                  </a:cubicBezTo>
                  <a:cubicBezTo>
                    <a:pt x="639" y="86"/>
                    <a:pt x="642" y="87"/>
                    <a:pt x="644" y="90"/>
                  </a:cubicBezTo>
                  <a:cubicBezTo>
                    <a:pt x="645" y="89"/>
                    <a:pt x="646" y="85"/>
                    <a:pt x="648" y="85"/>
                  </a:cubicBezTo>
                  <a:cubicBezTo>
                    <a:pt x="651" y="85"/>
                    <a:pt x="655" y="84"/>
                    <a:pt x="659" y="84"/>
                  </a:cubicBezTo>
                  <a:cubicBezTo>
                    <a:pt x="661" y="83"/>
                    <a:pt x="658" y="80"/>
                    <a:pt x="661" y="80"/>
                  </a:cubicBezTo>
                  <a:cubicBezTo>
                    <a:pt x="663" y="80"/>
                    <a:pt x="663" y="80"/>
                    <a:pt x="664" y="78"/>
                  </a:cubicBezTo>
                  <a:cubicBezTo>
                    <a:pt x="664" y="77"/>
                    <a:pt x="664" y="75"/>
                    <a:pt x="665" y="74"/>
                  </a:cubicBezTo>
                  <a:cubicBezTo>
                    <a:pt x="668" y="73"/>
                    <a:pt x="671" y="72"/>
                    <a:pt x="674" y="71"/>
                  </a:cubicBezTo>
                  <a:cubicBezTo>
                    <a:pt x="674" y="71"/>
                    <a:pt x="673" y="64"/>
                    <a:pt x="672" y="64"/>
                  </a:cubicBezTo>
                  <a:cubicBezTo>
                    <a:pt x="671" y="63"/>
                    <a:pt x="669" y="64"/>
                    <a:pt x="668" y="64"/>
                  </a:cubicBezTo>
                  <a:cubicBezTo>
                    <a:pt x="666" y="64"/>
                    <a:pt x="666" y="65"/>
                    <a:pt x="665" y="66"/>
                  </a:cubicBezTo>
                  <a:cubicBezTo>
                    <a:pt x="664" y="68"/>
                    <a:pt x="660" y="64"/>
                    <a:pt x="658" y="64"/>
                  </a:cubicBezTo>
                  <a:cubicBezTo>
                    <a:pt x="656" y="63"/>
                    <a:pt x="655" y="61"/>
                    <a:pt x="653" y="62"/>
                  </a:cubicBezTo>
                  <a:cubicBezTo>
                    <a:pt x="649" y="64"/>
                    <a:pt x="646" y="65"/>
                    <a:pt x="642" y="66"/>
                  </a:cubicBezTo>
                  <a:cubicBezTo>
                    <a:pt x="637" y="68"/>
                    <a:pt x="632" y="69"/>
                    <a:pt x="626" y="70"/>
                  </a:cubicBezTo>
                  <a:cubicBezTo>
                    <a:pt x="624" y="71"/>
                    <a:pt x="622" y="73"/>
                    <a:pt x="620" y="74"/>
                  </a:cubicBezTo>
                  <a:cubicBezTo>
                    <a:pt x="617" y="76"/>
                    <a:pt x="616" y="76"/>
                    <a:pt x="613" y="77"/>
                  </a:cubicBezTo>
                  <a:cubicBezTo>
                    <a:pt x="610" y="77"/>
                    <a:pt x="606" y="77"/>
                    <a:pt x="603" y="78"/>
                  </a:cubicBezTo>
                  <a:cubicBezTo>
                    <a:pt x="602" y="78"/>
                    <a:pt x="601" y="84"/>
                    <a:pt x="601" y="85"/>
                  </a:cubicBezTo>
                  <a:cubicBezTo>
                    <a:pt x="603" y="86"/>
                    <a:pt x="609" y="88"/>
                    <a:pt x="610" y="87"/>
                  </a:cubicBezTo>
                  <a:cubicBezTo>
                    <a:pt x="613" y="85"/>
                    <a:pt x="616" y="83"/>
                    <a:pt x="619" y="81"/>
                  </a:cubicBezTo>
                  <a:close/>
                  <a:moveTo>
                    <a:pt x="766" y="207"/>
                  </a:moveTo>
                  <a:cubicBezTo>
                    <a:pt x="776" y="202"/>
                    <a:pt x="785" y="196"/>
                    <a:pt x="795" y="190"/>
                  </a:cubicBezTo>
                  <a:cubicBezTo>
                    <a:pt x="788" y="187"/>
                    <a:pt x="782" y="184"/>
                    <a:pt x="776" y="181"/>
                  </a:cubicBezTo>
                  <a:cubicBezTo>
                    <a:pt x="774" y="180"/>
                    <a:pt x="770" y="181"/>
                    <a:pt x="768" y="181"/>
                  </a:cubicBezTo>
                  <a:cubicBezTo>
                    <a:pt x="766" y="181"/>
                    <a:pt x="761" y="180"/>
                    <a:pt x="759" y="181"/>
                  </a:cubicBezTo>
                  <a:cubicBezTo>
                    <a:pt x="753" y="186"/>
                    <a:pt x="749" y="189"/>
                    <a:pt x="745" y="195"/>
                  </a:cubicBezTo>
                  <a:cubicBezTo>
                    <a:pt x="741" y="201"/>
                    <a:pt x="738" y="206"/>
                    <a:pt x="736" y="213"/>
                  </a:cubicBezTo>
                  <a:cubicBezTo>
                    <a:pt x="738" y="214"/>
                    <a:pt x="744" y="217"/>
                    <a:pt x="746" y="216"/>
                  </a:cubicBezTo>
                  <a:cubicBezTo>
                    <a:pt x="749" y="212"/>
                    <a:pt x="752" y="209"/>
                    <a:pt x="756" y="205"/>
                  </a:cubicBezTo>
                  <a:cubicBezTo>
                    <a:pt x="752" y="205"/>
                    <a:pt x="749" y="204"/>
                    <a:pt x="745" y="204"/>
                  </a:cubicBezTo>
                  <a:cubicBezTo>
                    <a:pt x="746" y="203"/>
                    <a:pt x="747" y="199"/>
                    <a:pt x="748" y="199"/>
                  </a:cubicBezTo>
                  <a:cubicBezTo>
                    <a:pt x="749" y="199"/>
                    <a:pt x="752" y="201"/>
                    <a:pt x="753" y="201"/>
                  </a:cubicBezTo>
                  <a:cubicBezTo>
                    <a:pt x="757" y="203"/>
                    <a:pt x="762" y="205"/>
                    <a:pt x="766" y="207"/>
                  </a:cubicBezTo>
                  <a:close/>
                  <a:moveTo>
                    <a:pt x="901" y="1750"/>
                  </a:moveTo>
                  <a:cubicBezTo>
                    <a:pt x="900" y="1752"/>
                    <a:pt x="895" y="1762"/>
                    <a:pt x="902" y="1760"/>
                  </a:cubicBezTo>
                  <a:cubicBezTo>
                    <a:pt x="904" y="1759"/>
                    <a:pt x="906" y="1759"/>
                    <a:pt x="907" y="1757"/>
                  </a:cubicBezTo>
                  <a:cubicBezTo>
                    <a:pt x="909" y="1754"/>
                    <a:pt x="910" y="1752"/>
                    <a:pt x="912" y="1750"/>
                  </a:cubicBezTo>
                  <a:cubicBezTo>
                    <a:pt x="908" y="1750"/>
                    <a:pt x="904" y="1750"/>
                    <a:pt x="901" y="1750"/>
                  </a:cubicBezTo>
                  <a:close/>
                  <a:moveTo>
                    <a:pt x="848" y="1792"/>
                  </a:moveTo>
                  <a:cubicBezTo>
                    <a:pt x="844" y="1789"/>
                    <a:pt x="840" y="1786"/>
                    <a:pt x="837" y="1783"/>
                  </a:cubicBezTo>
                  <a:cubicBezTo>
                    <a:pt x="836" y="1781"/>
                    <a:pt x="831" y="1773"/>
                    <a:pt x="828" y="1773"/>
                  </a:cubicBezTo>
                  <a:cubicBezTo>
                    <a:pt x="827" y="1773"/>
                    <a:pt x="822" y="1772"/>
                    <a:pt x="821" y="1773"/>
                  </a:cubicBezTo>
                  <a:cubicBezTo>
                    <a:pt x="820" y="1774"/>
                    <a:pt x="816" y="1776"/>
                    <a:pt x="816" y="1778"/>
                  </a:cubicBezTo>
                  <a:cubicBezTo>
                    <a:pt x="816" y="1779"/>
                    <a:pt x="817" y="1784"/>
                    <a:pt x="817" y="1785"/>
                  </a:cubicBezTo>
                  <a:cubicBezTo>
                    <a:pt x="818" y="1786"/>
                    <a:pt x="823" y="1785"/>
                    <a:pt x="825" y="1785"/>
                  </a:cubicBezTo>
                  <a:cubicBezTo>
                    <a:pt x="823" y="1787"/>
                    <a:pt x="821" y="1789"/>
                    <a:pt x="819" y="1790"/>
                  </a:cubicBezTo>
                  <a:cubicBezTo>
                    <a:pt x="823" y="1793"/>
                    <a:pt x="826" y="1796"/>
                    <a:pt x="830" y="1799"/>
                  </a:cubicBezTo>
                  <a:cubicBezTo>
                    <a:pt x="822" y="1800"/>
                    <a:pt x="815" y="1802"/>
                    <a:pt x="807" y="1803"/>
                  </a:cubicBezTo>
                  <a:cubicBezTo>
                    <a:pt x="813" y="1804"/>
                    <a:pt x="818" y="1805"/>
                    <a:pt x="824" y="1806"/>
                  </a:cubicBezTo>
                  <a:cubicBezTo>
                    <a:pt x="828" y="1807"/>
                    <a:pt x="833" y="1805"/>
                    <a:pt x="837" y="1805"/>
                  </a:cubicBezTo>
                  <a:cubicBezTo>
                    <a:pt x="843" y="1805"/>
                    <a:pt x="848" y="1805"/>
                    <a:pt x="854" y="1806"/>
                  </a:cubicBezTo>
                  <a:cubicBezTo>
                    <a:pt x="859" y="1807"/>
                    <a:pt x="863" y="1803"/>
                    <a:pt x="868" y="1801"/>
                  </a:cubicBezTo>
                  <a:cubicBezTo>
                    <a:pt x="865" y="1801"/>
                    <a:pt x="861" y="1801"/>
                    <a:pt x="858" y="1799"/>
                  </a:cubicBezTo>
                  <a:cubicBezTo>
                    <a:pt x="855" y="1797"/>
                    <a:pt x="851" y="1794"/>
                    <a:pt x="848" y="1792"/>
                  </a:cubicBezTo>
                  <a:close/>
                  <a:moveTo>
                    <a:pt x="731" y="60"/>
                  </a:moveTo>
                  <a:cubicBezTo>
                    <a:pt x="734" y="59"/>
                    <a:pt x="737" y="59"/>
                    <a:pt x="739" y="59"/>
                  </a:cubicBezTo>
                  <a:cubicBezTo>
                    <a:pt x="739" y="58"/>
                    <a:pt x="738" y="51"/>
                    <a:pt x="738" y="51"/>
                  </a:cubicBezTo>
                  <a:cubicBezTo>
                    <a:pt x="734" y="51"/>
                    <a:pt x="731" y="51"/>
                    <a:pt x="728" y="51"/>
                  </a:cubicBezTo>
                  <a:cubicBezTo>
                    <a:pt x="722" y="51"/>
                    <a:pt x="717" y="52"/>
                    <a:pt x="711" y="53"/>
                  </a:cubicBezTo>
                  <a:cubicBezTo>
                    <a:pt x="718" y="56"/>
                    <a:pt x="724" y="58"/>
                    <a:pt x="731" y="60"/>
                  </a:cubicBezTo>
                  <a:close/>
                  <a:moveTo>
                    <a:pt x="512" y="163"/>
                  </a:moveTo>
                  <a:cubicBezTo>
                    <a:pt x="512" y="168"/>
                    <a:pt x="512" y="172"/>
                    <a:pt x="510" y="177"/>
                  </a:cubicBezTo>
                  <a:cubicBezTo>
                    <a:pt x="515" y="177"/>
                    <a:pt x="518" y="177"/>
                    <a:pt x="523" y="175"/>
                  </a:cubicBezTo>
                  <a:cubicBezTo>
                    <a:pt x="525" y="175"/>
                    <a:pt x="527" y="174"/>
                    <a:pt x="529" y="174"/>
                  </a:cubicBezTo>
                  <a:cubicBezTo>
                    <a:pt x="530" y="174"/>
                    <a:pt x="535" y="174"/>
                    <a:pt x="535" y="173"/>
                  </a:cubicBezTo>
                  <a:cubicBezTo>
                    <a:pt x="538" y="169"/>
                    <a:pt x="540" y="167"/>
                    <a:pt x="545" y="164"/>
                  </a:cubicBezTo>
                  <a:cubicBezTo>
                    <a:pt x="545" y="164"/>
                    <a:pt x="549" y="161"/>
                    <a:pt x="550" y="162"/>
                  </a:cubicBezTo>
                  <a:cubicBezTo>
                    <a:pt x="552" y="164"/>
                    <a:pt x="554" y="163"/>
                    <a:pt x="556" y="162"/>
                  </a:cubicBezTo>
                  <a:cubicBezTo>
                    <a:pt x="560" y="161"/>
                    <a:pt x="562" y="157"/>
                    <a:pt x="566" y="156"/>
                  </a:cubicBezTo>
                  <a:cubicBezTo>
                    <a:pt x="571" y="155"/>
                    <a:pt x="575" y="154"/>
                    <a:pt x="580" y="153"/>
                  </a:cubicBezTo>
                  <a:cubicBezTo>
                    <a:pt x="589" y="152"/>
                    <a:pt x="598" y="150"/>
                    <a:pt x="606" y="149"/>
                  </a:cubicBezTo>
                  <a:cubicBezTo>
                    <a:pt x="605" y="147"/>
                    <a:pt x="603" y="144"/>
                    <a:pt x="603" y="142"/>
                  </a:cubicBezTo>
                  <a:cubicBezTo>
                    <a:pt x="602" y="139"/>
                    <a:pt x="603" y="136"/>
                    <a:pt x="603" y="133"/>
                  </a:cubicBezTo>
                  <a:cubicBezTo>
                    <a:pt x="603" y="127"/>
                    <a:pt x="596" y="127"/>
                    <a:pt x="592" y="126"/>
                  </a:cubicBezTo>
                  <a:cubicBezTo>
                    <a:pt x="592" y="127"/>
                    <a:pt x="593" y="129"/>
                    <a:pt x="591" y="129"/>
                  </a:cubicBezTo>
                  <a:cubicBezTo>
                    <a:pt x="589" y="130"/>
                    <a:pt x="587" y="131"/>
                    <a:pt x="585" y="131"/>
                  </a:cubicBezTo>
                  <a:cubicBezTo>
                    <a:pt x="586" y="129"/>
                    <a:pt x="588" y="127"/>
                    <a:pt x="589" y="126"/>
                  </a:cubicBezTo>
                  <a:cubicBezTo>
                    <a:pt x="586" y="125"/>
                    <a:pt x="582" y="128"/>
                    <a:pt x="580" y="129"/>
                  </a:cubicBezTo>
                  <a:cubicBezTo>
                    <a:pt x="581" y="128"/>
                    <a:pt x="582" y="127"/>
                    <a:pt x="584" y="126"/>
                  </a:cubicBezTo>
                  <a:cubicBezTo>
                    <a:pt x="585" y="124"/>
                    <a:pt x="585" y="124"/>
                    <a:pt x="584" y="122"/>
                  </a:cubicBezTo>
                  <a:cubicBezTo>
                    <a:pt x="582" y="120"/>
                    <a:pt x="581" y="117"/>
                    <a:pt x="577" y="116"/>
                  </a:cubicBezTo>
                  <a:cubicBezTo>
                    <a:pt x="574" y="116"/>
                    <a:pt x="568" y="117"/>
                    <a:pt x="565" y="115"/>
                  </a:cubicBezTo>
                  <a:cubicBezTo>
                    <a:pt x="564" y="114"/>
                    <a:pt x="566" y="114"/>
                    <a:pt x="564" y="113"/>
                  </a:cubicBezTo>
                  <a:cubicBezTo>
                    <a:pt x="561" y="113"/>
                    <a:pt x="558" y="113"/>
                    <a:pt x="556" y="112"/>
                  </a:cubicBezTo>
                  <a:cubicBezTo>
                    <a:pt x="551" y="112"/>
                    <a:pt x="551" y="112"/>
                    <a:pt x="548" y="116"/>
                  </a:cubicBezTo>
                  <a:cubicBezTo>
                    <a:pt x="547" y="118"/>
                    <a:pt x="546" y="120"/>
                    <a:pt x="545" y="122"/>
                  </a:cubicBezTo>
                  <a:cubicBezTo>
                    <a:pt x="544" y="123"/>
                    <a:pt x="546" y="124"/>
                    <a:pt x="546" y="126"/>
                  </a:cubicBezTo>
                  <a:cubicBezTo>
                    <a:pt x="546" y="128"/>
                    <a:pt x="538" y="132"/>
                    <a:pt x="536" y="133"/>
                  </a:cubicBezTo>
                  <a:cubicBezTo>
                    <a:pt x="534" y="135"/>
                    <a:pt x="530" y="134"/>
                    <a:pt x="528" y="137"/>
                  </a:cubicBezTo>
                  <a:cubicBezTo>
                    <a:pt x="530" y="137"/>
                    <a:pt x="530" y="138"/>
                    <a:pt x="530" y="139"/>
                  </a:cubicBezTo>
                  <a:cubicBezTo>
                    <a:pt x="529" y="140"/>
                    <a:pt x="529" y="142"/>
                    <a:pt x="528" y="142"/>
                  </a:cubicBezTo>
                  <a:cubicBezTo>
                    <a:pt x="523" y="142"/>
                    <a:pt x="522" y="141"/>
                    <a:pt x="519" y="144"/>
                  </a:cubicBezTo>
                  <a:cubicBezTo>
                    <a:pt x="517" y="147"/>
                    <a:pt x="516" y="149"/>
                    <a:pt x="513" y="150"/>
                  </a:cubicBezTo>
                  <a:cubicBezTo>
                    <a:pt x="510" y="151"/>
                    <a:pt x="507" y="153"/>
                    <a:pt x="504" y="154"/>
                  </a:cubicBezTo>
                  <a:cubicBezTo>
                    <a:pt x="506" y="158"/>
                    <a:pt x="508" y="161"/>
                    <a:pt x="512" y="163"/>
                  </a:cubicBezTo>
                  <a:close/>
                  <a:moveTo>
                    <a:pt x="734" y="108"/>
                  </a:moveTo>
                  <a:cubicBezTo>
                    <a:pt x="733" y="111"/>
                    <a:pt x="731" y="115"/>
                    <a:pt x="731" y="119"/>
                  </a:cubicBezTo>
                  <a:cubicBezTo>
                    <a:pt x="730" y="122"/>
                    <a:pt x="729" y="127"/>
                    <a:pt x="729" y="131"/>
                  </a:cubicBezTo>
                  <a:cubicBezTo>
                    <a:pt x="730" y="137"/>
                    <a:pt x="732" y="137"/>
                    <a:pt x="736" y="137"/>
                  </a:cubicBezTo>
                  <a:cubicBezTo>
                    <a:pt x="741" y="137"/>
                    <a:pt x="746" y="138"/>
                    <a:pt x="750" y="138"/>
                  </a:cubicBezTo>
                  <a:cubicBezTo>
                    <a:pt x="747" y="142"/>
                    <a:pt x="743" y="146"/>
                    <a:pt x="739" y="151"/>
                  </a:cubicBezTo>
                  <a:cubicBezTo>
                    <a:pt x="743" y="151"/>
                    <a:pt x="747" y="152"/>
                    <a:pt x="751" y="153"/>
                  </a:cubicBezTo>
                  <a:cubicBezTo>
                    <a:pt x="755" y="154"/>
                    <a:pt x="755" y="153"/>
                    <a:pt x="758" y="150"/>
                  </a:cubicBezTo>
                  <a:cubicBezTo>
                    <a:pt x="760" y="147"/>
                    <a:pt x="763" y="145"/>
                    <a:pt x="765" y="143"/>
                  </a:cubicBezTo>
                  <a:cubicBezTo>
                    <a:pt x="767" y="141"/>
                    <a:pt x="771" y="137"/>
                    <a:pt x="772" y="134"/>
                  </a:cubicBezTo>
                  <a:cubicBezTo>
                    <a:pt x="772" y="130"/>
                    <a:pt x="773" y="126"/>
                    <a:pt x="773" y="122"/>
                  </a:cubicBezTo>
                  <a:cubicBezTo>
                    <a:pt x="773" y="121"/>
                    <a:pt x="765" y="119"/>
                    <a:pt x="763" y="119"/>
                  </a:cubicBezTo>
                  <a:cubicBezTo>
                    <a:pt x="762" y="118"/>
                    <a:pt x="756" y="117"/>
                    <a:pt x="756" y="119"/>
                  </a:cubicBezTo>
                  <a:cubicBezTo>
                    <a:pt x="755" y="123"/>
                    <a:pt x="754" y="127"/>
                    <a:pt x="754" y="131"/>
                  </a:cubicBezTo>
                  <a:cubicBezTo>
                    <a:pt x="753" y="127"/>
                    <a:pt x="751" y="123"/>
                    <a:pt x="750" y="118"/>
                  </a:cubicBezTo>
                  <a:cubicBezTo>
                    <a:pt x="748" y="123"/>
                    <a:pt x="745" y="127"/>
                    <a:pt x="743" y="131"/>
                  </a:cubicBezTo>
                  <a:cubicBezTo>
                    <a:pt x="742" y="127"/>
                    <a:pt x="741" y="123"/>
                    <a:pt x="739" y="119"/>
                  </a:cubicBezTo>
                  <a:cubicBezTo>
                    <a:pt x="738" y="114"/>
                    <a:pt x="738" y="112"/>
                    <a:pt x="734" y="108"/>
                  </a:cubicBezTo>
                  <a:close/>
                  <a:moveTo>
                    <a:pt x="652" y="241"/>
                  </a:moveTo>
                  <a:cubicBezTo>
                    <a:pt x="655" y="241"/>
                    <a:pt x="658" y="240"/>
                    <a:pt x="660" y="242"/>
                  </a:cubicBezTo>
                  <a:cubicBezTo>
                    <a:pt x="662" y="243"/>
                    <a:pt x="663" y="244"/>
                    <a:pt x="665" y="245"/>
                  </a:cubicBezTo>
                  <a:cubicBezTo>
                    <a:pt x="665" y="245"/>
                    <a:pt x="667" y="242"/>
                    <a:pt x="667" y="242"/>
                  </a:cubicBezTo>
                  <a:cubicBezTo>
                    <a:pt x="670" y="238"/>
                    <a:pt x="671" y="238"/>
                    <a:pt x="669" y="235"/>
                  </a:cubicBezTo>
                  <a:cubicBezTo>
                    <a:pt x="667" y="233"/>
                    <a:pt x="665" y="230"/>
                    <a:pt x="663" y="227"/>
                  </a:cubicBezTo>
                  <a:cubicBezTo>
                    <a:pt x="662" y="226"/>
                    <a:pt x="662" y="225"/>
                    <a:pt x="660" y="225"/>
                  </a:cubicBezTo>
                  <a:cubicBezTo>
                    <a:pt x="659" y="225"/>
                    <a:pt x="658" y="223"/>
                    <a:pt x="658" y="222"/>
                  </a:cubicBezTo>
                  <a:cubicBezTo>
                    <a:pt x="656" y="219"/>
                    <a:pt x="655" y="216"/>
                    <a:pt x="654" y="213"/>
                  </a:cubicBezTo>
                  <a:cubicBezTo>
                    <a:pt x="654" y="212"/>
                    <a:pt x="657" y="208"/>
                    <a:pt x="658" y="207"/>
                  </a:cubicBezTo>
                  <a:cubicBezTo>
                    <a:pt x="659" y="204"/>
                    <a:pt x="661" y="201"/>
                    <a:pt x="662" y="198"/>
                  </a:cubicBezTo>
                  <a:cubicBezTo>
                    <a:pt x="663" y="195"/>
                    <a:pt x="664" y="192"/>
                    <a:pt x="665" y="190"/>
                  </a:cubicBezTo>
                  <a:cubicBezTo>
                    <a:pt x="666" y="188"/>
                    <a:pt x="669" y="184"/>
                    <a:pt x="669" y="182"/>
                  </a:cubicBezTo>
                  <a:cubicBezTo>
                    <a:pt x="668" y="179"/>
                    <a:pt x="667" y="176"/>
                    <a:pt x="665" y="173"/>
                  </a:cubicBezTo>
                  <a:cubicBezTo>
                    <a:pt x="663" y="170"/>
                    <a:pt x="661" y="169"/>
                    <a:pt x="657" y="167"/>
                  </a:cubicBezTo>
                  <a:cubicBezTo>
                    <a:pt x="653" y="165"/>
                    <a:pt x="648" y="177"/>
                    <a:pt x="647" y="180"/>
                  </a:cubicBezTo>
                  <a:cubicBezTo>
                    <a:pt x="645" y="186"/>
                    <a:pt x="644" y="192"/>
                    <a:pt x="639" y="195"/>
                  </a:cubicBezTo>
                  <a:cubicBezTo>
                    <a:pt x="637" y="197"/>
                    <a:pt x="636" y="197"/>
                    <a:pt x="633" y="197"/>
                  </a:cubicBezTo>
                  <a:cubicBezTo>
                    <a:pt x="635" y="192"/>
                    <a:pt x="637" y="186"/>
                    <a:pt x="639" y="181"/>
                  </a:cubicBezTo>
                  <a:cubicBezTo>
                    <a:pt x="640" y="177"/>
                    <a:pt x="640" y="177"/>
                    <a:pt x="639" y="173"/>
                  </a:cubicBezTo>
                  <a:cubicBezTo>
                    <a:pt x="637" y="169"/>
                    <a:pt x="637" y="169"/>
                    <a:pt x="633" y="167"/>
                  </a:cubicBezTo>
                  <a:cubicBezTo>
                    <a:pt x="633" y="168"/>
                    <a:pt x="634" y="172"/>
                    <a:pt x="633" y="174"/>
                  </a:cubicBezTo>
                  <a:cubicBezTo>
                    <a:pt x="633" y="175"/>
                    <a:pt x="630" y="181"/>
                    <a:pt x="629" y="181"/>
                  </a:cubicBezTo>
                  <a:cubicBezTo>
                    <a:pt x="623" y="179"/>
                    <a:pt x="618" y="179"/>
                    <a:pt x="612" y="179"/>
                  </a:cubicBezTo>
                  <a:cubicBezTo>
                    <a:pt x="614" y="178"/>
                    <a:pt x="620" y="177"/>
                    <a:pt x="621" y="175"/>
                  </a:cubicBezTo>
                  <a:cubicBezTo>
                    <a:pt x="621" y="174"/>
                    <a:pt x="623" y="173"/>
                    <a:pt x="621" y="172"/>
                  </a:cubicBezTo>
                  <a:cubicBezTo>
                    <a:pt x="619" y="170"/>
                    <a:pt x="618" y="168"/>
                    <a:pt x="616" y="167"/>
                  </a:cubicBezTo>
                  <a:cubicBezTo>
                    <a:pt x="612" y="164"/>
                    <a:pt x="612" y="167"/>
                    <a:pt x="608" y="168"/>
                  </a:cubicBezTo>
                  <a:cubicBezTo>
                    <a:pt x="605" y="169"/>
                    <a:pt x="601" y="168"/>
                    <a:pt x="597" y="168"/>
                  </a:cubicBezTo>
                  <a:cubicBezTo>
                    <a:pt x="600" y="167"/>
                    <a:pt x="605" y="165"/>
                    <a:pt x="606" y="163"/>
                  </a:cubicBezTo>
                  <a:cubicBezTo>
                    <a:pt x="608" y="161"/>
                    <a:pt x="609" y="155"/>
                    <a:pt x="610" y="152"/>
                  </a:cubicBezTo>
                  <a:cubicBezTo>
                    <a:pt x="602" y="153"/>
                    <a:pt x="594" y="154"/>
                    <a:pt x="586" y="156"/>
                  </a:cubicBezTo>
                  <a:cubicBezTo>
                    <a:pt x="582" y="156"/>
                    <a:pt x="578" y="158"/>
                    <a:pt x="575" y="160"/>
                  </a:cubicBezTo>
                  <a:cubicBezTo>
                    <a:pt x="573" y="160"/>
                    <a:pt x="570" y="160"/>
                    <a:pt x="569" y="160"/>
                  </a:cubicBezTo>
                  <a:cubicBezTo>
                    <a:pt x="567" y="160"/>
                    <a:pt x="565" y="160"/>
                    <a:pt x="564" y="161"/>
                  </a:cubicBezTo>
                  <a:cubicBezTo>
                    <a:pt x="564" y="163"/>
                    <a:pt x="565" y="164"/>
                    <a:pt x="565" y="165"/>
                  </a:cubicBezTo>
                  <a:cubicBezTo>
                    <a:pt x="558" y="167"/>
                    <a:pt x="553" y="170"/>
                    <a:pt x="548" y="175"/>
                  </a:cubicBezTo>
                  <a:cubicBezTo>
                    <a:pt x="551" y="176"/>
                    <a:pt x="554" y="177"/>
                    <a:pt x="557" y="177"/>
                  </a:cubicBezTo>
                  <a:cubicBezTo>
                    <a:pt x="556" y="178"/>
                    <a:pt x="554" y="179"/>
                    <a:pt x="553" y="181"/>
                  </a:cubicBezTo>
                  <a:cubicBezTo>
                    <a:pt x="561" y="182"/>
                    <a:pt x="570" y="184"/>
                    <a:pt x="578" y="186"/>
                  </a:cubicBezTo>
                  <a:cubicBezTo>
                    <a:pt x="569" y="186"/>
                    <a:pt x="560" y="186"/>
                    <a:pt x="552" y="186"/>
                  </a:cubicBezTo>
                  <a:cubicBezTo>
                    <a:pt x="548" y="186"/>
                    <a:pt x="547" y="187"/>
                    <a:pt x="543" y="189"/>
                  </a:cubicBezTo>
                  <a:cubicBezTo>
                    <a:pt x="541" y="190"/>
                    <a:pt x="545" y="197"/>
                    <a:pt x="547" y="197"/>
                  </a:cubicBezTo>
                  <a:cubicBezTo>
                    <a:pt x="552" y="199"/>
                    <a:pt x="556" y="200"/>
                    <a:pt x="560" y="202"/>
                  </a:cubicBezTo>
                  <a:cubicBezTo>
                    <a:pt x="564" y="203"/>
                    <a:pt x="569" y="202"/>
                    <a:pt x="573" y="202"/>
                  </a:cubicBezTo>
                  <a:cubicBezTo>
                    <a:pt x="576" y="202"/>
                    <a:pt x="580" y="205"/>
                    <a:pt x="582" y="207"/>
                  </a:cubicBezTo>
                  <a:cubicBezTo>
                    <a:pt x="586" y="209"/>
                    <a:pt x="588" y="212"/>
                    <a:pt x="591" y="215"/>
                  </a:cubicBezTo>
                  <a:cubicBezTo>
                    <a:pt x="583" y="213"/>
                    <a:pt x="577" y="212"/>
                    <a:pt x="570" y="210"/>
                  </a:cubicBezTo>
                  <a:cubicBezTo>
                    <a:pt x="564" y="208"/>
                    <a:pt x="557" y="207"/>
                    <a:pt x="551" y="207"/>
                  </a:cubicBezTo>
                  <a:cubicBezTo>
                    <a:pt x="548" y="207"/>
                    <a:pt x="541" y="206"/>
                    <a:pt x="540" y="208"/>
                  </a:cubicBezTo>
                  <a:cubicBezTo>
                    <a:pt x="539" y="209"/>
                    <a:pt x="537" y="211"/>
                    <a:pt x="537" y="213"/>
                  </a:cubicBezTo>
                  <a:cubicBezTo>
                    <a:pt x="537" y="214"/>
                    <a:pt x="538" y="217"/>
                    <a:pt x="539" y="219"/>
                  </a:cubicBezTo>
                  <a:cubicBezTo>
                    <a:pt x="539" y="222"/>
                    <a:pt x="545" y="224"/>
                    <a:pt x="547" y="225"/>
                  </a:cubicBezTo>
                  <a:cubicBezTo>
                    <a:pt x="550" y="227"/>
                    <a:pt x="554" y="227"/>
                    <a:pt x="557" y="229"/>
                  </a:cubicBezTo>
                  <a:cubicBezTo>
                    <a:pt x="554" y="232"/>
                    <a:pt x="553" y="233"/>
                    <a:pt x="553" y="237"/>
                  </a:cubicBezTo>
                  <a:cubicBezTo>
                    <a:pt x="553" y="238"/>
                    <a:pt x="553" y="241"/>
                    <a:pt x="554" y="241"/>
                  </a:cubicBezTo>
                  <a:cubicBezTo>
                    <a:pt x="556" y="241"/>
                    <a:pt x="558" y="242"/>
                    <a:pt x="560" y="242"/>
                  </a:cubicBezTo>
                  <a:cubicBezTo>
                    <a:pt x="567" y="243"/>
                    <a:pt x="574" y="244"/>
                    <a:pt x="581" y="246"/>
                  </a:cubicBezTo>
                  <a:cubicBezTo>
                    <a:pt x="587" y="247"/>
                    <a:pt x="594" y="246"/>
                    <a:pt x="599" y="244"/>
                  </a:cubicBezTo>
                  <a:cubicBezTo>
                    <a:pt x="603" y="243"/>
                    <a:pt x="607" y="243"/>
                    <a:pt x="610" y="241"/>
                  </a:cubicBezTo>
                  <a:cubicBezTo>
                    <a:pt x="613" y="240"/>
                    <a:pt x="616" y="238"/>
                    <a:pt x="619" y="236"/>
                  </a:cubicBezTo>
                  <a:cubicBezTo>
                    <a:pt x="619" y="241"/>
                    <a:pt x="618" y="244"/>
                    <a:pt x="622" y="247"/>
                  </a:cubicBezTo>
                  <a:cubicBezTo>
                    <a:pt x="625" y="251"/>
                    <a:pt x="629" y="251"/>
                    <a:pt x="633" y="253"/>
                  </a:cubicBezTo>
                  <a:cubicBezTo>
                    <a:pt x="637" y="254"/>
                    <a:pt x="641" y="254"/>
                    <a:pt x="645" y="254"/>
                  </a:cubicBezTo>
                  <a:cubicBezTo>
                    <a:pt x="650" y="254"/>
                    <a:pt x="651" y="251"/>
                    <a:pt x="652" y="247"/>
                  </a:cubicBezTo>
                  <a:cubicBezTo>
                    <a:pt x="649" y="247"/>
                    <a:pt x="645" y="248"/>
                    <a:pt x="642" y="248"/>
                  </a:cubicBezTo>
                  <a:cubicBezTo>
                    <a:pt x="643" y="246"/>
                    <a:pt x="644" y="243"/>
                    <a:pt x="645" y="240"/>
                  </a:cubicBezTo>
                  <a:cubicBezTo>
                    <a:pt x="646" y="239"/>
                    <a:pt x="651" y="241"/>
                    <a:pt x="652" y="241"/>
                  </a:cubicBezTo>
                  <a:close/>
                  <a:moveTo>
                    <a:pt x="1569" y="347"/>
                  </a:moveTo>
                  <a:cubicBezTo>
                    <a:pt x="1569" y="345"/>
                    <a:pt x="1569" y="344"/>
                    <a:pt x="1567" y="342"/>
                  </a:cubicBezTo>
                  <a:cubicBezTo>
                    <a:pt x="1567" y="345"/>
                    <a:pt x="1568" y="346"/>
                    <a:pt x="1565" y="346"/>
                  </a:cubicBezTo>
                  <a:cubicBezTo>
                    <a:pt x="1562" y="346"/>
                    <a:pt x="1563" y="347"/>
                    <a:pt x="1563" y="349"/>
                  </a:cubicBezTo>
                  <a:cubicBezTo>
                    <a:pt x="1565" y="348"/>
                    <a:pt x="1567" y="347"/>
                    <a:pt x="1569" y="347"/>
                  </a:cubicBezTo>
                  <a:close/>
                  <a:moveTo>
                    <a:pt x="672" y="181"/>
                  </a:moveTo>
                  <a:cubicBezTo>
                    <a:pt x="675" y="179"/>
                    <a:pt x="677" y="177"/>
                    <a:pt x="680" y="176"/>
                  </a:cubicBezTo>
                  <a:cubicBezTo>
                    <a:pt x="684" y="174"/>
                    <a:pt x="687" y="172"/>
                    <a:pt x="685" y="168"/>
                  </a:cubicBezTo>
                  <a:cubicBezTo>
                    <a:pt x="685" y="167"/>
                    <a:pt x="684" y="164"/>
                    <a:pt x="683" y="163"/>
                  </a:cubicBezTo>
                  <a:cubicBezTo>
                    <a:pt x="682" y="162"/>
                    <a:pt x="678" y="163"/>
                    <a:pt x="676" y="163"/>
                  </a:cubicBezTo>
                  <a:cubicBezTo>
                    <a:pt x="673" y="163"/>
                    <a:pt x="670" y="164"/>
                    <a:pt x="667" y="165"/>
                  </a:cubicBezTo>
                  <a:cubicBezTo>
                    <a:pt x="668" y="167"/>
                    <a:pt x="670" y="169"/>
                    <a:pt x="671" y="171"/>
                  </a:cubicBezTo>
                  <a:cubicBezTo>
                    <a:pt x="671" y="174"/>
                    <a:pt x="672" y="177"/>
                    <a:pt x="672" y="181"/>
                  </a:cubicBezTo>
                  <a:close/>
                  <a:moveTo>
                    <a:pt x="684" y="271"/>
                  </a:moveTo>
                  <a:cubicBezTo>
                    <a:pt x="689" y="271"/>
                    <a:pt x="700" y="273"/>
                    <a:pt x="699" y="266"/>
                  </a:cubicBezTo>
                  <a:cubicBezTo>
                    <a:pt x="698" y="263"/>
                    <a:pt x="698" y="259"/>
                    <a:pt x="697" y="256"/>
                  </a:cubicBezTo>
                  <a:cubicBezTo>
                    <a:pt x="695" y="253"/>
                    <a:pt x="693" y="250"/>
                    <a:pt x="692" y="247"/>
                  </a:cubicBezTo>
                  <a:cubicBezTo>
                    <a:pt x="688" y="249"/>
                    <a:pt x="684" y="251"/>
                    <a:pt x="681" y="253"/>
                  </a:cubicBezTo>
                  <a:cubicBezTo>
                    <a:pt x="677" y="256"/>
                    <a:pt x="674" y="257"/>
                    <a:pt x="669" y="259"/>
                  </a:cubicBezTo>
                  <a:cubicBezTo>
                    <a:pt x="674" y="263"/>
                    <a:pt x="679" y="267"/>
                    <a:pt x="684" y="271"/>
                  </a:cubicBezTo>
                  <a:close/>
                  <a:moveTo>
                    <a:pt x="762" y="156"/>
                  </a:moveTo>
                  <a:cubicBezTo>
                    <a:pt x="764" y="158"/>
                    <a:pt x="767" y="161"/>
                    <a:pt x="769" y="163"/>
                  </a:cubicBezTo>
                  <a:cubicBezTo>
                    <a:pt x="770" y="166"/>
                    <a:pt x="773" y="166"/>
                    <a:pt x="776" y="167"/>
                  </a:cubicBezTo>
                  <a:cubicBezTo>
                    <a:pt x="780" y="168"/>
                    <a:pt x="780" y="169"/>
                    <a:pt x="782" y="166"/>
                  </a:cubicBezTo>
                  <a:cubicBezTo>
                    <a:pt x="784" y="162"/>
                    <a:pt x="786" y="159"/>
                    <a:pt x="788" y="156"/>
                  </a:cubicBezTo>
                  <a:cubicBezTo>
                    <a:pt x="789" y="153"/>
                    <a:pt x="789" y="150"/>
                    <a:pt x="788" y="148"/>
                  </a:cubicBezTo>
                  <a:cubicBezTo>
                    <a:pt x="787" y="146"/>
                    <a:pt x="781" y="148"/>
                    <a:pt x="779" y="149"/>
                  </a:cubicBezTo>
                  <a:cubicBezTo>
                    <a:pt x="773" y="151"/>
                    <a:pt x="768" y="153"/>
                    <a:pt x="762" y="156"/>
                  </a:cubicBezTo>
                  <a:close/>
                  <a:moveTo>
                    <a:pt x="864" y="227"/>
                  </a:moveTo>
                  <a:cubicBezTo>
                    <a:pt x="867" y="226"/>
                    <a:pt x="872" y="225"/>
                    <a:pt x="876" y="226"/>
                  </a:cubicBezTo>
                  <a:cubicBezTo>
                    <a:pt x="880" y="227"/>
                    <a:pt x="884" y="228"/>
                    <a:pt x="889" y="229"/>
                  </a:cubicBezTo>
                  <a:cubicBezTo>
                    <a:pt x="888" y="225"/>
                    <a:pt x="887" y="215"/>
                    <a:pt x="884" y="214"/>
                  </a:cubicBezTo>
                  <a:cubicBezTo>
                    <a:pt x="877" y="212"/>
                    <a:pt x="871" y="211"/>
                    <a:pt x="866" y="207"/>
                  </a:cubicBezTo>
                  <a:cubicBezTo>
                    <a:pt x="864" y="209"/>
                    <a:pt x="863" y="211"/>
                    <a:pt x="862" y="213"/>
                  </a:cubicBezTo>
                  <a:cubicBezTo>
                    <a:pt x="862" y="213"/>
                    <a:pt x="864" y="214"/>
                    <a:pt x="863" y="216"/>
                  </a:cubicBezTo>
                  <a:cubicBezTo>
                    <a:pt x="863" y="217"/>
                    <a:pt x="860" y="220"/>
                    <a:pt x="860" y="222"/>
                  </a:cubicBezTo>
                  <a:cubicBezTo>
                    <a:pt x="860" y="223"/>
                    <a:pt x="863" y="226"/>
                    <a:pt x="864" y="227"/>
                  </a:cubicBezTo>
                  <a:close/>
                  <a:moveTo>
                    <a:pt x="732" y="184"/>
                  </a:moveTo>
                  <a:cubicBezTo>
                    <a:pt x="734" y="184"/>
                    <a:pt x="736" y="184"/>
                    <a:pt x="738" y="184"/>
                  </a:cubicBezTo>
                  <a:cubicBezTo>
                    <a:pt x="737" y="184"/>
                    <a:pt x="736" y="183"/>
                    <a:pt x="736" y="182"/>
                  </a:cubicBezTo>
                  <a:cubicBezTo>
                    <a:pt x="739" y="182"/>
                    <a:pt x="745" y="183"/>
                    <a:pt x="741" y="178"/>
                  </a:cubicBezTo>
                  <a:cubicBezTo>
                    <a:pt x="738" y="176"/>
                    <a:pt x="733" y="177"/>
                    <a:pt x="729" y="177"/>
                  </a:cubicBezTo>
                  <a:cubicBezTo>
                    <a:pt x="725" y="177"/>
                    <a:pt x="723" y="174"/>
                    <a:pt x="720" y="173"/>
                  </a:cubicBezTo>
                  <a:cubicBezTo>
                    <a:pt x="718" y="173"/>
                    <a:pt x="717" y="172"/>
                    <a:pt x="715" y="173"/>
                  </a:cubicBezTo>
                  <a:cubicBezTo>
                    <a:pt x="713" y="174"/>
                    <a:pt x="711" y="176"/>
                    <a:pt x="709" y="177"/>
                  </a:cubicBezTo>
                  <a:cubicBezTo>
                    <a:pt x="711" y="178"/>
                    <a:pt x="715" y="179"/>
                    <a:pt x="716" y="181"/>
                  </a:cubicBezTo>
                  <a:cubicBezTo>
                    <a:pt x="719" y="185"/>
                    <a:pt x="714" y="184"/>
                    <a:pt x="712" y="184"/>
                  </a:cubicBezTo>
                  <a:cubicBezTo>
                    <a:pt x="709" y="184"/>
                    <a:pt x="703" y="193"/>
                    <a:pt x="701" y="195"/>
                  </a:cubicBezTo>
                  <a:cubicBezTo>
                    <a:pt x="697" y="193"/>
                    <a:pt x="699" y="186"/>
                    <a:pt x="699" y="182"/>
                  </a:cubicBezTo>
                  <a:cubicBezTo>
                    <a:pt x="696" y="184"/>
                    <a:pt x="693" y="185"/>
                    <a:pt x="690" y="186"/>
                  </a:cubicBezTo>
                  <a:cubicBezTo>
                    <a:pt x="689" y="187"/>
                    <a:pt x="690" y="193"/>
                    <a:pt x="690" y="195"/>
                  </a:cubicBezTo>
                  <a:cubicBezTo>
                    <a:pt x="690" y="197"/>
                    <a:pt x="694" y="199"/>
                    <a:pt x="695" y="201"/>
                  </a:cubicBezTo>
                  <a:cubicBezTo>
                    <a:pt x="697" y="203"/>
                    <a:pt x="699" y="206"/>
                    <a:pt x="699" y="209"/>
                  </a:cubicBezTo>
                  <a:cubicBezTo>
                    <a:pt x="699" y="212"/>
                    <a:pt x="699" y="215"/>
                    <a:pt x="698" y="218"/>
                  </a:cubicBezTo>
                  <a:cubicBezTo>
                    <a:pt x="698" y="218"/>
                    <a:pt x="697" y="221"/>
                    <a:pt x="697" y="222"/>
                  </a:cubicBezTo>
                  <a:cubicBezTo>
                    <a:pt x="697" y="222"/>
                    <a:pt x="700" y="224"/>
                    <a:pt x="701" y="223"/>
                  </a:cubicBezTo>
                  <a:cubicBezTo>
                    <a:pt x="703" y="222"/>
                    <a:pt x="708" y="221"/>
                    <a:pt x="708" y="218"/>
                  </a:cubicBezTo>
                  <a:cubicBezTo>
                    <a:pt x="708" y="214"/>
                    <a:pt x="708" y="214"/>
                    <a:pt x="713" y="213"/>
                  </a:cubicBezTo>
                  <a:cubicBezTo>
                    <a:pt x="712" y="214"/>
                    <a:pt x="712" y="215"/>
                    <a:pt x="711" y="216"/>
                  </a:cubicBezTo>
                  <a:cubicBezTo>
                    <a:pt x="713" y="217"/>
                    <a:pt x="716" y="217"/>
                    <a:pt x="718" y="218"/>
                  </a:cubicBezTo>
                  <a:cubicBezTo>
                    <a:pt x="719" y="218"/>
                    <a:pt x="723" y="214"/>
                    <a:pt x="724" y="214"/>
                  </a:cubicBezTo>
                  <a:cubicBezTo>
                    <a:pt x="726" y="212"/>
                    <a:pt x="732" y="206"/>
                    <a:pt x="732" y="203"/>
                  </a:cubicBezTo>
                  <a:cubicBezTo>
                    <a:pt x="731" y="198"/>
                    <a:pt x="733" y="191"/>
                    <a:pt x="726" y="191"/>
                  </a:cubicBezTo>
                  <a:cubicBezTo>
                    <a:pt x="724" y="191"/>
                    <a:pt x="724" y="192"/>
                    <a:pt x="724" y="190"/>
                  </a:cubicBezTo>
                  <a:cubicBezTo>
                    <a:pt x="724" y="189"/>
                    <a:pt x="723" y="188"/>
                    <a:pt x="724" y="188"/>
                  </a:cubicBezTo>
                  <a:cubicBezTo>
                    <a:pt x="727" y="187"/>
                    <a:pt x="729" y="185"/>
                    <a:pt x="732" y="184"/>
                  </a:cubicBezTo>
                  <a:close/>
                  <a:moveTo>
                    <a:pt x="2573" y="1251"/>
                  </a:moveTo>
                  <a:cubicBezTo>
                    <a:pt x="2575" y="1251"/>
                    <a:pt x="2578" y="1252"/>
                    <a:pt x="2580" y="1252"/>
                  </a:cubicBezTo>
                  <a:cubicBezTo>
                    <a:pt x="2579" y="1250"/>
                    <a:pt x="2581" y="1251"/>
                    <a:pt x="2583" y="1251"/>
                  </a:cubicBezTo>
                  <a:cubicBezTo>
                    <a:pt x="2584" y="1251"/>
                    <a:pt x="2584" y="1249"/>
                    <a:pt x="2583" y="1249"/>
                  </a:cubicBezTo>
                  <a:cubicBezTo>
                    <a:pt x="2580" y="1249"/>
                    <a:pt x="2572" y="1247"/>
                    <a:pt x="2573" y="1251"/>
                  </a:cubicBezTo>
                  <a:close/>
                  <a:moveTo>
                    <a:pt x="2850" y="1677"/>
                  </a:moveTo>
                  <a:cubicBezTo>
                    <a:pt x="2847" y="1681"/>
                    <a:pt x="2839" y="1678"/>
                    <a:pt x="2835" y="1677"/>
                  </a:cubicBezTo>
                  <a:cubicBezTo>
                    <a:pt x="2832" y="1676"/>
                    <a:pt x="2826" y="1669"/>
                    <a:pt x="2823" y="1671"/>
                  </a:cubicBezTo>
                  <a:cubicBezTo>
                    <a:pt x="2819" y="1674"/>
                    <a:pt x="2823" y="1683"/>
                    <a:pt x="2823" y="1686"/>
                  </a:cubicBezTo>
                  <a:cubicBezTo>
                    <a:pt x="2824" y="1689"/>
                    <a:pt x="2824" y="1692"/>
                    <a:pt x="2825" y="1695"/>
                  </a:cubicBezTo>
                  <a:cubicBezTo>
                    <a:pt x="2825" y="1698"/>
                    <a:pt x="2822" y="1698"/>
                    <a:pt x="2821" y="1696"/>
                  </a:cubicBezTo>
                  <a:cubicBezTo>
                    <a:pt x="2821" y="1701"/>
                    <a:pt x="2822" y="1704"/>
                    <a:pt x="2823" y="1709"/>
                  </a:cubicBezTo>
                  <a:cubicBezTo>
                    <a:pt x="2823" y="1712"/>
                    <a:pt x="2825" y="1709"/>
                    <a:pt x="2827" y="1710"/>
                  </a:cubicBezTo>
                  <a:cubicBezTo>
                    <a:pt x="2828" y="1712"/>
                    <a:pt x="2825" y="1714"/>
                    <a:pt x="2825" y="1715"/>
                  </a:cubicBezTo>
                  <a:cubicBezTo>
                    <a:pt x="2825" y="1717"/>
                    <a:pt x="2829" y="1717"/>
                    <a:pt x="2830" y="1718"/>
                  </a:cubicBezTo>
                  <a:cubicBezTo>
                    <a:pt x="2831" y="1718"/>
                    <a:pt x="2834" y="1714"/>
                    <a:pt x="2834" y="1714"/>
                  </a:cubicBezTo>
                  <a:cubicBezTo>
                    <a:pt x="2835" y="1713"/>
                    <a:pt x="2837" y="1712"/>
                    <a:pt x="2838" y="1712"/>
                  </a:cubicBezTo>
                  <a:cubicBezTo>
                    <a:pt x="2839" y="1709"/>
                    <a:pt x="2840" y="1707"/>
                    <a:pt x="2841" y="1705"/>
                  </a:cubicBezTo>
                  <a:cubicBezTo>
                    <a:pt x="2842" y="1706"/>
                    <a:pt x="2843" y="1707"/>
                    <a:pt x="2843" y="1708"/>
                  </a:cubicBezTo>
                  <a:cubicBezTo>
                    <a:pt x="2843" y="1709"/>
                    <a:pt x="2841" y="1708"/>
                    <a:pt x="2841" y="1710"/>
                  </a:cubicBezTo>
                  <a:cubicBezTo>
                    <a:pt x="2841" y="1712"/>
                    <a:pt x="2841" y="1712"/>
                    <a:pt x="2843" y="1712"/>
                  </a:cubicBezTo>
                  <a:cubicBezTo>
                    <a:pt x="2845" y="1712"/>
                    <a:pt x="2845" y="1712"/>
                    <a:pt x="2845" y="1711"/>
                  </a:cubicBezTo>
                  <a:cubicBezTo>
                    <a:pt x="2846" y="1707"/>
                    <a:pt x="2847" y="1705"/>
                    <a:pt x="2848" y="1702"/>
                  </a:cubicBezTo>
                  <a:cubicBezTo>
                    <a:pt x="2848" y="1701"/>
                    <a:pt x="2847" y="1699"/>
                    <a:pt x="2848" y="1698"/>
                  </a:cubicBezTo>
                  <a:cubicBezTo>
                    <a:pt x="2848" y="1697"/>
                    <a:pt x="2851" y="1696"/>
                    <a:pt x="2851" y="1696"/>
                  </a:cubicBezTo>
                  <a:cubicBezTo>
                    <a:pt x="2851" y="1697"/>
                    <a:pt x="2852" y="1697"/>
                    <a:pt x="2851" y="1698"/>
                  </a:cubicBezTo>
                  <a:cubicBezTo>
                    <a:pt x="2853" y="1692"/>
                    <a:pt x="2854" y="1687"/>
                    <a:pt x="2856" y="1682"/>
                  </a:cubicBezTo>
                  <a:cubicBezTo>
                    <a:pt x="2857" y="1679"/>
                    <a:pt x="2857" y="1679"/>
                    <a:pt x="2856" y="1677"/>
                  </a:cubicBezTo>
                  <a:cubicBezTo>
                    <a:pt x="2854" y="1674"/>
                    <a:pt x="2853" y="1676"/>
                    <a:pt x="2850" y="1677"/>
                  </a:cubicBezTo>
                  <a:close/>
                  <a:moveTo>
                    <a:pt x="2587" y="1263"/>
                  </a:moveTo>
                  <a:cubicBezTo>
                    <a:pt x="2588" y="1265"/>
                    <a:pt x="2589" y="1265"/>
                    <a:pt x="2591" y="1265"/>
                  </a:cubicBezTo>
                  <a:cubicBezTo>
                    <a:pt x="2593" y="1265"/>
                    <a:pt x="2593" y="1267"/>
                    <a:pt x="2594" y="1269"/>
                  </a:cubicBezTo>
                  <a:cubicBezTo>
                    <a:pt x="2596" y="1267"/>
                    <a:pt x="2597" y="1266"/>
                    <a:pt x="2599" y="1265"/>
                  </a:cubicBezTo>
                  <a:cubicBezTo>
                    <a:pt x="2598" y="1264"/>
                    <a:pt x="2594" y="1261"/>
                    <a:pt x="2594" y="1262"/>
                  </a:cubicBezTo>
                  <a:cubicBezTo>
                    <a:pt x="2592" y="1264"/>
                    <a:pt x="2590" y="1263"/>
                    <a:pt x="2587" y="1263"/>
                  </a:cubicBezTo>
                  <a:close/>
                  <a:moveTo>
                    <a:pt x="2949" y="1469"/>
                  </a:moveTo>
                  <a:cubicBezTo>
                    <a:pt x="2949" y="1458"/>
                    <a:pt x="2939" y="1446"/>
                    <a:pt x="2930" y="1440"/>
                  </a:cubicBezTo>
                  <a:cubicBezTo>
                    <a:pt x="2935" y="1439"/>
                    <a:pt x="2935" y="1440"/>
                    <a:pt x="2935" y="1435"/>
                  </a:cubicBezTo>
                  <a:cubicBezTo>
                    <a:pt x="2935" y="1431"/>
                    <a:pt x="2935" y="1430"/>
                    <a:pt x="2933" y="1427"/>
                  </a:cubicBezTo>
                  <a:cubicBezTo>
                    <a:pt x="2933" y="1428"/>
                    <a:pt x="2933" y="1429"/>
                    <a:pt x="2933" y="1430"/>
                  </a:cubicBezTo>
                  <a:cubicBezTo>
                    <a:pt x="2931" y="1428"/>
                    <a:pt x="2930" y="1425"/>
                    <a:pt x="2928" y="1423"/>
                  </a:cubicBezTo>
                  <a:cubicBezTo>
                    <a:pt x="2928" y="1425"/>
                    <a:pt x="2928" y="1428"/>
                    <a:pt x="2928" y="1430"/>
                  </a:cubicBezTo>
                  <a:cubicBezTo>
                    <a:pt x="2926" y="1429"/>
                    <a:pt x="2925" y="1429"/>
                    <a:pt x="2924" y="1426"/>
                  </a:cubicBezTo>
                  <a:cubicBezTo>
                    <a:pt x="2924" y="1423"/>
                    <a:pt x="2923" y="1421"/>
                    <a:pt x="2923" y="1418"/>
                  </a:cubicBezTo>
                  <a:cubicBezTo>
                    <a:pt x="2922" y="1413"/>
                    <a:pt x="2919" y="1409"/>
                    <a:pt x="2917" y="1405"/>
                  </a:cubicBezTo>
                  <a:cubicBezTo>
                    <a:pt x="2918" y="1405"/>
                    <a:pt x="2919" y="1405"/>
                    <a:pt x="2919" y="1405"/>
                  </a:cubicBezTo>
                  <a:cubicBezTo>
                    <a:pt x="2917" y="1401"/>
                    <a:pt x="2914" y="1399"/>
                    <a:pt x="2911" y="1395"/>
                  </a:cubicBezTo>
                  <a:cubicBezTo>
                    <a:pt x="2909" y="1394"/>
                    <a:pt x="2909" y="1395"/>
                    <a:pt x="2907" y="1393"/>
                  </a:cubicBezTo>
                  <a:cubicBezTo>
                    <a:pt x="2906" y="1390"/>
                    <a:pt x="2905" y="1390"/>
                    <a:pt x="2902" y="1389"/>
                  </a:cubicBezTo>
                  <a:cubicBezTo>
                    <a:pt x="2900" y="1389"/>
                    <a:pt x="2899" y="1387"/>
                    <a:pt x="2898" y="1385"/>
                  </a:cubicBezTo>
                  <a:cubicBezTo>
                    <a:pt x="2896" y="1383"/>
                    <a:pt x="2897" y="1383"/>
                    <a:pt x="2896" y="1380"/>
                  </a:cubicBezTo>
                  <a:cubicBezTo>
                    <a:pt x="2896" y="1378"/>
                    <a:pt x="2894" y="1378"/>
                    <a:pt x="2895" y="1376"/>
                  </a:cubicBezTo>
                  <a:cubicBezTo>
                    <a:pt x="2895" y="1374"/>
                    <a:pt x="2896" y="1371"/>
                    <a:pt x="2896" y="1369"/>
                  </a:cubicBezTo>
                  <a:cubicBezTo>
                    <a:pt x="2895" y="1364"/>
                    <a:pt x="2895" y="1361"/>
                    <a:pt x="2892" y="1357"/>
                  </a:cubicBezTo>
                  <a:cubicBezTo>
                    <a:pt x="2889" y="1354"/>
                    <a:pt x="2891" y="1348"/>
                    <a:pt x="2891" y="1344"/>
                  </a:cubicBezTo>
                  <a:cubicBezTo>
                    <a:pt x="2891" y="1342"/>
                    <a:pt x="2891" y="1340"/>
                    <a:pt x="2891" y="1338"/>
                  </a:cubicBezTo>
                  <a:cubicBezTo>
                    <a:pt x="2891" y="1337"/>
                    <a:pt x="2886" y="1335"/>
                    <a:pt x="2885" y="1335"/>
                  </a:cubicBezTo>
                  <a:cubicBezTo>
                    <a:pt x="2883" y="1334"/>
                    <a:pt x="2883" y="1331"/>
                    <a:pt x="2882" y="1330"/>
                  </a:cubicBezTo>
                  <a:cubicBezTo>
                    <a:pt x="2880" y="1330"/>
                    <a:pt x="2877" y="1333"/>
                    <a:pt x="2876" y="1334"/>
                  </a:cubicBezTo>
                  <a:cubicBezTo>
                    <a:pt x="2875" y="1330"/>
                    <a:pt x="2874" y="1326"/>
                    <a:pt x="2874" y="1323"/>
                  </a:cubicBezTo>
                  <a:cubicBezTo>
                    <a:pt x="2874" y="1321"/>
                    <a:pt x="2875" y="1318"/>
                    <a:pt x="2874" y="1316"/>
                  </a:cubicBezTo>
                  <a:cubicBezTo>
                    <a:pt x="2874" y="1316"/>
                    <a:pt x="2873" y="1317"/>
                    <a:pt x="2873" y="1316"/>
                  </a:cubicBezTo>
                  <a:cubicBezTo>
                    <a:pt x="2873" y="1314"/>
                    <a:pt x="2873" y="1313"/>
                    <a:pt x="2873" y="1311"/>
                  </a:cubicBezTo>
                  <a:cubicBezTo>
                    <a:pt x="2873" y="1311"/>
                    <a:pt x="2872" y="1310"/>
                    <a:pt x="2872" y="1309"/>
                  </a:cubicBezTo>
                  <a:cubicBezTo>
                    <a:pt x="2871" y="1309"/>
                    <a:pt x="2871" y="1308"/>
                    <a:pt x="2871" y="1307"/>
                  </a:cubicBezTo>
                  <a:cubicBezTo>
                    <a:pt x="2871" y="1305"/>
                    <a:pt x="2870" y="1304"/>
                    <a:pt x="2870" y="1302"/>
                  </a:cubicBezTo>
                  <a:cubicBezTo>
                    <a:pt x="2870" y="1299"/>
                    <a:pt x="2869" y="1299"/>
                    <a:pt x="2867" y="1297"/>
                  </a:cubicBezTo>
                  <a:cubicBezTo>
                    <a:pt x="2865" y="1295"/>
                    <a:pt x="2866" y="1294"/>
                    <a:pt x="2868" y="1292"/>
                  </a:cubicBezTo>
                  <a:cubicBezTo>
                    <a:pt x="2866" y="1293"/>
                    <a:pt x="2863" y="1294"/>
                    <a:pt x="2862" y="1295"/>
                  </a:cubicBezTo>
                  <a:cubicBezTo>
                    <a:pt x="2861" y="1297"/>
                    <a:pt x="2861" y="1301"/>
                    <a:pt x="2861" y="1303"/>
                  </a:cubicBezTo>
                  <a:cubicBezTo>
                    <a:pt x="2861" y="1304"/>
                    <a:pt x="2861" y="1306"/>
                    <a:pt x="2861" y="1307"/>
                  </a:cubicBezTo>
                  <a:cubicBezTo>
                    <a:pt x="2860" y="1308"/>
                    <a:pt x="2859" y="1307"/>
                    <a:pt x="2859" y="1307"/>
                  </a:cubicBezTo>
                  <a:cubicBezTo>
                    <a:pt x="2857" y="1309"/>
                    <a:pt x="2857" y="1311"/>
                    <a:pt x="2859" y="1313"/>
                  </a:cubicBezTo>
                  <a:cubicBezTo>
                    <a:pt x="2857" y="1315"/>
                    <a:pt x="2855" y="1315"/>
                    <a:pt x="2856" y="1318"/>
                  </a:cubicBezTo>
                  <a:cubicBezTo>
                    <a:pt x="2857" y="1322"/>
                    <a:pt x="2857" y="1322"/>
                    <a:pt x="2854" y="1325"/>
                  </a:cubicBezTo>
                  <a:cubicBezTo>
                    <a:pt x="2851" y="1327"/>
                    <a:pt x="2854" y="1335"/>
                    <a:pt x="2853" y="1338"/>
                  </a:cubicBezTo>
                  <a:cubicBezTo>
                    <a:pt x="2851" y="1344"/>
                    <a:pt x="2849" y="1350"/>
                    <a:pt x="2848" y="1356"/>
                  </a:cubicBezTo>
                  <a:cubicBezTo>
                    <a:pt x="2847" y="1359"/>
                    <a:pt x="2846" y="1361"/>
                    <a:pt x="2846" y="1364"/>
                  </a:cubicBezTo>
                  <a:cubicBezTo>
                    <a:pt x="2845" y="1368"/>
                    <a:pt x="2844" y="1368"/>
                    <a:pt x="2840" y="1369"/>
                  </a:cubicBezTo>
                  <a:cubicBezTo>
                    <a:pt x="2834" y="1371"/>
                    <a:pt x="2831" y="1368"/>
                    <a:pt x="2827" y="1364"/>
                  </a:cubicBezTo>
                  <a:cubicBezTo>
                    <a:pt x="2825" y="1363"/>
                    <a:pt x="2826" y="1361"/>
                    <a:pt x="2823" y="1360"/>
                  </a:cubicBezTo>
                  <a:cubicBezTo>
                    <a:pt x="2820" y="1359"/>
                    <a:pt x="2818" y="1358"/>
                    <a:pt x="2815" y="1356"/>
                  </a:cubicBezTo>
                  <a:cubicBezTo>
                    <a:pt x="2811" y="1353"/>
                    <a:pt x="2807" y="1348"/>
                    <a:pt x="2803" y="1346"/>
                  </a:cubicBezTo>
                  <a:cubicBezTo>
                    <a:pt x="2802" y="1346"/>
                    <a:pt x="2800" y="1345"/>
                    <a:pt x="2800" y="1345"/>
                  </a:cubicBezTo>
                  <a:cubicBezTo>
                    <a:pt x="2799" y="1344"/>
                    <a:pt x="2799" y="1342"/>
                    <a:pt x="2798" y="1341"/>
                  </a:cubicBezTo>
                  <a:cubicBezTo>
                    <a:pt x="2796" y="1339"/>
                    <a:pt x="2793" y="1338"/>
                    <a:pt x="2791" y="1336"/>
                  </a:cubicBezTo>
                  <a:cubicBezTo>
                    <a:pt x="2794" y="1332"/>
                    <a:pt x="2802" y="1326"/>
                    <a:pt x="2796" y="1322"/>
                  </a:cubicBezTo>
                  <a:cubicBezTo>
                    <a:pt x="2799" y="1319"/>
                    <a:pt x="2801" y="1318"/>
                    <a:pt x="2804" y="1316"/>
                  </a:cubicBezTo>
                  <a:cubicBezTo>
                    <a:pt x="2804" y="1317"/>
                    <a:pt x="2804" y="1318"/>
                    <a:pt x="2804" y="1318"/>
                  </a:cubicBezTo>
                  <a:cubicBezTo>
                    <a:pt x="2805" y="1316"/>
                    <a:pt x="2806" y="1315"/>
                    <a:pt x="2804" y="1313"/>
                  </a:cubicBezTo>
                  <a:cubicBezTo>
                    <a:pt x="2805" y="1312"/>
                    <a:pt x="2807" y="1310"/>
                    <a:pt x="2809" y="1309"/>
                  </a:cubicBezTo>
                  <a:cubicBezTo>
                    <a:pt x="2808" y="1307"/>
                    <a:pt x="2806" y="1307"/>
                    <a:pt x="2804" y="1306"/>
                  </a:cubicBezTo>
                  <a:cubicBezTo>
                    <a:pt x="2803" y="1305"/>
                    <a:pt x="2802" y="1307"/>
                    <a:pt x="2802" y="1307"/>
                  </a:cubicBezTo>
                  <a:cubicBezTo>
                    <a:pt x="2802" y="1308"/>
                    <a:pt x="2803" y="1309"/>
                    <a:pt x="2804" y="1309"/>
                  </a:cubicBezTo>
                  <a:cubicBezTo>
                    <a:pt x="2801" y="1310"/>
                    <a:pt x="2801" y="1308"/>
                    <a:pt x="2799" y="1307"/>
                  </a:cubicBezTo>
                  <a:cubicBezTo>
                    <a:pt x="2797" y="1306"/>
                    <a:pt x="2795" y="1305"/>
                    <a:pt x="2793" y="1306"/>
                  </a:cubicBezTo>
                  <a:cubicBezTo>
                    <a:pt x="2792" y="1307"/>
                    <a:pt x="2791" y="1307"/>
                    <a:pt x="2789" y="1307"/>
                  </a:cubicBezTo>
                  <a:cubicBezTo>
                    <a:pt x="2789" y="1308"/>
                    <a:pt x="2788" y="1306"/>
                    <a:pt x="2788" y="1306"/>
                  </a:cubicBezTo>
                  <a:cubicBezTo>
                    <a:pt x="2786" y="1305"/>
                    <a:pt x="2783" y="1307"/>
                    <a:pt x="2782" y="1305"/>
                  </a:cubicBezTo>
                  <a:cubicBezTo>
                    <a:pt x="2780" y="1303"/>
                    <a:pt x="2779" y="1302"/>
                    <a:pt x="2776" y="1302"/>
                  </a:cubicBezTo>
                  <a:cubicBezTo>
                    <a:pt x="2774" y="1302"/>
                    <a:pt x="2772" y="1303"/>
                    <a:pt x="2771" y="1300"/>
                  </a:cubicBezTo>
                  <a:cubicBezTo>
                    <a:pt x="2769" y="1297"/>
                    <a:pt x="2763" y="1297"/>
                    <a:pt x="2759" y="1297"/>
                  </a:cubicBezTo>
                  <a:cubicBezTo>
                    <a:pt x="2761" y="1299"/>
                    <a:pt x="2763" y="1301"/>
                    <a:pt x="2764" y="1299"/>
                  </a:cubicBezTo>
                  <a:cubicBezTo>
                    <a:pt x="2765" y="1302"/>
                    <a:pt x="2766" y="1305"/>
                    <a:pt x="2766" y="1307"/>
                  </a:cubicBezTo>
                  <a:cubicBezTo>
                    <a:pt x="2763" y="1307"/>
                    <a:pt x="2760" y="1307"/>
                    <a:pt x="2757" y="1306"/>
                  </a:cubicBezTo>
                  <a:cubicBezTo>
                    <a:pt x="2756" y="1306"/>
                    <a:pt x="2753" y="1305"/>
                    <a:pt x="2752" y="1306"/>
                  </a:cubicBezTo>
                  <a:cubicBezTo>
                    <a:pt x="2751" y="1306"/>
                    <a:pt x="2751" y="1309"/>
                    <a:pt x="2750" y="1309"/>
                  </a:cubicBezTo>
                  <a:cubicBezTo>
                    <a:pt x="2748" y="1311"/>
                    <a:pt x="2748" y="1311"/>
                    <a:pt x="2746" y="1310"/>
                  </a:cubicBezTo>
                  <a:cubicBezTo>
                    <a:pt x="2744" y="1309"/>
                    <a:pt x="2744" y="1310"/>
                    <a:pt x="2743" y="1312"/>
                  </a:cubicBezTo>
                  <a:cubicBezTo>
                    <a:pt x="2739" y="1315"/>
                    <a:pt x="2740" y="1315"/>
                    <a:pt x="2741" y="1320"/>
                  </a:cubicBezTo>
                  <a:cubicBezTo>
                    <a:pt x="2740" y="1320"/>
                    <a:pt x="2738" y="1319"/>
                    <a:pt x="2738" y="1321"/>
                  </a:cubicBezTo>
                  <a:cubicBezTo>
                    <a:pt x="2737" y="1323"/>
                    <a:pt x="2737" y="1325"/>
                    <a:pt x="2736" y="1326"/>
                  </a:cubicBezTo>
                  <a:cubicBezTo>
                    <a:pt x="2735" y="1327"/>
                    <a:pt x="2732" y="1330"/>
                    <a:pt x="2732" y="1331"/>
                  </a:cubicBezTo>
                  <a:cubicBezTo>
                    <a:pt x="2734" y="1332"/>
                    <a:pt x="2735" y="1334"/>
                    <a:pt x="2736" y="1336"/>
                  </a:cubicBezTo>
                  <a:cubicBezTo>
                    <a:pt x="2735" y="1336"/>
                    <a:pt x="2735" y="1336"/>
                    <a:pt x="2734" y="1336"/>
                  </a:cubicBezTo>
                  <a:cubicBezTo>
                    <a:pt x="2735" y="1338"/>
                    <a:pt x="2735" y="1339"/>
                    <a:pt x="2736" y="1341"/>
                  </a:cubicBezTo>
                  <a:cubicBezTo>
                    <a:pt x="2734" y="1339"/>
                    <a:pt x="2733" y="1338"/>
                    <a:pt x="2731" y="1336"/>
                  </a:cubicBezTo>
                  <a:cubicBezTo>
                    <a:pt x="2731" y="1337"/>
                    <a:pt x="2731" y="1338"/>
                    <a:pt x="2731" y="1339"/>
                  </a:cubicBezTo>
                  <a:cubicBezTo>
                    <a:pt x="2729" y="1337"/>
                    <a:pt x="2727" y="1336"/>
                    <a:pt x="2724" y="1334"/>
                  </a:cubicBezTo>
                  <a:cubicBezTo>
                    <a:pt x="2723" y="1334"/>
                    <a:pt x="2719" y="1340"/>
                    <a:pt x="2718" y="1341"/>
                  </a:cubicBezTo>
                  <a:cubicBezTo>
                    <a:pt x="2718" y="1339"/>
                    <a:pt x="2718" y="1338"/>
                    <a:pt x="2719" y="1336"/>
                  </a:cubicBezTo>
                  <a:cubicBezTo>
                    <a:pt x="2720" y="1333"/>
                    <a:pt x="2721" y="1333"/>
                    <a:pt x="2719" y="1331"/>
                  </a:cubicBezTo>
                  <a:cubicBezTo>
                    <a:pt x="2715" y="1328"/>
                    <a:pt x="2712" y="1326"/>
                    <a:pt x="2709" y="1322"/>
                  </a:cubicBezTo>
                  <a:cubicBezTo>
                    <a:pt x="2708" y="1324"/>
                    <a:pt x="2707" y="1325"/>
                    <a:pt x="2706" y="1327"/>
                  </a:cubicBezTo>
                  <a:cubicBezTo>
                    <a:pt x="2703" y="1322"/>
                    <a:pt x="2699" y="1330"/>
                    <a:pt x="2697" y="1332"/>
                  </a:cubicBezTo>
                  <a:cubicBezTo>
                    <a:pt x="2697" y="1331"/>
                    <a:pt x="2696" y="1330"/>
                    <a:pt x="2695" y="1329"/>
                  </a:cubicBezTo>
                  <a:cubicBezTo>
                    <a:pt x="2694" y="1330"/>
                    <a:pt x="2692" y="1331"/>
                    <a:pt x="2690" y="1332"/>
                  </a:cubicBezTo>
                  <a:cubicBezTo>
                    <a:pt x="2690" y="1332"/>
                    <a:pt x="2691" y="1337"/>
                    <a:pt x="2692" y="1338"/>
                  </a:cubicBezTo>
                  <a:cubicBezTo>
                    <a:pt x="2690" y="1338"/>
                    <a:pt x="2686" y="1337"/>
                    <a:pt x="2686" y="1339"/>
                  </a:cubicBezTo>
                  <a:cubicBezTo>
                    <a:pt x="2686" y="1342"/>
                    <a:pt x="2685" y="1342"/>
                    <a:pt x="2682" y="1344"/>
                  </a:cubicBezTo>
                  <a:cubicBezTo>
                    <a:pt x="2680" y="1345"/>
                    <a:pt x="2683" y="1347"/>
                    <a:pt x="2682" y="1349"/>
                  </a:cubicBezTo>
                  <a:cubicBezTo>
                    <a:pt x="2681" y="1352"/>
                    <a:pt x="2680" y="1354"/>
                    <a:pt x="2677" y="1350"/>
                  </a:cubicBezTo>
                  <a:cubicBezTo>
                    <a:pt x="2677" y="1351"/>
                    <a:pt x="2676" y="1351"/>
                    <a:pt x="2676" y="1352"/>
                  </a:cubicBezTo>
                  <a:cubicBezTo>
                    <a:pt x="2675" y="1350"/>
                    <a:pt x="2675" y="1348"/>
                    <a:pt x="2672" y="1348"/>
                  </a:cubicBezTo>
                  <a:cubicBezTo>
                    <a:pt x="2673" y="1353"/>
                    <a:pt x="2675" y="1357"/>
                    <a:pt x="2676" y="1361"/>
                  </a:cubicBezTo>
                  <a:cubicBezTo>
                    <a:pt x="2675" y="1360"/>
                    <a:pt x="2674" y="1359"/>
                    <a:pt x="2672" y="1359"/>
                  </a:cubicBezTo>
                  <a:cubicBezTo>
                    <a:pt x="2672" y="1361"/>
                    <a:pt x="2672" y="1362"/>
                    <a:pt x="2672" y="1364"/>
                  </a:cubicBezTo>
                  <a:cubicBezTo>
                    <a:pt x="2671" y="1361"/>
                    <a:pt x="2670" y="1359"/>
                    <a:pt x="2669" y="1356"/>
                  </a:cubicBezTo>
                  <a:cubicBezTo>
                    <a:pt x="2669" y="1355"/>
                    <a:pt x="2666" y="1350"/>
                    <a:pt x="2665" y="1353"/>
                  </a:cubicBezTo>
                  <a:cubicBezTo>
                    <a:pt x="2664" y="1356"/>
                    <a:pt x="2663" y="1357"/>
                    <a:pt x="2660" y="1359"/>
                  </a:cubicBezTo>
                  <a:cubicBezTo>
                    <a:pt x="2657" y="1362"/>
                    <a:pt x="2656" y="1362"/>
                    <a:pt x="2656" y="1366"/>
                  </a:cubicBezTo>
                  <a:cubicBezTo>
                    <a:pt x="2656" y="1371"/>
                    <a:pt x="2656" y="1371"/>
                    <a:pt x="2653" y="1374"/>
                  </a:cubicBezTo>
                  <a:cubicBezTo>
                    <a:pt x="2651" y="1377"/>
                    <a:pt x="2649" y="1379"/>
                    <a:pt x="2648" y="1381"/>
                  </a:cubicBezTo>
                  <a:cubicBezTo>
                    <a:pt x="2644" y="1386"/>
                    <a:pt x="2636" y="1388"/>
                    <a:pt x="2631" y="1390"/>
                  </a:cubicBezTo>
                  <a:cubicBezTo>
                    <a:pt x="2628" y="1391"/>
                    <a:pt x="2626" y="1392"/>
                    <a:pt x="2623" y="1392"/>
                  </a:cubicBezTo>
                  <a:cubicBezTo>
                    <a:pt x="2621" y="1393"/>
                    <a:pt x="2621" y="1396"/>
                    <a:pt x="2618" y="1396"/>
                  </a:cubicBezTo>
                  <a:cubicBezTo>
                    <a:pt x="2614" y="1396"/>
                    <a:pt x="2612" y="1396"/>
                    <a:pt x="2608" y="1397"/>
                  </a:cubicBezTo>
                  <a:cubicBezTo>
                    <a:pt x="2605" y="1398"/>
                    <a:pt x="2602" y="1397"/>
                    <a:pt x="2599" y="1398"/>
                  </a:cubicBezTo>
                  <a:cubicBezTo>
                    <a:pt x="2597" y="1399"/>
                    <a:pt x="2594" y="1402"/>
                    <a:pt x="2591" y="1403"/>
                  </a:cubicBezTo>
                  <a:cubicBezTo>
                    <a:pt x="2589" y="1405"/>
                    <a:pt x="2586" y="1406"/>
                    <a:pt x="2584" y="1408"/>
                  </a:cubicBezTo>
                  <a:cubicBezTo>
                    <a:pt x="2582" y="1409"/>
                    <a:pt x="2579" y="1410"/>
                    <a:pt x="2578" y="1411"/>
                  </a:cubicBezTo>
                  <a:cubicBezTo>
                    <a:pt x="2576" y="1413"/>
                    <a:pt x="2574" y="1418"/>
                    <a:pt x="2571" y="1417"/>
                  </a:cubicBezTo>
                  <a:cubicBezTo>
                    <a:pt x="2572" y="1415"/>
                    <a:pt x="2572" y="1413"/>
                    <a:pt x="2573" y="1411"/>
                  </a:cubicBezTo>
                  <a:cubicBezTo>
                    <a:pt x="2567" y="1418"/>
                    <a:pt x="2566" y="1428"/>
                    <a:pt x="2562" y="1437"/>
                  </a:cubicBezTo>
                  <a:cubicBezTo>
                    <a:pt x="2562" y="1439"/>
                    <a:pt x="2560" y="1440"/>
                    <a:pt x="2561" y="1442"/>
                  </a:cubicBezTo>
                  <a:cubicBezTo>
                    <a:pt x="2562" y="1445"/>
                    <a:pt x="2563" y="1448"/>
                    <a:pt x="2564" y="1451"/>
                  </a:cubicBezTo>
                  <a:cubicBezTo>
                    <a:pt x="2565" y="1456"/>
                    <a:pt x="2566" y="1459"/>
                    <a:pt x="2566" y="1464"/>
                  </a:cubicBezTo>
                  <a:cubicBezTo>
                    <a:pt x="2564" y="1463"/>
                    <a:pt x="2562" y="1463"/>
                    <a:pt x="2562" y="1460"/>
                  </a:cubicBezTo>
                  <a:cubicBezTo>
                    <a:pt x="2562" y="1458"/>
                    <a:pt x="2563" y="1457"/>
                    <a:pt x="2561" y="1455"/>
                  </a:cubicBezTo>
                  <a:cubicBezTo>
                    <a:pt x="2561" y="1457"/>
                    <a:pt x="2560" y="1459"/>
                    <a:pt x="2561" y="1461"/>
                  </a:cubicBezTo>
                  <a:cubicBezTo>
                    <a:pt x="2562" y="1464"/>
                    <a:pt x="2563" y="1466"/>
                    <a:pt x="2561" y="1467"/>
                  </a:cubicBezTo>
                  <a:cubicBezTo>
                    <a:pt x="2560" y="1465"/>
                    <a:pt x="2559" y="1463"/>
                    <a:pt x="2559" y="1460"/>
                  </a:cubicBezTo>
                  <a:cubicBezTo>
                    <a:pt x="2558" y="1461"/>
                    <a:pt x="2556" y="1461"/>
                    <a:pt x="2555" y="1462"/>
                  </a:cubicBezTo>
                  <a:cubicBezTo>
                    <a:pt x="2557" y="1465"/>
                    <a:pt x="2560" y="1469"/>
                    <a:pt x="2561" y="1473"/>
                  </a:cubicBezTo>
                  <a:cubicBezTo>
                    <a:pt x="2562" y="1478"/>
                    <a:pt x="2562" y="1482"/>
                    <a:pt x="2562" y="1487"/>
                  </a:cubicBezTo>
                  <a:cubicBezTo>
                    <a:pt x="2562" y="1488"/>
                    <a:pt x="2565" y="1489"/>
                    <a:pt x="2566" y="1491"/>
                  </a:cubicBezTo>
                  <a:cubicBezTo>
                    <a:pt x="2566" y="1493"/>
                    <a:pt x="2567" y="1496"/>
                    <a:pt x="2567" y="1498"/>
                  </a:cubicBezTo>
                  <a:cubicBezTo>
                    <a:pt x="2568" y="1502"/>
                    <a:pt x="2566" y="1507"/>
                    <a:pt x="2566" y="1511"/>
                  </a:cubicBezTo>
                  <a:cubicBezTo>
                    <a:pt x="2565" y="1515"/>
                    <a:pt x="2568" y="1520"/>
                    <a:pt x="2569" y="1524"/>
                  </a:cubicBezTo>
                  <a:cubicBezTo>
                    <a:pt x="2569" y="1527"/>
                    <a:pt x="2572" y="1531"/>
                    <a:pt x="2571" y="1534"/>
                  </a:cubicBezTo>
                  <a:cubicBezTo>
                    <a:pt x="2570" y="1536"/>
                    <a:pt x="2569" y="1539"/>
                    <a:pt x="2568" y="1541"/>
                  </a:cubicBezTo>
                  <a:cubicBezTo>
                    <a:pt x="2567" y="1543"/>
                    <a:pt x="2566" y="1541"/>
                    <a:pt x="2565" y="1544"/>
                  </a:cubicBezTo>
                  <a:cubicBezTo>
                    <a:pt x="2565" y="1547"/>
                    <a:pt x="2564" y="1549"/>
                    <a:pt x="2564" y="1552"/>
                  </a:cubicBezTo>
                  <a:cubicBezTo>
                    <a:pt x="2564" y="1554"/>
                    <a:pt x="2560" y="1554"/>
                    <a:pt x="2559" y="1553"/>
                  </a:cubicBezTo>
                  <a:cubicBezTo>
                    <a:pt x="2558" y="1556"/>
                    <a:pt x="2556" y="1560"/>
                    <a:pt x="2559" y="1562"/>
                  </a:cubicBezTo>
                  <a:cubicBezTo>
                    <a:pt x="2562" y="1564"/>
                    <a:pt x="2564" y="1567"/>
                    <a:pt x="2567" y="1569"/>
                  </a:cubicBezTo>
                  <a:cubicBezTo>
                    <a:pt x="2571" y="1572"/>
                    <a:pt x="2573" y="1572"/>
                    <a:pt x="2578" y="1572"/>
                  </a:cubicBezTo>
                  <a:cubicBezTo>
                    <a:pt x="2583" y="1572"/>
                    <a:pt x="2585" y="1572"/>
                    <a:pt x="2589" y="1569"/>
                  </a:cubicBezTo>
                  <a:cubicBezTo>
                    <a:pt x="2590" y="1568"/>
                    <a:pt x="2591" y="1567"/>
                    <a:pt x="2593" y="1567"/>
                  </a:cubicBezTo>
                  <a:cubicBezTo>
                    <a:pt x="2595" y="1567"/>
                    <a:pt x="2597" y="1567"/>
                    <a:pt x="2599" y="1566"/>
                  </a:cubicBezTo>
                  <a:cubicBezTo>
                    <a:pt x="2601" y="1563"/>
                    <a:pt x="2605" y="1561"/>
                    <a:pt x="2608" y="1559"/>
                  </a:cubicBezTo>
                  <a:cubicBezTo>
                    <a:pt x="2612" y="1557"/>
                    <a:pt x="2615" y="1558"/>
                    <a:pt x="2618" y="1558"/>
                  </a:cubicBezTo>
                  <a:cubicBezTo>
                    <a:pt x="2621" y="1559"/>
                    <a:pt x="2623" y="1559"/>
                    <a:pt x="2626" y="1559"/>
                  </a:cubicBezTo>
                  <a:cubicBezTo>
                    <a:pt x="2627" y="1560"/>
                    <a:pt x="2627" y="1562"/>
                    <a:pt x="2628" y="1563"/>
                  </a:cubicBezTo>
                  <a:cubicBezTo>
                    <a:pt x="2631" y="1561"/>
                    <a:pt x="2632" y="1561"/>
                    <a:pt x="2636" y="1561"/>
                  </a:cubicBezTo>
                  <a:cubicBezTo>
                    <a:pt x="2637" y="1561"/>
                    <a:pt x="2638" y="1563"/>
                    <a:pt x="2639" y="1563"/>
                  </a:cubicBezTo>
                  <a:cubicBezTo>
                    <a:pt x="2640" y="1563"/>
                    <a:pt x="2642" y="1561"/>
                    <a:pt x="2643" y="1560"/>
                  </a:cubicBezTo>
                  <a:cubicBezTo>
                    <a:pt x="2645" y="1559"/>
                    <a:pt x="2647" y="1557"/>
                    <a:pt x="2648" y="1555"/>
                  </a:cubicBezTo>
                  <a:cubicBezTo>
                    <a:pt x="2649" y="1551"/>
                    <a:pt x="2650" y="1550"/>
                    <a:pt x="2654" y="1548"/>
                  </a:cubicBezTo>
                  <a:cubicBezTo>
                    <a:pt x="2659" y="1546"/>
                    <a:pt x="2665" y="1544"/>
                    <a:pt x="2671" y="1542"/>
                  </a:cubicBezTo>
                  <a:cubicBezTo>
                    <a:pt x="2673" y="1541"/>
                    <a:pt x="2677" y="1542"/>
                    <a:pt x="2680" y="1542"/>
                  </a:cubicBezTo>
                  <a:cubicBezTo>
                    <a:pt x="2682" y="1542"/>
                    <a:pt x="2684" y="1541"/>
                    <a:pt x="2686" y="1541"/>
                  </a:cubicBezTo>
                  <a:cubicBezTo>
                    <a:pt x="2698" y="1538"/>
                    <a:pt x="2710" y="1535"/>
                    <a:pt x="2722" y="1535"/>
                  </a:cubicBezTo>
                  <a:cubicBezTo>
                    <a:pt x="2724" y="1535"/>
                    <a:pt x="2728" y="1539"/>
                    <a:pt x="2729" y="1540"/>
                  </a:cubicBezTo>
                  <a:cubicBezTo>
                    <a:pt x="2730" y="1540"/>
                    <a:pt x="2732" y="1542"/>
                    <a:pt x="2732" y="1542"/>
                  </a:cubicBezTo>
                  <a:cubicBezTo>
                    <a:pt x="2733" y="1542"/>
                    <a:pt x="2735" y="1540"/>
                    <a:pt x="2736" y="1540"/>
                  </a:cubicBezTo>
                  <a:cubicBezTo>
                    <a:pt x="2737" y="1540"/>
                    <a:pt x="2739" y="1543"/>
                    <a:pt x="2739" y="1543"/>
                  </a:cubicBezTo>
                  <a:cubicBezTo>
                    <a:pt x="2740" y="1544"/>
                    <a:pt x="2742" y="1544"/>
                    <a:pt x="2743" y="1544"/>
                  </a:cubicBezTo>
                  <a:cubicBezTo>
                    <a:pt x="2746" y="1544"/>
                    <a:pt x="2748" y="1547"/>
                    <a:pt x="2745" y="1549"/>
                  </a:cubicBezTo>
                  <a:cubicBezTo>
                    <a:pt x="2746" y="1550"/>
                    <a:pt x="2747" y="1550"/>
                    <a:pt x="2749" y="1551"/>
                  </a:cubicBezTo>
                  <a:cubicBezTo>
                    <a:pt x="2747" y="1552"/>
                    <a:pt x="2747" y="1557"/>
                    <a:pt x="2749" y="1558"/>
                  </a:cubicBezTo>
                  <a:cubicBezTo>
                    <a:pt x="2753" y="1560"/>
                    <a:pt x="2752" y="1561"/>
                    <a:pt x="2752" y="1565"/>
                  </a:cubicBezTo>
                  <a:cubicBezTo>
                    <a:pt x="2752" y="1568"/>
                    <a:pt x="2756" y="1569"/>
                    <a:pt x="2756" y="1571"/>
                  </a:cubicBezTo>
                  <a:cubicBezTo>
                    <a:pt x="2756" y="1574"/>
                    <a:pt x="2757" y="1577"/>
                    <a:pt x="2754" y="1579"/>
                  </a:cubicBezTo>
                  <a:cubicBezTo>
                    <a:pt x="2755" y="1580"/>
                    <a:pt x="2757" y="1582"/>
                    <a:pt x="2758" y="1582"/>
                  </a:cubicBezTo>
                  <a:cubicBezTo>
                    <a:pt x="2761" y="1582"/>
                    <a:pt x="2759" y="1580"/>
                    <a:pt x="2760" y="1579"/>
                  </a:cubicBezTo>
                  <a:cubicBezTo>
                    <a:pt x="2763" y="1575"/>
                    <a:pt x="2767" y="1572"/>
                    <a:pt x="2770" y="1569"/>
                  </a:cubicBezTo>
                  <a:cubicBezTo>
                    <a:pt x="2771" y="1567"/>
                    <a:pt x="2773" y="1566"/>
                    <a:pt x="2775" y="1565"/>
                  </a:cubicBezTo>
                  <a:cubicBezTo>
                    <a:pt x="2777" y="1564"/>
                    <a:pt x="2778" y="1561"/>
                    <a:pt x="2779" y="1560"/>
                  </a:cubicBezTo>
                  <a:cubicBezTo>
                    <a:pt x="2779" y="1559"/>
                    <a:pt x="2780" y="1559"/>
                    <a:pt x="2780" y="1558"/>
                  </a:cubicBezTo>
                  <a:cubicBezTo>
                    <a:pt x="2781" y="1557"/>
                    <a:pt x="2782" y="1558"/>
                    <a:pt x="2783" y="1557"/>
                  </a:cubicBezTo>
                  <a:cubicBezTo>
                    <a:pt x="2783" y="1555"/>
                    <a:pt x="2784" y="1553"/>
                    <a:pt x="2784" y="1551"/>
                  </a:cubicBezTo>
                  <a:cubicBezTo>
                    <a:pt x="2784" y="1555"/>
                    <a:pt x="2784" y="1559"/>
                    <a:pt x="2784" y="1563"/>
                  </a:cubicBezTo>
                  <a:cubicBezTo>
                    <a:pt x="2784" y="1566"/>
                    <a:pt x="2781" y="1568"/>
                    <a:pt x="2779" y="1570"/>
                  </a:cubicBezTo>
                  <a:cubicBezTo>
                    <a:pt x="2775" y="1574"/>
                    <a:pt x="2775" y="1575"/>
                    <a:pt x="2774" y="1580"/>
                  </a:cubicBezTo>
                  <a:cubicBezTo>
                    <a:pt x="2773" y="1583"/>
                    <a:pt x="2773" y="1583"/>
                    <a:pt x="2771" y="1584"/>
                  </a:cubicBezTo>
                  <a:cubicBezTo>
                    <a:pt x="2769" y="1585"/>
                    <a:pt x="2769" y="1586"/>
                    <a:pt x="2768" y="1588"/>
                  </a:cubicBezTo>
                  <a:cubicBezTo>
                    <a:pt x="2770" y="1587"/>
                    <a:pt x="2771" y="1586"/>
                    <a:pt x="2773" y="1586"/>
                  </a:cubicBezTo>
                  <a:cubicBezTo>
                    <a:pt x="2776" y="1586"/>
                    <a:pt x="2775" y="1586"/>
                    <a:pt x="2777" y="1584"/>
                  </a:cubicBezTo>
                  <a:cubicBezTo>
                    <a:pt x="2779" y="1580"/>
                    <a:pt x="2781" y="1576"/>
                    <a:pt x="2783" y="1572"/>
                  </a:cubicBezTo>
                  <a:cubicBezTo>
                    <a:pt x="2783" y="1574"/>
                    <a:pt x="2787" y="1581"/>
                    <a:pt x="2786" y="1583"/>
                  </a:cubicBezTo>
                  <a:cubicBezTo>
                    <a:pt x="2784" y="1586"/>
                    <a:pt x="2782" y="1590"/>
                    <a:pt x="2781" y="1593"/>
                  </a:cubicBezTo>
                  <a:cubicBezTo>
                    <a:pt x="2781" y="1593"/>
                    <a:pt x="2792" y="1590"/>
                    <a:pt x="2789" y="1594"/>
                  </a:cubicBezTo>
                  <a:cubicBezTo>
                    <a:pt x="2787" y="1597"/>
                    <a:pt x="2790" y="1603"/>
                    <a:pt x="2791" y="1606"/>
                  </a:cubicBezTo>
                  <a:cubicBezTo>
                    <a:pt x="2791" y="1610"/>
                    <a:pt x="2789" y="1613"/>
                    <a:pt x="2789" y="1617"/>
                  </a:cubicBezTo>
                  <a:cubicBezTo>
                    <a:pt x="2789" y="1621"/>
                    <a:pt x="2793" y="1625"/>
                    <a:pt x="2794" y="1629"/>
                  </a:cubicBezTo>
                  <a:cubicBezTo>
                    <a:pt x="2795" y="1630"/>
                    <a:pt x="2803" y="1634"/>
                    <a:pt x="2804" y="1634"/>
                  </a:cubicBezTo>
                  <a:cubicBezTo>
                    <a:pt x="2807" y="1635"/>
                    <a:pt x="2813" y="1636"/>
                    <a:pt x="2815" y="1639"/>
                  </a:cubicBezTo>
                  <a:cubicBezTo>
                    <a:pt x="2816" y="1639"/>
                    <a:pt x="2819" y="1643"/>
                    <a:pt x="2819" y="1643"/>
                  </a:cubicBezTo>
                  <a:cubicBezTo>
                    <a:pt x="2822" y="1642"/>
                    <a:pt x="2824" y="1641"/>
                    <a:pt x="2826" y="1639"/>
                  </a:cubicBezTo>
                  <a:cubicBezTo>
                    <a:pt x="2828" y="1638"/>
                    <a:pt x="2836" y="1635"/>
                    <a:pt x="2832" y="1632"/>
                  </a:cubicBezTo>
                  <a:cubicBezTo>
                    <a:pt x="2834" y="1632"/>
                    <a:pt x="2836" y="1631"/>
                    <a:pt x="2837" y="1631"/>
                  </a:cubicBezTo>
                  <a:cubicBezTo>
                    <a:pt x="2837" y="1635"/>
                    <a:pt x="2838" y="1636"/>
                    <a:pt x="2834" y="1637"/>
                  </a:cubicBezTo>
                  <a:cubicBezTo>
                    <a:pt x="2836" y="1641"/>
                    <a:pt x="2839" y="1636"/>
                    <a:pt x="2841" y="1634"/>
                  </a:cubicBezTo>
                  <a:cubicBezTo>
                    <a:pt x="2841" y="1637"/>
                    <a:pt x="2840" y="1641"/>
                    <a:pt x="2842" y="1641"/>
                  </a:cubicBezTo>
                  <a:cubicBezTo>
                    <a:pt x="2844" y="1641"/>
                    <a:pt x="2845" y="1647"/>
                    <a:pt x="2846" y="1648"/>
                  </a:cubicBezTo>
                  <a:cubicBezTo>
                    <a:pt x="2847" y="1646"/>
                    <a:pt x="2849" y="1645"/>
                    <a:pt x="2846" y="1643"/>
                  </a:cubicBezTo>
                  <a:cubicBezTo>
                    <a:pt x="2852" y="1640"/>
                    <a:pt x="2857" y="1639"/>
                    <a:pt x="2862" y="1634"/>
                  </a:cubicBezTo>
                  <a:cubicBezTo>
                    <a:pt x="2865" y="1632"/>
                    <a:pt x="2866" y="1632"/>
                    <a:pt x="2869" y="1632"/>
                  </a:cubicBezTo>
                  <a:cubicBezTo>
                    <a:pt x="2872" y="1632"/>
                    <a:pt x="2876" y="1633"/>
                    <a:pt x="2878" y="1632"/>
                  </a:cubicBezTo>
                  <a:cubicBezTo>
                    <a:pt x="2881" y="1631"/>
                    <a:pt x="2884" y="1629"/>
                    <a:pt x="2887" y="1627"/>
                  </a:cubicBezTo>
                  <a:cubicBezTo>
                    <a:pt x="2889" y="1626"/>
                    <a:pt x="2890" y="1621"/>
                    <a:pt x="2891" y="1619"/>
                  </a:cubicBezTo>
                  <a:cubicBezTo>
                    <a:pt x="2894" y="1613"/>
                    <a:pt x="2897" y="1607"/>
                    <a:pt x="2900" y="1602"/>
                  </a:cubicBezTo>
                  <a:cubicBezTo>
                    <a:pt x="2903" y="1597"/>
                    <a:pt x="2904" y="1591"/>
                    <a:pt x="2906" y="1586"/>
                  </a:cubicBezTo>
                  <a:cubicBezTo>
                    <a:pt x="2908" y="1583"/>
                    <a:pt x="2911" y="1581"/>
                    <a:pt x="2913" y="1578"/>
                  </a:cubicBezTo>
                  <a:cubicBezTo>
                    <a:pt x="2915" y="1576"/>
                    <a:pt x="2914" y="1573"/>
                    <a:pt x="2916" y="1571"/>
                  </a:cubicBezTo>
                  <a:cubicBezTo>
                    <a:pt x="2920" y="1566"/>
                    <a:pt x="2925" y="1562"/>
                    <a:pt x="2930" y="1558"/>
                  </a:cubicBezTo>
                  <a:cubicBezTo>
                    <a:pt x="2931" y="1557"/>
                    <a:pt x="2930" y="1555"/>
                    <a:pt x="2930" y="1554"/>
                  </a:cubicBezTo>
                  <a:cubicBezTo>
                    <a:pt x="2930" y="1553"/>
                    <a:pt x="2931" y="1552"/>
                    <a:pt x="2932" y="1552"/>
                  </a:cubicBezTo>
                  <a:cubicBezTo>
                    <a:pt x="2934" y="1548"/>
                    <a:pt x="2936" y="1544"/>
                    <a:pt x="2938" y="1541"/>
                  </a:cubicBezTo>
                  <a:cubicBezTo>
                    <a:pt x="2941" y="1536"/>
                    <a:pt x="2940" y="1530"/>
                    <a:pt x="2942" y="1525"/>
                  </a:cubicBezTo>
                  <a:cubicBezTo>
                    <a:pt x="2945" y="1518"/>
                    <a:pt x="2948" y="1513"/>
                    <a:pt x="2949" y="1506"/>
                  </a:cubicBezTo>
                  <a:cubicBezTo>
                    <a:pt x="2949" y="1503"/>
                    <a:pt x="2949" y="1501"/>
                    <a:pt x="2949" y="1498"/>
                  </a:cubicBezTo>
                  <a:cubicBezTo>
                    <a:pt x="2948" y="1494"/>
                    <a:pt x="2947" y="1493"/>
                    <a:pt x="2948" y="1490"/>
                  </a:cubicBezTo>
                  <a:cubicBezTo>
                    <a:pt x="2949" y="1485"/>
                    <a:pt x="2950" y="1481"/>
                    <a:pt x="2951" y="1477"/>
                  </a:cubicBezTo>
                  <a:cubicBezTo>
                    <a:pt x="2951" y="1475"/>
                    <a:pt x="2950" y="1472"/>
                    <a:pt x="2949" y="1469"/>
                  </a:cubicBezTo>
                  <a:close/>
                  <a:moveTo>
                    <a:pt x="2601" y="1270"/>
                  </a:moveTo>
                  <a:cubicBezTo>
                    <a:pt x="2603" y="1270"/>
                    <a:pt x="2605" y="1271"/>
                    <a:pt x="2607" y="1270"/>
                  </a:cubicBezTo>
                  <a:cubicBezTo>
                    <a:pt x="2608" y="1270"/>
                    <a:pt x="2609" y="1266"/>
                    <a:pt x="2610" y="1265"/>
                  </a:cubicBezTo>
                  <a:cubicBezTo>
                    <a:pt x="2608" y="1265"/>
                    <a:pt x="2600" y="1265"/>
                    <a:pt x="2605" y="1269"/>
                  </a:cubicBezTo>
                  <a:cubicBezTo>
                    <a:pt x="2603" y="1269"/>
                    <a:pt x="2600" y="1268"/>
                    <a:pt x="2601" y="1270"/>
                  </a:cubicBezTo>
                  <a:close/>
                  <a:moveTo>
                    <a:pt x="2961" y="1231"/>
                  </a:moveTo>
                  <a:cubicBezTo>
                    <a:pt x="2957" y="1231"/>
                    <a:pt x="2957" y="1231"/>
                    <a:pt x="2954" y="1235"/>
                  </a:cubicBezTo>
                  <a:cubicBezTo>
                    <a:pt x="2952" y="1238"/>
                    <a:pt x="2949" y="1240"/>
                    <a:pt x="2948" y="1237"/>
                  </a:cubicBezTo>
                  <a:cubicBezTo>
                    <a:pt x="2947" y="1237"/>
                    <a:pt x="2946" y="1238"/>
                    <a:pt x="2946" y="1239"/>
                  </a:cubicBezTo>
                  <a:cubicBezTo>
                    <a:pt x="2946" y="1237"/>
                    <a:pt x="2946" y="1231"/>
                    <a:pt x="2945" y="1231"/>
                  </a:cubicBezTo>
                  <a:cubicBezTo>
                    <a:pt x="2942" y="1231"/>
                    <a:pt x="2944" y="1236"/>
                    <a:pt x="2942" y="1237"/>
                  </a:cubicBezTo>
                  <a:cubicBezTo>
                    <a:pt x="2938" y="1238"/>
                    <a:pt x="2937" y="1239"/>
                    <a:pt x="2934" y="1237"/>
                  </a:cubicBezTo>
                  <a:cubicBezTo>
                    <a:pt x="2933" y="1236"/>
                    <a:pt x="2932" y="1237"/>
                    <a:pt x="2931" y="1238"/>
                  </a:cubicBezTo>
                  <a:cubicBezTo>
                    <a:pt x="2929" y="1239"/>
                    <a:pt x="2929" y="1238"/>
                    <a:pt x="2928" y="1237"/>
                  </a:cubicBezTo>
                  <a:cubicBezTo>
                    <a:pt x="2928" y="1240"/>
                    <a:pt x="2928" y="1241"/>
                    <a:pt x="2932" y="1242"/>
                  </a:cubicBezTo>
                  <a:cubicBezTo>
                    <a:pt x="2935" y="1243"/>
                    <a:pt x="2938" y="1243"/>
                    <a:pt x="2940" y="1245"/>
                  </a:cubicBezTo>
                  <a:cubicBezTo>
                    <a:pt x="2941" y="1246"/>
                    <a:pt x="2947" y="1245"/>
                    <a:pt x="2949" y="1245"/>
                  </a:cubicBezTo>
                  <a:cubicBezTo>
                    <a:pt x="2951" y="1245"/>
                    <a:pt x="2955" y="1242"/>
                    <a:pt x="2957" y="1241"/>
                  </a:cubicBezTo>
                  <a:cubicBezTo>
                    <a:pt x="2958" y="1240"/>
                    <a:pt x="2957" y="1239"/>
                    <a:pt x="2958" y="1239"/>
                  </a:cubicBezTo>
                  <a:cubicBezTo>
                    <a:pt x="2959" y="1238"/>
                    <a:pt x="2961" y="1239"/>
                    <a:pt x="2962" y="1238"/>
                  </a:cubicBezTo>
                  <a:cubicBezTo>
                    <a:pt x="2966" y="1236"/>
                    <a:pt x="2965" y="1236"/>
                    <a:pt x="2963" y="1231"/>
                  </a:cubicBezTo>
                  <a:cubicBezTo>
                    <a:pt x="2963" y="1231"/>
                    <a:pt x="2966" y="1230"/>
                    <a:pt x="2967" y="1230"/>
                  </a:cubicBezTo>
                  <a:cubicBezTo>
                    <a:pt x="2967" y="1229"/>
                    <a:pt x="2967" y="1226"/>
                    <a:pt x="2967" y="1226"/>
                  </a:cubicBezTo>
                  <a:cubicBezTo>
                    <a:pt x="2967" y="1222"/>
                    <a:pt x="2962" y="1224"/>
                    <a:pt x="2960" y="1224"/>
                  </a:cubicBezTo>
                  <a:cubicBezTo>
                    <a:pt x="2960" y="1226"/>
                    <a:pt x="2961" y="1229"/>
                    <a:pt x="2961" y="1231"/>
                  </a:cubicBezTo>
                  <a:close/>
                  <a:moveTo>
                    <a:pt x="1680" y="775"/>
                  </a:moveTo>
                  <a:cubicBezTo>
                    <a:pt x="1681" y="773"/>
                    <a:pt x="1678" y="773"/>
                    <a:pt x="1677" y="772"/>
                  </a:cubicBezTo>
                  <a:cubicBezTo>
                    <a:pt x="1676" y="771"/>
                    <a:pt x="1675" y="768"/>
                    <a:pt x="1675" y="767"/>
                  </a:cubicBezTo>
                  <a:cubicBezTo>
                    <a:pt x="1675" y="766"/>
                    <a:pt x="1671" y="767"/>
                    <a:pt x="1670" y="766"/>
                  </a:cubicBezTo>
                  <a:cubicBezTo>
                    <a:pt x="1669" y="764"/>
                    <a:pt x="1667" y="762"/>
                    <a:pt x="1666" y="765"/>
                  </a:cubicBezTo>
                  <a:cubicBezTo>
                    <a:pt x="1668" y="767"/>
                    <a:pt x="1670" y="769"/>
                    <a:pt x="1673" y="771"/>
                  </a:cubicBezTo>
                  <a:cubicBezTo>
                    <a:pt x="1676" y="774"/>
                    <a:pt x="1676" y="775"/>
                    <a:pt x="1680" y="775"/>
                  </a:cubicBezTo>
                  <a:close/>
                  <a:moveTo>
                    <a:pt x="2997" y="1243"/>
                  </a:moveTo>
                  <a:cubicBezTo>
                    <a:pt x="2997" y="1240"/>
                    <a:pt x="2996" y="1240"/>
                    <a:pt x="2993" y="1238"/>
                  </a:cubicBezTo>
                  <a:cubicBezTo>
                    <a:pt x="2991" y="1236"/>
                    <a:pt x="2991" y="1233"/>
                    <a:pt x="2990" y="1231"/>
                  </a:cubicBezTo>
                  <a:cubicBezTo>
                    <a:pt x="2990" y="1232"/>
                    <a:pt x="2989" y="1234"/>
                    <a:pt x="2990" y="1235"/>
                  </a:cubicBezTo>
                  <a:cubicBezTo>
                    <a:pt x="2991" y="1236"/>
                    <a:pt x="2992" y="1238"/>
                    <a:pt x="2992" y="1239"/>
                  </a:cubicBezTo>
                  <a:cubicBezTo>
                    <a:pt x="2992" y="1241"/>
                    <a:pt x="2991" y="1243"/>
                    <a:pt x="2993" y="1244"/>
                  </a:cubicBezTo>
                  <a:cubicBezTo>
                    <a:pt x="2995" y="1245"/>
                    <a:pt x="2995" y="1245"/>
                    <a:pt x="2996" y="1247"/>
                  </a:cubicBezTo>
                  <a:cubicBezTo>
                    <a:pt x="2996" y="1247"/>
                    <a:pt x="2997" y="1251"/>
                    <a:pt x="2997" y="1251"/>
                  </a:cubicBezTo>
                  <a:cubicBezTo>
                    <a:pt x="2998" y="1251"/>
                    <a:pt x="3002" y="1251"/>
                    <a:pt x="3002" y="1251"/>
                  </a:cubicBezTo>
                  <a:cubicBezTo>
                    <a:pt x="3004" y="1248"/>
                    <a:pt x="2998" y="1245"/>
                    <a:pt x="2997" y="1243"/>
                  </a:cubicBezTo>
                  <a:close/>
                  <a:moveTo>
                    <a:pt x="2972" y="1219"/>
                  </a:moveTo>
                  <a:cubicBezTo>
                    <a:pt x="2969" y="1216"/>
                    <a:pt x="2966" y="1214"/>
                    <a:pt x="2962" y="1212"/>
                  </a:cubicBezTo>
                  <a:cubicBezTo>
                    <a:pt x="2960" y="1210"/>
                    <a:pt x="2953" y="1204"/>
                    <a:pt x="2951" y="1208"/>
                  </a:cubicBezTo>
                  <a:cubicBezTo>
                    <a:pt x="2956" y="1210"/>
                    <a:pt x="2960" y="1213"/>
                    <a:pt x="2964" y="1216"/>
                  </a:cubicBezTo>
                  <a:cubicBezTo>
                    <a:pt x="2966" y="1217"/>
                    <a:pt x="2970" y="1219"/>
                    <a:pt x="2971" y="1221"/>
                  </a:cubicBezTo>
                  <a:cubicBezTo>
                    <a:pt x="2972" y="1224"/>
                    <a:pt x="2972" y="1226"/>
                    <a:pt x="2972" y="1229"/>
                  </a:cubicBezTo>
                  <a:cubicBezTo>
                    <a:pt x="2973" y="1228"/>
                    <a:pt x="2974" y="1227"/>
                    <a:pt x="2974" y="1225"/>
                  </a:cubicBezTo>
                  <a:cubicBezTo>
                    <a:pt x="2973" y="1223"/>
                    <a:pt x="2972" y="1221"/>
                    <a:pt x="2972" y="1219"/>
                  </a:cubicBezTo>
                  <a:close/>
                  <a:moveTo>
                    <a:pt x="2622" y="1084"/>
                  </a:moveTo>
                  <a:cubicBezTo>
                    <a:pt x="2619" y="1086"/>
                    <a:pt x="2617" y="1088"/>
                    <a:pt x="2614" y="1091"/>
                  </a:cubicBezTo>
                  <a:cubicBezTo>
                    <a:pt x="2618" y="1091"/>
                    <a:pt x="2619" y="1091"/>
                    <a:pt x="2622" y="1089"/>
                  </a:cubicBezTo>
                  <a:cubicBezTo>
                    <a:pt x="2624" y="1087"/>
                    <a:pt x="2627" y="1085"/>
                    <a:pt x="2628" y="1083"/>
                  </a:cubicBezTo>
                  <a:cubicBezTo>
                    <a:pt x="2630" y="1078"/>
                    <a:pt x="2630" y="1078"/>
                    <a:pt x="2635" y="1077"/>
                  </a:cubicBezTo>
                  <a:cubicBezTo>
                    <a:pt x="2635" y="1076"/>
                    <a:pt x="2635" y="1073"/>
                    <a:pt x="2635" y="1073"/>
                  </a:cubicBezTo>
                  <a:cubicBezTo>
                    <a:pt x="2635" y="1071"/>
                    <a:pt x="2637" y="1072"/>
                    <a:pt x="2639" y="1072"/>
                  </a:cubicBezTo>
                  <a:cubicBezTo>
                    <a:pt x="2637" y="1068"/>
                    <a:pt x="2637" y="1065"/>
                    <a:pt x="2637" y="1061"/>
                  </a:cubicBezTo>
                  <a:cubicBezTo>
                    <a:pt x="2636" y="1063"/>
                    <a:pt x="2635" y="1064"/>
                    <a:pt x="2635" y="1067"/>
                  </a:cubicBezTo>
                  <a:cubicBezTo>
                    <a:pt x="2635" y="1070"/>
                    <a:pt x="2634" y="1071"/>
                    <a:pt x="2632" y="1073"/>
                  </a:cubicBezTo>
                  <a:cubicBezTo>
                    <a:pt x="2628" y="1076"/>
                    <a:pt x="2625" y="1080"/>
                    <a:pt x="2622" y="1084"/>
                  </a:cubicBezTo>
                  <a:close/>
                  <a:moveTo>
                    <a:pt x="2667" y="1059"/>
                  </a:moveTo>
                  <a:cubicBezTo>
                    <a:pt x="2665" y="1057"/>
                    <a:pt x="2663" y="1056"/>
                    <a:pt x="2660" y="1055"/>
                  </a:cubicBezTo>
                  <a:cubicBezTo>
                    <a:pt x="2662" y="1061"/>
                    <a:pt x="2662" y="1066"/>
                    <a:pt x="2662" y="1072"/>
                  </a:cubicBezTo>
                  <a:cubicBezTo>
                    <a:pt x="2664" y="1070"/>
                    <a:pt x="2670" y="1068"/>
                    <a:pt x="2671" y="1066"/>
                  </a:cubicBezTo>
                  <a:cubicBezTo>
                    <a:pt x="2671" y="1065"/>
                    <a:pt x="2673" y="1062"/>
                    <a:pt x="2672" y="1061"/>
                  </a:cubicBezTo>
                  <a:cubicBezTo>
                    <a:pt x="2672" y="1059"/>
                    <a:pt x="2668" y="1059"/>
                    <a:pt x="2667" y="1059"/>
                  </a:cubicBezTo>
                  <a:close/>
                  <a:moveTo>
                    <a:pt x="2686" y="1066"/>
                  </a:moveTo>
                  <a:cubicBezTo>
                    <a:pt x="2689" y="1065"/>
                    <a:pt x="2691" y="1073"/>
                    <a:pt x="2692" y="1075"/>
                  </a:cubicBezTo>
                  <a:cubicBezTo>
                    <a:pt x="2692" y="1074"/>
                    <a:pt x="2696" y="1072"/>
                    <a:pt x="2695" y="1071"/>
                  </a:cubicBezTo>
                  <a:cubicBezTo>
                    <a:pt x="2694" y="1070"/>
                    <a:pt x="2693" y="1068"/>
                    <a:pt x="2692" y="1066"/>
                  </a:cubicBezTo>
                  <a:cubicBezTo>
                    <a:pt x="2691" y="1065"/>
                    <a:pt x="2691" y="1063"/>
                    <a:pt x="2689" y="1063"/>
                  </a:cubicBezTo>
                  <a:cubicBezTo>
                    <a:pt x="2687" y="1063"/>
                    <a:pt x="2686" y="1060"/>
                    <a:pt x="2685" y="1059"/>
                  </a:cubicBezTo>
                  <a:cubicBezTo>
                    <a:pt x="2685" y="1061"/>
                    <a:pt x="2686" y="1064"/>
                    <a:pt x="2686" y="1066"/>
                  </a:cubicBezTo>
                  <a:close/>
                  <a:moveTo>
                    <a:pt x="2683" y="1284"/>
                  </a:moveTo>
                  <a:cubicBezTo>
                    <a:pt x="2687" y="1284"/>
                    <a:pt x="2688" y="1283"/>
                    <a:pt x="2691" y="1280"/>
                  </a:cubicBezTo>
                  <a:cubicBezTo>
                    <a:pt x="2692" y="1279"/>
                    <a:pt x="2691" y="1277"/>
                    <a:pt x="2692" y="1277"/>
                  </a:cubicBezTo>
                  <a:cubicBezTo>
                    <a:pt x="2694" y="1276"/>
                    <a:pt x="2696" y="1276"/>
                    <a:pt x="2698" y="1275"/>
                  </a:cubicBezTo>
                  <a:cubicBezTo>
                    <a:pt x="2702" y="1273"/>
                    <a:pt x="2705" y="1272"/>
                    <a:pt x="2708" y="1271"/>
                  </a:cubicBezTo>
                  <a:cubicBezTo>
                    <a:pt x="2710" y="1270"/>
                    <a:pt x="2712" y="1271"/>
                    <a:pt x="2713" y="1270"/>
                  </a:cubicBezTo>
                  <a:cubicBezTo>
                    <a:pt x="2714" y="1270"/>
                    <a:pt x="2714" y="1266"/>
                    <a:pt x="2715" y="1265"/>
                  </a:cubicBezTo>
                  <a:cubicBezTo>
                    <a:pt x="2711" y="1266"/>
                    <a:pt x="2707" y="1266"/>
                    <a:pt x="2704" y="1267"/>
                  </a:cubicBezTo>
                  <a:cubicBezTo>
                    <a:pt x="2701" y="1267"/>
                    <a:pt x="2698" y="1268"/>
                    <a:pt x="2696" y="1268"/>
                  </a:cubicBezTo>
                  <a:cubicBezTo>
                    <a:pt x="2693" y="1269"/>
                    <a:pt x="2693" y="1270"/>
                    <a:pt x="2692" y="1272"/>
                  </a:cubicBezTo>
                  <a:cubicBezTo>
                    <a:pt x="2691" y="1275"/>
                    <a:pt x="2684" y="1275"/>
                    <a:pt x="2681" y="1277"/>
                  </a:cubicBezTo>
                  <a:cubicBezTo>
                    <a:pt x="2678" y="1278"/>
                    <a:pt x="2679" y="1279"/>
                    <a:pt x="2679" y="1282"/>
                  </a:cubicBezTo>
                  <a:cubicBezTo>
                    <a:pt x="2679" y="1283"/>
                    <a:pt x="2677" y="1285"/>
                    <a:pt x="2676" y="1286"/>
                  </a:cubicBezTo>
                  <a:cubicBezTo>
                    <a:pt x="2679" y="1286"/>
                    <a:pt x="2681" y="1287"/>
                    <a:pt x="2683" y="1284"/>
                  </a:cubicBezTo>
                  <a:close/>
                  <a:moveTo>
                    <a:pt x="2677" y="1068"/>
                  </a:moveTo>
                  <a:cubicBezTo>
                    <a:pt x="2677" y="1067"/>
                    <a:pt x="2676" y="1067"/>
                    <a:pt x="2676" y="1066"/>
                  </a:cubicBezTo>
                  <a:cubicBezTo>
                    <a:pt x="2674" y="1068"/>
                    <a:pt x="2673" y="1070"/>
                    <a:pt x="2672" y="1072"/>
                  </a:cubicBezTo>
                  <a:cubicBezTo>
                    <a:pt x="2672" y="1073"/>
                    <a:pt x="2671" y="1074"/>
                    <a:pt x="2671" y="1075"/>
                  </a:cubicBezTo>
                  <a:cubicBezTo>
                    <a:pt x="2670" y="1075"/>
                    <a:pt x="2667" y="1076"/>
                    <a:pt x="2667" y="1076"/>
                  </a:cubicBezTo>
                  <a:cubicBezTo>
                    <a:pt x="2666" y="1078"/>
                    <a:pt x="2669" y="1082"/>
                    <a:pt x="2670" y="1082"/>
                  </a:cubicBezTo>
                  <a:cubicBezTo>
                    <a:pt x="2673" y="1082"/>
                    <a:pt x="2673" y="1086"/>
                    <a:pt x="2676" y="1086"/>
                  </a:cubicBezTo>
                  <a:cubicBezTo>
                    <a:pt x="2675" y="1082"/>
                    <a:pt x="2674" y="1080"/>
                    <a:pt x="2675" y="1077"/>
                  </a:cubicBezTo>
                  <a:cubicBezTo>
                    <a:pt x="2676" y="1074"/>
                    <a:pt x="2677" y="1071"/>
                    <a:pt x="2677" y="1068"/>
                  </a:cubicBezTo>
                  <a:close/>
                  <a:moveTo>
                    <a:pt x="2679" y="1072"/>
                  </a:moveTo>
                  <a:cubicBezTo>
                    <a:pt x="2678" y="1074"/>
                    <a:pt x="2677" y="1077"/>
                    <a:pt x="2676" y="1080"/>
                  </a:cubicBezTo>
                  <a:cubicBezTo>
                    <a:pt x="2678" y="1081"/>
                    <a:pt x="2680" y="1075"/>
                    <a:pt x="2682" y="1074"/>
                  </a:cubicBezTo>
                  <a:cubicBezTo>
                    <a:pt x="2684" y="1070"/>
                    <a:pt x="2682" y="1068"/>
                    <a:pt x="2681" y="1064"/>
                  </a:cubicBezTo>
                  <a:cubicBezTo>
                    <a:pt x="2680" y="1067"/>
                    <a:pt x="2680" y="1069"/>
                    <a:pt x="2679" y="1072"/>
                  </a:cubicBezTo>
                  <a:close/>
                  <a:moveTo>
                    <a:pt x="2637" y="908"/>
                  </a:moveTo>
                  <a:cubicBezTo>
                    <a:pt x="2634" y="915"/>
                    <a:pt x="2630" y="922"/>
                    <a:pt x="2630" y="931"/>
                  </a:cubicBezTo>
                  <a:cubicBezTo>
                    <a:pt x="2630" y="934"/>
                    <a:pt x="2631" y="938"/>
                    <a:pt x="2634" y="940"/>
                  </a:cubicBezTo>
                  <a:cubicBezTo>
                    <a:pt x="2636" y="941"/>
                    <a:pt x="2637" y="941"/>
                    <a:pt x="2637" y="944"/>
                  </a:cubicBezTo>
                  <a:cubicBezTo>
                    <a:pt x="2637" y="947"/>
                    <a:pt x="2639" y="945"/>
                    <a:pt x="2639" y="943"/>
                  </a:cubicBezTo>
                  <a:cubicBezTo>
                    <a:pt x="2641" y="935"/>
                    <a:pt x="2643" y="927"/>
                    <a:pt x="2644" y="919"/>
                  </a:cubicBezTo>
                  <a:cubicBezTo>
                    <a:pt x="2645" y="915"/>
                    <a:pt x="2646" y="912"/>
                    <a:pt x="2646" y="908"/>
                  </a:cubicBezTo>
                  <a:cubicBezTo>
                    <a:pt x="2646" y="908"/>
                    <a:pt x="2643" y="905"/>
                    <a:pt x="2642" y="905"/>
                  </a:cubicBezTo>
                  <a:cubicBezTo>
                    <a:pt x="2641" y="905"/>
                    <a:pt x="2638" y="907"/>
                    <a:pt x="2637" y="908"/>
                  </a:cubicBezTo>
                  <a:close/>
                  <a:moveTo>
                    <a:pt x="2993" y="142"/>
                  </a:moveTo>
                  <a:cubicBezTo>
                    <a:pt x="2991" y="141"/>
                    <a:pt x="2989" y="139"/>
                    <a:pt x="2986" y="138"/>
                  </a:cubicBezTo>
                  <a:cubicBezTo>
                    <a:pt x="2992" y="134"/>
                    <a:pt x="2980" y="129"/>
                    <a:pt x="2978" y="127"/>
                  </a:cubicBezTo>
                  <a:cubicBezTo>
                    <a:pt x="2983" y="128"/>
                    <a:pt x="2988" y="129"/>
                    <a:pt x="2993" y="129"/>
                  </a:cubicBezTo>
                  <a:cubicBezTo>
                    <a:pt x="2991" y="126"/>
                    <a:pt x="2988" y="122"/>
                    <a:pt x="2985" y="118"/>
                  </a:cubicBezTo>
                  <a:cubicBezTo>
                    <a:pt x="2988" y="120"/>
                    <a:pt x="2992" y="122"/>
                    <a:pt x="2995" y="124"/>
                  </a:cubicBezTo>
                  <a:cubicBezTo>
                    <a:pt x="2994" y="122"/>
                    <a:pt x="2993" y="119"/>
                    <a:pt x="2992" y="117"/>
                  </a:cubicBezTo>
                  <a:cubicBezTo>
                    <a:pt x="2991" y="115"/>
                    <a:pt x="2993" y="110"/>
                    <a:pt x="2993" y="109"/>
                  </a:cubicBezTo>
                  <a:cubicBezTo>
                    <a:pt x="2994" y="107"/>
                    <a:pt x="2983" y="104"/>
                    <a:pt x="2982" y="103"/>
                  </a:cubicBezTo>
                  <a:cubicBezTo>
                    <a:pt x="2975" y="101"/>
                    <a:pt x="2969" y="98"/>
                    <a:pt x="2963" y="96"/>
                  </a:cubicBezTo>
                  <a:cubicBezTo>
                    <a:pt x="2959" y="95"/>
                    <a:pt x="2955" y="97"/>
                    <a:pt x="2951" y="97"/>
                  </a:cubicBezTo>
                  <a:cubicBezTo>
                    <a:pt x="2953" y="99"/>
                    <a:pt x="2955" y="100"/>
                    <a:pt x="2957" y="101"/>
                  </a:cubicBezTo>
                  <a:cubicBezTo>
                    <a:pt x="2953" y="103"/>
                    <a:pt x="2952" y="102"/>
                    <a:pt x="2948" y="101"/>
                  </a:cubicBezTo>
                  <a:cubicBezTo>
                    <a:pt x="2944" y="99"/>
                    <a:pt x="2943" y="100"/>
                    <a:pt x="2938" y="101"/>
                  </a:cubicBezTo>
                  <a:cubicBezTo>
                    <a:pt x="2943" y="103"/>
                    <a:pt x="2948" y="106"/>
                    <a:pt x="2952" y="109"/>
                  </a:cubicBezTo>
                  <a:cubicBezTo>
                    <a:pt x="2956" y="111"/>
                    <a:pt x="2956" y="115"/>
                    <a:pt x="2958" y="118"/>
                  </a:cubicBezTo>
                  <a:cubicBezTo>
                    <a:pt x="2957" y="117"/>
                    <a:pt x="2956" y="115"/>
                    <a:pt x="2955" y="114"/>
                  </a:cubicBezTo>
                  <a:cubicBezTo>
                    <a:pt x="2954" y="115"/>
                    <a:pt x="2954" y="117"/>
                    <a:pt x="2952" y="116"/>
                  </a:cubicBezTo>
                  <a:cubicBezTo>
                    <a:pt x="2949" y="115"/>
                    <a:pt x="2946" y="114"/>
                    <a:pt x="2944" y="113"/>
                  </a:cubicBezTo>
                  <a:cubicBezTo>
                    <a:pt x="2940" y="111"/>
                    <a:pt x="2938" y="107"/>
                    <a:pt x="2935" y="104"/>
                  </a:cubicBezTo>
                  <a:cubicBezTo>
                    <a:pt x="2933" y="101"/>
                    <a:pt x="2931" y="98"/>
                    <a:pt x="2927" y="97"/>
                  </a:cubicBezTo>
                  <a:cubicBezTo>
                    <a:pt x="2923" y="95"/>
                    <a:pt x="2918" y="93"/>
                    <a:pt x="2914" y="92"/>
                  </a:cubicBezTo>
                  <a:cubicBezTo>
                    <a:pt x="2915" y="94"/>
                    <a:pt x="2916" y="96"/>
                    <a:pt x="2917" y="97"/>
                  </a:cubicBezTo>
                  <a:cubicBezTo>
                    <a:pt x="2914" y="95"/>
                    <a:pt x="2910" y="91"/>
                    <a:pt x="2906" y="90"/>
                  </a:cubicBezTo>
                  <a:cubicBezTo>
                    <a:pt x="2901" y="89"/>
                    <a:pt x="2897" y="89"/>
                    <a:pt x="2892" y="88"/>
                  </a:cubicBezTo>
                  <a:cubicBezTo>
                    <a:pt x="2887" y="87"/>
                    <a:pt x="2882" y="86"/>
                    <a:pt x="2876" y="85"/>
                  </a:cubicBezTo>
                  <a:cubicBezTo>
                    <a:pt x="2872" y="84"/>
                    <a:pt x="2867" y="81"/>
                    <a:pt x="2863" y="79"/>
                  </a:cubicBezTo>
                  <a:cubicBezTo>
                    <a:pt x="2861" y="78"/>
                    <a:pt x="2861" y="78"/>
                    <a:pt x="2859" y="79"/>
                  </a:cubicBezTo>
                  <a:cubicBezTo>
                    <a:pt x="2858" y="81"/>
                    <a:pt x="2857" y="81"/>
                    <a:pt x="2856" y="81"/>
                  </a:cubicBezTo>
                  <a:cubicBezTo>
                    <a:pt x="2851" y="80"/>
                    <a:pt x="2845" y="80"/>
                    <a:pt x="2840" y="79"/>
                  </a:cubicBezTo>
                  <a:cubicBezTo>
                    <a:pt x="2830" y="77"/>
                    <a:pt x="2819" y="76"/>
                    <a:pt x="2809" y="74"/>
                  </a:cubicBezTo>
                  <a:cubicBezTo>
                    <a:pt x="2810" y="76"/>
                    <a:pt x="2811" y="77"/>
                    <a:pt x="2813" y="78"/>
                  </a:cubicBezTo>
                  <a:cubicBezTo>
                    <a:pt x="2808" y="77"/>
                    <a:pt x="2806" y="76"/>
                    <a:pt x="2802" y="78"/>
                  </a:cubicBezTo>
                  <a:cubicBezTo>
                    <a:pt x="2798" y="80"/>
                    <a:pt x="2793" y="83"/>
                    <a:pt x="2788" y="85"/>
                  </a:cubicBezTo>
                  <a:cubicBezTo>
                    <a:pt x="2785" y="87"/>
                    <a:pt x="2778" y="85"/>
                    <a:pt x="2775" y="85"/>
                  </a:cubicBezTo>
                  <a:cubicBezTo>
                    <a:pt x="2770" y="85"/>
                    <a:pt x="2766" y="85"/>
                    <a:pt x="2761" y="85"/>
                  </a:cubicBezTo>
                  <a:cubicBezTo>
                    <a:pt x="2764" y="87"/>
                    <a:pt x="2766" y="89"/>
                    <a:pt x="2769" y="91"/>
                  </a:cubicBezTo>
                  <a:cubicBezTo>
                    <a:pt x="2771" y="93"/>
                    <a:pt x="2770" y="97"/>
                    <a:pt x="2770" y="99"/>
                  </a:cubicBezTo>
                  <a:cubicBezTo>
                    <a:pt x="2771" y="99"/>
                    <a:pt x="2775" y="97"/>
                    <a:pt x="2775" y="97"/>
                  </a:cubicBezTo>
                  <a:cubicBezTo>
                    <a:pt x="2778" y="99"/>
                    <a:pt x="2780" y="101"/>
                    <a:pt x="2782" y="102"/>
                  </a:cubicBezTo>
                  <a:cubicBezTo>
                    <a:pt x="2787" y="105"/>
                    <a:pt x="2787" y="108"/>
                    <a:pt x="2789" y="114"/>
                  </a:cubicBezTo>
                  <a:cubicBezTo>
                    <a:pt x="2781" y="112"/>
                    <a:pt x="2774" y="111"/>
                    <a:pt x="2766" y="110"/>
                  </a:cubicBezTo>
                  <a:cubicBezTo>
                    <a:pt x="2760" y="110"/>
                    <a:pt x="2755" y="106"/>
                    <a:pt x="2750" y="103"/>
                  </a:cubicBezTo>
                  <a:cubicBezTo>
                    <a:pt x="2750" y="105"/>
                    <a:pt x="2749" y="107"/>
                    <a:pt x="2749" y="109"/>
                  </a:cubicBezTo>
                  <a:cubicBezTo>
                    <a:pt x="2748" y="111"/>
                    <a:pt x="2745" y="111"/>
                    <a:pt x="2744" y="111"/>
                  </a:cubicBezTo>
                  <a:cubicBezTo>
                    <a:pt x="2739" y="112"/>
                    <a:pt x="2734" y="114"/>
                    <a:pt x="2729" y="113"/>
                  </a:cubicBezTo>
                  <a:cubicBezTo>
                    <a:pt x="2728" y="113"/>
                    <a:pt x="2725" y="111"/>
                    <a:pt x="2723" y="112"/>
                  </a:cubicBezTo>
                  <a:cubicBezTo>
                    <a:pt x="2721" y="113"/>
                    <a:pt x="2718" y="114"/>
                    <a:pt x="2716" y="116"/>
                  </a:cubicBezTo>
                  <a:cubicBezTo>
                    <a:pt x="2714" y="116"/>
                    <a:pt x="2710" y="117"/>
                    <a:pt x="2709" y="118"/>
                  </a:cubicBezTo>
                  <a:cubicBezTo>
                    <a:pt x="2709" y="120"/>
                    <a:pt x="2709" y="124"/>
                    <a:pt x="2709" y="126"/>
                  </a:cubicBezTo>
                  <a:cubicBezTo>
                    <a:pt x="2708" y="124"/>
                    <a:pt x="2706" y="123"/>
                    <a:pt x="2704" y="122"/>
                  </a:cubicBezTo>
                  <a:cubicBezTo>
                    <a:pt x="2704" y="123"/>
                    <a:pt x="2704" y="124"/>
                    <a:pt x="2704" y="126"/>
                  </a:cubicBezTo>
                  <a:cubicBezTo>
                    <a:pt x="2699" y="125"/>
                    <a:pt x="2694" y="123"/>
                    <a:pt x="2689" y="122"/>
                  </a:cubicBezTo>
                  <a:cubicBezTo>
                    <a:pt x="2686" y="121"/>
                    <a:pt x="2683" y="116"/>
                    <a:pt x="2680" y="113"/>
                  </a:cubicBezTo>
                  <a:cubicBezTo>
                    <a:pt x="2677" y="109"/>
                    <a:pt x="2676" y="108"/>
                    <a:pt x="2671" y="107"/>
                  </a:cubicBezTo>
                  <a:cubicBezTo>
                    <a:pt x="2668" y="106"/>
                    <a:pt x="2664" y="105"/>
                    <a:pt x="2661" y="104"/>
                  </a:cubicBezTo>
                  <a:cubicBezTo>
                    <a:pt x="2660" y="104"/>
                    <a:pt x="2657" y="103"/>
                    <a:pt x="2656" y="103"/>
                  </a:cubicBezTo>
                  <a:cubicBezTo>
                    <a:pt x="2651" y="103"/>
                    <a:pt x="2645" y="104"/>
                    <a:pt x="2640" y="104"/>
                  </a:cubicBezTo>
                  <a:cubicBezTo>
                    <a:pt x="2636" y="105"/>
                    <a:pt x="2633" y="109"/>
                    <a:pt x="2630" y="111"/>
                  </a:cubicBezTo>
                  <a:cubicBezTo>
                    <a:pt x="2626" y="115"/>
                    <a:pt x="2622" y="118"/>
                    <a:pt x="2617" y="122"/>
                  </a:cubicBezTo>
                  <a:cubicBezTo>
                    <a:pt x="2616" y="123"/>
                    <a:pt x="2607" y="121"/>
                    <a:pt x="2605" y="120"/>
                  </a:cubicBezTo>
                  <a:cubicBezTo>
                    <a:pt x="2606" y="120"/>
                    <a:pt x="2607" y="119"/>
                    <a:pt x="2608" y="118"/>
                  </a:cubicBezTo>
                  <a:cubicBezTo>
                    <a:pt x="2605" y="118"/>
                    <a:pt x="2601" y="117"/>
                    <a:pt x="2597" y="116"/>
                  </a:cubicBezTo>
                  <a:cubicBezTo>
                    <a:pt x="2591" y="115"/>
                    <a:pt x="2592" y="116"/>
                    <a:pt x="2589" y="120"/>
                  </a:cubicBezTo>
                  <a:cubicBezTo>
                    <a:pt x="2589" y="119"/>
                    <a:pt x="2588" y="114"/>
                    <a:pt x="2587" y="114"/>
                  </a:cubicBezTo>
                  <a:cubicBezTo>
                    <a:pt x="2586" y="113"/>
                    <a:pt x="2581" y="113"/>
                    <a:pt x="2580" y="113"/>
                  </a:cubicBezTo>
                  <a:cubicBezTo>
                    <a:pt x="2576" y="113"/>
                    <a:pt x="2573" y="112"/>
                    <a:pt x="2569" y="112"/>
                  </a:cubicBezTo>
                  <a:cubicBezTo>
                    <a:pt x="2567" y="112"/>
                    <a:pt x="2567" y="110"/>
                    <a:pt x="2566" y="108"/>
                  </a:cubicBezTo>
                  <a:cubicBezTo>
                    <a:pt x="2569" y="109"/>
                    <a:pt x="2572" y="109"/>
                    <a:pt x="2575" y="110"/>
                  </a:cubicBezTo>
                  <a:cubicBezTo>
                    <a:pt x="2575" y="109"/>
                    <a:pt x="2575" y="106"/>
                    <a:pt x="2574" y="106"/>
                  </a:cubicBezTo>
                  <a:cubicBezTo>
                    <a:pt x="2572" y="106"/>
                    <a:pt x="2569" y="105"/>
                    <a:pt x="2567" y="104"/>
                  </a:cubicBezTo>
                  <a:cubicBezTo>
                    <a:pt x="2563" y="104"/>
                    <a:pt x="2557" y="105"/>
                    <a:pt x="2552" y="106"/>
                  </a:cubicBezTo>
                  <a:cubicBezTo>
                    <a:pt x="2547" y="106"/>
                    <a:pt x="2548" y="106"/>
                    <a:pt x="2548" y="111"/>
                  </a:cubicBezTo>
                  <a:cubicBezTo>
                    <a:pt x="2547" y="116"/>
                    <a:pt x="2547" y="121"/>
                    <a:pt x="2546" y="126"/>
                  </a:cubicBezTo>
                  <a:cubicBezTo>
                    <a:pt x="2543" y="123"/>
                    <a:pt x="2540" y="121"/>
                    <a:pt x="2537" y="118"/>
                  </a:cubicBezTo>
                  <a:cubicBezTo>
                    <a:pt x="2539" y="118"/>
                    <a:pt x="2541" y="117"/>
                    <a:pt x="2543" y="117"/>
                  </a:cubicBezTo>
                  <a:cubicBezTo>
                    <a:pt x="2542" y="116"/>
                    <a:pt x="2539" y="113"/>
                    <a:pt x="2539" y="114"/>
                  </a:cubicBezTo>
                  <a:cubicBezTo>
                    <a:pt x="2537" y="115"/>
                    <a:pt x="2534" y="116"/>
                    <a:pt x="2532" y="117"/>
                  </a:cubicBezTo>
                  <a:cubicBezTo>
                    <a:pt x="2533" y="115"/>
                    <a:pt x="2533" y="110"/>
                    <a:pt x="2535" y="110"/>
                  </a:cubicBezTo>
                  <a:cubicBezTo>
                    <a:pt x="2538" y="111"/>
                    <a:pt x="2541" y="111"/>
                    <a:pt x="2544" y="112"/>
                  </a:cubicBezTo>
                  <a:cubicBezTo>
                    <a:pt x="2543" y="111"/>
                    <a:pt x="2542" y="108"/>
                    <a:pt x="2540" y="108"/>
                  </a:cubicBezTo>
                  <a:cubicBezTo>
                    <a:pt x="2538" y="108"/>
                    <a:pt x="2535" y="108"/>
                    <a:pt x="2533" y="109"/>
                  </a:cubicBezTo>
                  <a:cubicBezTo>
                    <a:pt x="2525" y="109"/>
                    <a:pt x="2517" y="110"/>
                    <a:pt x="2508" y="110"/>
                  </a:cubicBezTo>
                  <a:cubicBezTo>
                    <a:pt x="2502" y="111"/>
                    <a:pt x="2496" y="111"/>
                    <a:pt x="2490" y="112"/>
                  </a:cubicBezTo>
                  <a:cubicBezTo>
                    <a:pt x="2488" y="112"/>
                    <a:pt x="2490" y="114"/>
                    <a:pt x="2491" y="115"/>
                  </a:cubicBezTo>
                  <a:cubicBezTo>
                    <a:pt x="2493" y="116"/>
                    <a:pt x="2496" y="118"/>
                    <a:pt x="2498" y="120"/>
                  </a:cubicBezTo>
                  <a:cubicBezTo>
                    <a:pt x="2496" y="121"/>
                    <a:pt x="2493" y="123"/>
                    <a:pt x="2490" y="124"/>
                  </a:cubicBezTo>
                  <a:cubicBezTo>
                    <a:pt x="2489" y="124"/>
                    <a:pt x="2491" y="130"/>
                    <a:pt x="2491" y="131"/>
                  </a:cubicBezTo>
                  <a:cubicBezTo>
                    <a:pt x="2495" y="130"/>
                    <a:pt x="2496" y="129"/>
                    <a:pt x="2500" y="131"/>
                  </a:cubicBezTo>
                  <a:cubicBezTo>
                    <a:pt x="2499" y="131"/>
                    <a:pt x="2499" y="132"/>
                    <a:pt x="2498" y="133"/>
                  </a:cubicBezTo>
                  <a:cubicBezTo>
                    <a:pt x="2502" y="135"/>
                    <a:pt x="2505" y="136"/>
                    <a:pt x="2509" y="138"/>
                  </a:cubicBezTo>
                  <a:cubicBezTo>
                    <a:pt x="2508" y="139"/>
                    <a:pt x="2507" y="143"/>
                    <a:pt x="2506" y="144"/>
                  </a:cubicBezTo>
                  <a:cubicBezTo>
                    <a:pt x="2505" y="144"/>
                    <a:pt x="2500" y="141"/>
                    <a:pt x="2499" y="140"/>
                  </a:cubicBezTo>
                  <a:cubicBezTo>
                    <a:pt x="2495" y="138"/>
                    <a:pt x="2500" y="150"/>
                    <a:pt x="2500" y="151"/>
                  </a:cubicBezTo>
                  <a:cubicBezTo>
                    <a:pt x="2495" y="149"/>
                    <a:pt x="2490" y="148"/>
                    <a:pt x="2484" y="147"/>
                  </a:cubicBezTo>
                  <a:cubicBezTo>
                    <a:pt x="2482" y="146"/>
                    <a:pt x="2480" y="146"/>
                    <a:pt x="2477" y="145"/>
                  </a:cubicBezTo>
                  <a:cubicBezTo>
                    <a:pt x="2477" y="145"/>
                    <a:pt x="2474" y="150"/>
                    <a:pt x="2474" y="151"/>
                  </a:cubicBezTo>
                  <a:cubicBezTo>
                    <a:pt x="2468" y="161"/>
                    <a:pt x="2456" y="152"/>
                    <a:pt x="2449" y="149"/>
                  </a:cubicBezTo>
                  <a:cubicBezTo>
                    <a:pt x="2450" y="152"/>
                    <a:pt x="2463" y="175"/>
                    <a:pt x="2454" y="175"/>
                  </a:cubicBezTo>
                  <a:cubicBezTo>
                    <a:pt x="2452" y="175"/>
                    <a:pt x="2450" y="174"/>
                    <a:pt x="2449" y="173"/>
                  </a:cubicBezTo>
                  <a:cubicBezTo>
                    <a:pt x="2446" y="172"/>
                    <a:pt x="2442" y="171"/>
                    <a:pt x="2439" y="169"/>
                  </a:cubicBezTo>
                  <a:cubicBezTo>
                    <a:pt x="2434" y="167"/>
                    <a:pt x="2429" y="165"/>
                    <a:pt x="2424" y="163"/>
                  </a:cubicBezTo>
                  <a:cubicBezTo>
                    <a:pt x="2425" y="163"/>
                    <a:pt x="2426" y="162"/>
                    <a:pt x="2427" y="161"/>
                  </a:cubicBezTo>
                  <a:cubicBezTo>
                    <a:pt x="2425" y="160"/>
                    <a:pt x="2423" y="158"/>
                    <a:pt x="2420" y="156"/>
                  </a:cubicBezTo>
                  <a:cubicBezTo>
                    <a:pt x="2421" y="158"/>
                    <a:pt x="2422" y="160"/>
                    <a:pt x="2422" y="161"/>
                  </a:cubicBezTo>
                  <a:cubicBezTo>
                    <a:pt x="2413" y="160"/>
                    <a:pt x="2404" y="158"/>
                    <a:pt x="2395" y="156"/>
                  </a:cubicBezTo>
                  <a:cubicBezTo>
                    <a:pt x="2397" y="158"/>
                    <a:pt x="2400" y="160"/>
                    <a:pt x="2402" y="161"/>
                  </a:cubicBezTo>
                  <a:cubicBezTo>
                    <a:pt x="2401" y="161"/>
                    <a:pt x="2399" y="162"/>
                    <a:pt x="2398" y="160"/>
                  </a:cubicBezTo>
                  <a:cubicBezTo>
                    <a:pt x="2396" y="159"/>
                    <a:pt x="2394" y="157"/>
                    <a:pt x="2393" y="155"/>
                  </a:cubicBezTo>
                  <a:cubicBezTo>
                    <a:pt x="2391" y="153"/>
                    <a:pt x="2396" y="148"/>
                    <a:pt x="2397" y="145"/>
                  </a:cubicBezTo>
                  <a:cubicBezTo>
                    <a:pt x="2398" y="143"/>
                    <a:pt x="2396" y="142"/>
                    <a:pt x="2398" y="141"/>
                  </a:cubicBezTo>
                  <a:cubicBezTo>
                    <a:pt x="2401" y="139"/>
                    <a:pt x="2403" y="139"/>
                    <a:pt x="2402" y="137"/>
                  </a:cubicBezTo>
                  <a:cubicBezTo>
                    <a:pt x="2400" y="132"/>
                    <a:pt x="2400" y="133"/>
                    <a:pt x="2395" y="133"/>
                  </a:cubicBezTo>
                  <a:cubicBezTo>
                    <a:pt x="2385" y="134"/>
                    <a:pt x="2375" y="135"/>
                    <a:pt x="2365" y="137"/>
                  </a:cubicBezTo>
                  <a:cubicBezTo>
                    <a:pt x="2362" y="137"/>
                    <a:pt x="2359" y="131"/>
                    <a:pt x="2356" y="131"/>
                  </a:cubicBezTo>
                  <a:cubicBezTo>
                    <a:pt x="2355" y="131"/>
                    <a:pt x="2352" y="134"/>
                    <a:pt x="2351" y="135"/>
                  </a:cubicBezTo>
                  <a:cubicBezTo>
                    <a:pt x="2350" y="135"/>
                    <a:pt x="2351" y="139"/>
                    <a:pt x="2351" y="140"/>
                  </a:cubicBezTo>
                  <a:cubicBezTo>
                    <a:pt x="2350" y="139"/>
                    <a:pt x="2350" y="139"/>
                    <a:pt x="2349" y="138"/>
                  </a:cubicBezTo>
                  <a:cubicBezTo>
                    <a:pt x="2349" y="140"/>
                    <a:pt x="2348" y="142"/>
                    <a:pt x="2347" y="144"/>
                  </a:cubicBezTo>
                  <a:cubicBezTo>
                    <a:pt x="2352" y="145"/>
                    <a:pt x="2356" y="146"/>
                    <a:pt x="2360" y="147"/>
                  </a:cubicBezTo>
                  <a:cubicBezTo>
                    <a:pt x="2357" y="149"/>
                    <a:pt x="2355" y="154"/>
                    <a:pt x="2351" y="154"/>
                  </a:cubicBezTo>
                  <a:cubicBezTo>
                    <a:pt x="2346" y="155"/>
                    <a:pt x="2342" y="156"/>
                    <a:pt x="2337" y="158"/>
                  </a:cubicBezTo>
                  <a:cubicBezTo>
                    <a:pt x="2337" y="159"/>
                    <a:pt x="2338" y="160"/>
                    <a:pt x="2338" y="161"/>
                  </a:cubicBezTo>
                  <a:cubicBezTo>
                    <a:pt x="2334" y="161"/>
                    <a:pt x="2331" y="161"/>
                    <a:pt x="2327" y="161"/>
                  </a:cubicBezTo>
                  <a:cubicBezTo>
                    <a:pt x="2323" y="161"/>
                    <a:pt x="2323" y="159"/>
                    <a:pt x="2321" y="156"/>
                  </a:cubicBezTo>
                  <a:cubicBezTo>
                    <a:pt x="2323" y="155"/>
                    <a:pt x="2324" y="155"/>
                    <a:pt x="2326" y="154"/>
                  </a:cubicBezTo>
                  <a:cubicBezTo>
                    <a:pt x="2323" y="153"/>
                    <a:pt x="2323" y="152"/>
                    <a:pt x="2320" y="153"/>
                  </a:cubicBezTo>
                  <a:cubicBezTo>
                    <a:pt x="2315" y="154"/>
                    <a:pt x="2311" y="155"/>
                    <a:pt x="2307" y="156"/>
                  </a:cubicBezTo>
                  <a:cubicBezTo>
                    <a:pt x="2300" y="157"/>
                    <a:pt x="2296" y="160"/>
                    <a:pt x="2290" y="163"/>
                  </a:cubicBezTo>
                  <a:cubicBezTo>
                    <a:pt x="2292" y="164"/>
                    <a:pt x="2294" y="165"/>
                    <a:pt x="2296" y="167"/>
                  </a:cubicBezTo>
                  <a:cubicBezTo>
                    <a:pt x="2296" y="167"/>
                    <a:pt x="2294" y="171"/>
                    <a:pt x="2294" y="172"/>
                  </a:cubicBezTo>
                  <a:cubicBezTo>
                    <a:pt x="2292" y="168"/>
                    <a:pt x="2290" y="165"/>
                    <a:pt x="2288" y="161"/>
                  </a:cubicBezTo>
                  <a:cubicBezTo>
                    <a:pt x="2286" y="158"/>
                    <a:pt x="2281" y="157"/>
                    <a:pt x="2278" y="156"/>
                  </a:cubicBezTo>
                  <a:cubicBezTo>
                    <a:pt x="2278" y="158"/>
                    <a:pt x="2278" y="160"/>
                    <a:pt x="2278" y="161"/>
                  </a:cubicBezTo>
                  <a:cubicBezTo>
                    <a:pt x="2276" y="161"/>
                    <a:pt x="2274" y="160"/>
                    <a:pt x="2271" y="160"/>
                  </a:cubicBezTo>
                  <a:cubicBezTo>
                    <a:pt x="2269" y="159"/>
                    <a:pt x="2269" y="159"/>
                    <a:pt x="2269" y="156"/>
                  </a:cubicBezTo>
                  <a:cubicBezTo>
                    <a:pt x="2265" y="156"/>
                    <a:pt x="2261" y="157"/>
                    <a:pt x="2257" y="157"/>
                  </a:cubicBezTo>
                  <a:cubicBezTo>
                    <a:pt x="2257" y="157"/>
                    <a:pt x="2254" y="157"/>
                    <a:pt x="2253" y="158"/>
                  </a:cubicBezTo>
                  <a:cubicBezTo>
                    <a:pt x="2252" y="160"/>
                    <a:pt x="2251" y="162"/>
                    <a:pt x="2250" y="164"/>
                  </a:cubicBezTo>
                  <a:cubicBezTo>
                    <a:pt x="2250" y="165"/>
                    <a:pt x="2252" y="167"/>
                    <a:pt x="2253" y="167"/>
                  </a:cubicBezTo>
                  <a:cubicBezTo>
                    <a:pt x="2255" y="167"/>
                    <a:pt x="2258" y="164"/>
                    <a:pt x="2259" y="164"/>
                  </a:cubicBezTo>
                  <a:cubicBezTo>
                    <a:pt x="2262" y="162"/>
                    <a:pt x="2266" y="163"/>
                    <a:pt x="2269" y="163"/>
                  </a:cubicBezTo>
                  <a:cubicBezTo>
                    <a:pt x="2267" y="166"/>
                    <a:pt x="2264" y="170"/>
                    <a:pt x="2261" y="173"/>
                  </a:cubicBezTo>
                  <a:cubicBezTo>
                    <a:pt x="2260" y="175"/>
                    <a:pt x="2254" y="171"/>
                    <a:pt x="2252" y="170"/>
                  </a:cubicBezTo>
                  <a:cubicBezTo>
                    <a:pt x="2252" y="172"/>
                    <a:pt x="2253" y="174"/>
                    <a:pt x="2253" y="175"/>
                  </a:cubicBezTo>
                  <a:cubicBezTo>
                    <a:pt x="2250" y="176"/>
                    <a:pt x="2246" y="177"/>
                    <a:pt x="2243" y="177"/>
                  </a:cubicBezTo>
                  <a:cubicBezTo>
                    <a:pt x="2243" y="178"/>
                    <a:pt x="2244" y="179"/>
                    <a:pt x="2245" y="181"/>
                  </a:cubicBezTo>
                  <a:cubicBezTo>
                    <a:pt x="2242" y="178"/>
                    <a:pt x="2242" y="176"/>
                    <a:pt x="2239" y="179"/>
                  </a:cubicBezTo>
                  <a:cubicBezTo>
                    <a:pt x="2237" y="181"/>
                    <a:pt x="2234" y="184"/>
                    <a:pt x="2232" y="186"/>
                  </a:cubicBezTo>
                  <a:cubicBezTo>
                    <a:pt x="2234" y="187"/>
                    <a:pt x="2235" y="187"/>
                    <a:pt x="2237" y="188"/>
                  </a:cubicBezTo>
                  <a:cubicBezTo>
                    <a:pt x="2234" y="189"/>
                    <a:pt x="2230" y="190"/>
                    <a:pt x="2226" y="191"/>
                  </a:cubicBezTo>
                  <a:cubicBezTo>
                    <a:pt x="2227" y="188"/>
                    <a:pt x="2227" y="185"/>
                    <a:pt x="2228" y="181"/>
                  </a:cubicBezTo>
                  <a:cubicBezTo>
                    <a:pt x="2228" y="177"/>
                    <a:pt x="2229" y="176"/>
                    <a:pt x="2225" y="174"/>
                  </a:cubicBezTo>
                  <a:cubicBezTo>
                    <a:pt x="2231" y="172"/>
                    <a:pt x="2232" y="172"/>
                    <a:pt x="2236" y="168"/>
                  </a:cubicBezTo>
                  <a:cubicBezTo>
                    <a:pt x="2239" y="164"/>
                    <a:pt x="2243" y="160"/>
                    <a:pt x="2246" y="156"/>
                  </a:cubicBezTo>
                  <a:cubicBezTo>
                    <a:pt x="2245" y="156"/>
                    <a:pt x="2243" y="156"/>
                    <a:pt x="2241" y="156"/>
                  </a:cubicBezTo>
                  <a:cubicBezTo>
                    <a:pt x="2244" y="155"/>
                    <a:pt x="2251" y="156"/>
                    <a:pt x="2252" y="152"/>
                  </a:cubicBezTo>
                  <a:cubicBezTo>
                    <a:pt x="2252" y="149"/>
                    <a:pt x="2253" y="146"/>
                    <a:pt x="2253" y="143"/>
                  </a:cubicBezTo>
                  <a:cubicBezTo>
                    <a:pt x="2254" y="141"/>
                    <a:pt x="2257" y="142"/>
                    <a:pt x="2259" y="142"/>
                  </a:cubicBezTo>
                  <a:cubicBezTo>
                    <a:pt x="2256" y="137"/>
                    <a:pt x="2257" y="132"/>
                    <a:pt x="2257" y="127"/>
                  </a:cubicBezTo>
                  <a:cubicBezTo>
                    <a:pt x="2257" y="125"/>
                    <a:pt x="2254" y="124"/>
                    <a:pt x="2252" y="123"/>
                  </a:cubicBezTo>
                  <a:cubicBezTo>
                    <a:pt x="2249" y="121"/>
                    <a:pt x="2249" y="123"/>
                    <a:pt x="2246" y="126"/>
                  </a:cubicBezTo>
                  <a:cubicBezTo>
                    <a:pt x="2245" y="123"/>
                    <a:pt x="2243" y="120"/>
                    <a:pt x="2241" y="117"/>
                  </a:cubicBezTo>
                  <a:cubicBezTo>
                    <a:pt x="2244" y="118"/>
                    <a:pt x="2248" y="119"/>
                    <a:pt x="2252" y="120"/>
                  </a:cubicBezTo>
                  <a:cubicBezTo>
                    <a:pt x="2251" y="118"/>
                    <a:pt x="2251" y="112"/>
                    <a:pt x="2250" y="112"/>
                  </a:cubicBezTo>
                  <a:cubicBezTo>
                    <a:pt x="2246" y="110"/>
                    <a:pt x="2243" y="108"/>
                    <a:pt x="2239" y="106"/>
                  </a:cubicBezTo>
                  <a:cubicBezTo>
                    <a:pt x="2239" y="107"/>
                    <a:pt x="2239" y="109"/>
                    <a:pt x="2239" y="110"/>
                  </a:cubicBezTo>
                  <a:cubicBezTo>
                    <a:pt x="2237" y="107"/>
                    <a:pt x="2237" y="105"/>
                    <a:pt x="2233" y="104"/>
                  </a:cubicBezTo>
                  <a:cubicBezTo>
                    <a:pt x="2228" y="103"/>
                    <a:pt x="2223" y="101"/>
                    <a:pt x="2218" y="100"/>
                  </a:cubicBezTo>
                  <a:cubicBezTo>
                    <a:pt x="2215" y="99"/>
                    <a:pt x="2214" y="99"/>
                    <a:pt x="2210" y="100"/>
                  </a:cubicBezTo>
                  <a:cubicBezTo>
                    <a:pt x="2208" y="101"/>
                    <a:pt x="2205" y="102"/>
                    <a:pt x="2203" y="102"/>
                  </a:cubicBezTo>
                  <a:cubicBezTo>
                    <a:pt x="2201" y="103"/>
                    <a:pt x="2202" y="105"/>
                    <a:pt x="2202" y="106"/>
                  </a:cubicBezTo>
                  <a:cubicBezTo>
                    <a:pt x="2200" y="106"/>
                    <a:pt x="2196" y="104"/>
                    <a:pt x="2195" y="105"/>
                  </a:cubicBezTo>
                  <a:cubicBezTo>
                    <a:pt x="2192" y="106"/>
                    <a:pt x="2189" y="107"/>
                    <a:pt x="2185" y="109"/>
                  </a:cubicBezTo>
                  <a:cubicBezTo>
                    <a:pt x="2182" y="110"/>
                    <a:pt x="2182" y="110"/>
                    <a:pt x="2182" y="114"/>
                  </a:cubicBezTo>
                  <a:cubicBezTo>
                    <a:pt x="2182" y="116"/>
                    <a:pt x="2179" y="117"/>
                    <a:pt x="2177" y="118"/>
                  </a:cubicBezTo>
                  <a:cubicBezTo>
                    <a:pt x="2176" y="114"/>
                    <a:pt x="2176" y="110"/>
                    <a:pt x="2175" y="106"/>
                  </a:cubicBezTo>
                  <a:cubicBezTo>
                    <a:pt x="2175" y="106"/>
                    <a:pt x="2171" y="105"/>
                    <a:pt x="2170" y="105"/>
                  </a:cubicBezTo>
                  <a:cubicBezTo>
                    <a:pt x="2169" y="104"/>
                    <a:pt x="2167" y="107"/>
                    <a:pt x="2166" y="108"/>
                  </a:cubicBezTo>
                  <a:cubicBezTo>
                    <a:pt x="2165" y="104"/>
                    <a:pt x="2164" y="102"/>
                    <a:pt x="2161" y="99"/>
                  </a:cubicBezTo>
                  <a:cubicBezTo>
                    <a:pt x="2160" y="102"/>
                    <a:pt x="2160" y="103"/>
                    <a:pt x="2158" y="102"/>
                  </a:cubicBezTo>
                  <a:cubicBezTo>
                    <a:pt x="2155" y="101"/>
                    <a:pt x="2153" y="100"/>
                    <a:pt x="2150" y="99"/>
                  </a:cubicBezTo>
                  <a:cubicBezTo>
                    <a:pt x="2153" y="97"/>
                    <a:pt x="2155" y="95"/>
                    <a:pt x="2158" y="94"/>
                  </a:cubicBezTo>
                  <a:cubicBezTo>
                    <a:pt x="2156" y="92"/>
                    <a:pt x="2154" y="91"/>
                    <a:pt x="2151" y="90"/>
                  </a:cubicBezTo>
                  <a:cubicBezTo>
                    <a:pt x="2150" y="89"/>
                    <a:pt x="2144" y="86"/>
                    <a:pt x="2143" y="87"/>
                  </a:cubicBezTo>
                  <a:cubicBezTo>
                    <a:pt x="2140" y="90"/>
                    <a:pt x="2140" y="90"/>
                    <a:pt x="2140" y="93"/>
                  </a:cubicBezTo>
                  <a:cubicBezTo>
                    <a:pt x="2141" y="97"/>
                    <a:pt x="2141" y="101"/>
                    <a:pt x="2142" y="105"/>
                  </a:cubicBezTo>
                  <a:cubicBezTo>
                    <a:pt x="2142" y="107"/>
                    <a:pt x="2142" y="111"/>
                    <a:pt x="2143" y="112"/>
                  </a:cubicBezTo>
                  <a:cubicBezTo>
                    <a:pt x="2145" y="114"/>
                    <a:pt x="2147" y="117"/>
                    <a:pt x="2149" y="119"/>
                  </a:cubicBezTo>
                  <a:cubicBezTo>
                    <a:pt x="2150" y="119"/>
                    <a:pt x="2155" y="123"/>
                    <a:pt x="2156" y="122"/>
                  </a:cubicBezTo>
                  <a:cubicBezTo>
                    <a:pt x="2158" y="119"/>
                    <a:pt x="2161" y="117"/>
                    <a:pt x="2163" y="115"/>
                  </a:cubicBezTo>
                  <a:cubicBezTo>
                    <a:pt x="2163" y="118"/>
                    <a:pt x="2163" y="121"/>
                    <a:pt x="2163" y="124"/>
                  </a:cubicBezTo>
                  <a:cubicBezTo>
                    <a:pt x="2161" y="124"/>
                    <a:pt x="2158" y="123"/>
                    <a:pt x="2156" y="123"/>
                  </a:cubicBezTo>
                  <a:cubicBezTo>
                    <a:pt x="2154" y="123"/>
                    <a:pt x="2150" y="121"/>
                    <a:pt x="2148" y="122"/>
                  </a:cubicBezTo>
                  <a:cubicBezTo>
                    <a:pt x="2146" y="123"/>
                    <a:pt x="2143" y="126"/>
                    <a:pt x="2141" y="126"/>
                  </a:cubicBezTo>
                  <a:cubicBezTo>
                    <a:pt x="2138" y="126"/>
                    <a:pt x="2136" y="126"/>
                    <a:pt x="2133" y="126"/>
                  </a:cubicBezTo>
                  <a:cubicBezTo>
                    <a:pt x="2137" y="129"/>
                    <a:pt x="2142" y="133"/>
                    <a:pt x="2147" y="137"/>
                  </a:cubicBezTo>
                  <a:cubicBezTo>
                    <a:pt x="2145" y="137"/>
                    <a:pt x="2143" y="137"/>
                    <a:pt x="2141" y="137"/>
                  </a:cubicBezTo>
                  <a:cubicBezTo>
                    <a:pt x="2141" y="137"/>
                    <a:pt x="2140" y="133"/>
                    <a:pt x="2140" y="133"/>
                  </a:cubicBezTo>
                  <a:cubicBezTo>
                    <a:pt x="2139" y="136"/>
                    <a:pt x="2139" y="140"/>
                    <a:pt x="2138" y="144"/>
                  </a:cubicBezTo>
                  <a:cubicBezTo>
                    <a:pt x="2138" y="143"/>
                    <a:pt x="2137" y="143"/>
                    <a:pt x="2136" y="142"/>
                  </a:cubicBezTo>
                  <a:cubicBezTo>
                    <a:pt x="2135" y="144"/>
                    <a:pt x="2134" y="146"/>
                    <a:pt x="2133" y="149"/>
                  </a:cubicBezTo>
                  <a:cubicBezTo>
                    <a:pt x="2132" y="147"/>
                    <a:pt x="2131" y="145"/>
                    <a:pt x="2131" y="144"/>
                  </a:cubicBezTo>
                  <a:cubicBezTo>
                    <a:pt x="2128" y="145"/>
                    <a:pt x="2126" y="147"/>
                    <a:pt x="2124" y="149"/>
                  </a:cubicBezTo>
                  <a:cubicBezTo>
                    <a:pt x="2124" y="147"/>
                    <a:pt x="2125" y="145"/>
                    <a:pt x="2125" y="144"/>
                  </a:cubicBezTo>
                  <a:cubicBezTo>
                    <a:pt x="2121" y="144"/>
                    <a:pt x="2117" y="144"/>
                    <a:pt x="2113" y="144"/>
                  </a:cubicBezTo>
                  <a:cubicBezTo>
                    <a:pt x="2110" y="144"/>
                    <a:pt x="2105" y="147"/>
                    <a:pt x="2102" y="149"/>
                  </a:cubicBezTo>
                  <a:cubicBezTo>
                    <a:pt x="2105" y="149"/>
                    <a:pt x="2108" y="150"/>
                    <a:pt x="2112" y="151"/>
                  </a:cubicBezTo>
                  <a:cubicBezTo>
                    <a:pt x="2108" y="152"/>
                    <a:pt x="2105" y="153"/>
                    <a:pt x="2101" y="155"/>
                  </a:cubicBezTo>
                  <a:cubicBezTo>
                    <a:pt x="2100" y="155"/>
                    <a:pt x="2099" y="155"/>
                    <a:pt x="2099" y="157"/>
                  </a:cubicBezTo>
                  <a:cubicBezTo>
                    <a:pt x="2099" y="159"/>
                    <a:pt x="2099" y="159"/>
                    <a:pt x="2097" y="160"/>
                  </a:cubicBezTo>
                  <a:cubicBezTo>
                    <a:pt x="2093" y="161"/>
                    <a:pt x="2089" y="162"/>
                    <a:pt x="2085" y="163"/>
                  </a:cubicBezTo>
                  <a:cubicBezTo>
                    <a:pt x="2084" y="163"/>
                    <a:pt x="2083" y="165"/>
                    <a:pt x="2082" y="166"/>
                  </a:cubicBezTo>
                  <a:cubicBezTo>
                    <a:pt x="2081" y="167"/>
                    <a:pt x="2079" y="166"/>
                    <a:pt x="2078" y="165"/>
                  </a:cubicBezTo>
                  <a:cubicBezTo>
                    <a:pt x="2077" y="168"/>
                    <a:pt x="2076" y="172"/>
                    <a:pt x="2076" y="175"/>
                  </a:cubicBezTo>
                  <a:cubicBezTo>
                    <a:pt x="2076" y="176"/>
                    <a:pt x="2068" y="177"/>
                    <a:pt x="2067" y="177"/>
                  </a:cubicBezTo>
                  <a:cubicBezTo>
                    <a:pt x="2070" y="178"/>
                    <a:pt x="2073" y="178"/>
                    <a:pt x="2076" y="179"/>
                  </a:cubicBezTo>
                  <a:cubicBezTo>
                    <a:pt x="2072" y="179"/>
                    <a:pt x="2072" y="179"/>
                    <a:pt x="2072" y="183"/>
                  </a:cubicBezTo>
                  <a:cubicBezTo>
                    <a:pt x="2072" y="185"/>
                    <a:pt x="2070" y="184"/>
                    <a:pt x="2067" y="184"/>
                  </a:cubicBezTo>
                  <a:cubicBezTo>
                    <a:pt x="2066" y="184"/>
                    <a:pt x="2066" y="188"/>
                    <a:pt x="2068" y="188"/>
                  </a:cubicBezTo>
                  <a:cubicBezTo>
                    <a:pt x="2071" y="189"/>
                    <a:pt x="2073" y="189"/>
                    <a:pt x="2076" y="190"/>
                  </a:cubicBezTo>
                  <a:cubicBezTo>
                    <a:pt x="2073" y="191"/>
                    <a:pt x="2071" y="192"/>
                    <a:pt x="2069" y="193"/>
                  </a:cubicBezTo>
                  <a:cubicBezTo>
                    <a:pt x="2072" y="194"/>
                    <a:pt x="2076" y="195"/>
                    <a:pt x="2080" y="196"/>
                  </a:cubicBezTo>
                  <a:cubicBezTo>
                    <a:pt x="2082" y="196"/>
                    <a:pt x="2084" y="196"/>
                    <a:pt x="2086" y="197"/>
                  </a:cubicBezTo>
                  <a:cubicBezTo>
                    <a:pt x="2087" y="197"/>
                    <a:pt x="2086" y="199"/>
                    <a:pt x="2086" y="201"/>
                  </a:cubicBezTo>
                  <a:cubicBezTo>
                    <a:pt x="2085" y="200"/>
                    <a:pt x="2083" y="199"/>
                    <a:pt x="2081" y="199"/>
                  </a:cubicBezTo>
                  <a:cubicBezTo>
                    <a:pt x="2084" y="201"/>
                    <a:pt x="2086" y="203"/>
                    <a:pt x="2088" y="205"/>
                  </a:cubicBezTo>
                  <a:cubicBezTo>
                    <a:pt x="2086" y="206"/>
                    <a:pt x="2084" y="207"/>
                    <a:pt x="2081" y="207"/>
                  </a:cubicBezTo>
                  <a:cubicBezTo>
                    <a:pt x="2082" y="206"/>
                    <a:pt x="2083" y="205"/>
                    <a:pt x="2084" y="204"/>
                  </a:cubicBezTo>
                  <a:cubicBezTo>
                    <a:pt x="2085" y="204"/>
                    <a:pt x="2083" y="202"/>
                    <a:pt x="2083" y="202"/>
                  </a:cubicBezTo>
                  <a:cubicBezTo>
                    <a:pt x="2081" y="203"/>
                    <a:pt x="2079" y="203"/>
                    <a:pt x="2077" y="204"/>
                  </a:cubicBezTo>
                  <a:cubicBezTo>
                    <a:pt x="2069" y="207"/>
                    <a:pt x="2061" y="209"/>
                    <a:pt x="2053" y="212"/>
                  </a:cubicBezTo>
                  <a:cubicBezTo>
                    <a:pt x="2051" y="213"/>
                    <a:pt x="2040" y="215"/>
                    <a:pt x="2040" y="218"/>
                  </a:cubicBezTo>
                  <a:cubicBezTo>
                    <a:pt x="2041" y="219"/>
                    <a:pt x="2041" y="224"/>
                    <a:pt x="2042" y="226"/>
                  </a:cubicBezTo>
                  <a:cubicBezTo>
                    <a:pt x="2045" y="228"/>
                    <a:pt x="2048" y="231"/>
                    <a:pt x="2051" y="234"/>
                  </a:cubicBezTo>
                  <a:cubicBezTo>
                    <a:pt x="2053" y="236"/>
                    <a:pt x="2053" y="236"/>
                    <a:pt x="2056" y="236"/>
                  </a:cubicBezTo>
                  <a:cubicBezTo>
                    <a:pt x="2058" y="236"/>
                    <a:pt x="2064" y="235"/>
                    <a:pt x="2065" y="236"/>
                  </a:cubicBezTo>
                  <a:cubicBezTo>
                    <a:pt x="2066" y="238"/>
                    <a:pt x="2069" y="243"/>
                    <a:pt x="2071" y="243"/>
                  </a:cubicBezTo>
                  <a:cubicBezTo>
                    <a:pt x="2072" y="243"/>
                    <a:pt x="2079" y="244"/>
                    <a:pt x="2079" y="245"/>
                  </a:cubicBezTo>
                  <a:cubicBezTo>
                    <a:pt x="2081" y="248"/>
                    <a:pt x="2082" y="251"/>
                    <a:pt x="2083" y="254"/>
                  </a:cubicBezTo>
                  <a:cubicBezTo>
                    <a:pt x="2084" y="257"/>
                    <a:pt x="2087" y="259"/>
                    <a:pt x="2089" y="261"/>
                  </a:cubicBezTo>
                  <a:cubicBezTo>
                    <a:pt x="2092" y="263"/>
                    <a:pt x="2094" y="263"/>
                    <a:pt x="2092" y="266"/>
                  </a:cubicBezTo>
                  <a:cubicBezTo>
                    <a:pt x="2092" y="267"/>
                    <a:pt x="2090" y="269"/>
                    <a:pt x="2090" y="270"/>
                  </a:cubicBezTo>
                  <a:cubicBezTo>
                    <a:pt x="2092" y="271"/>
                    <a:pt x="2093" y="272"/>
                    <a:pt x="2095" y="273"/>
                  </a:cubicBezTo>
                  <a:cubicBezTo>
                    <a:pt x="2099" y="275"/>
                    <a:pt x="2106" y="276"/>
                    <a:pt x="2110" y="277"/>
                  </a:cubicBezTo>
                  <a:cubicBezTo>
                    <a:pt x="2106" y="280"/>
                    <a:pt x="2107" y="281"/>
                    <a:pt x="2103" y="279"/>
                  </a:cubicBezTo>
                  <a:cubicBezTo>
                    <a:pt x="2100" y="277"/>
                    <a:pt x="2097" y="275"/>
                    <a:pt x="2094" y="275"/>
                  </a:cubicBezTo>
                  <a:cubicBezTo>
                    <a:pt x="2091" y="274"/>
                    <a:pt x="2088" y="274"/>
                    <a:pt x="2087" y="271"/>
                  </a:cubicBezTo>
                  <a:cubicBezTo>
                    <a:pt x="2086" y="268"/>
                    <a:pt x="2085" y="264"/>
                    <a:pt x="2083" y="261"/>
                  </a:cubicBezTo>
                  <a:cubicBezTo>
                    <a:pt x="2083" y="262"/>
                    <a:pt x="2082" y="264"/>
                    <a:pt x="2081" y="266"/>
                  </a:cubicBezTo>
                  <a:cubicBezTo>
                    <a:pt x="2080" y="264"/>
                    <a:pt x="2077" y="261"/>
                    <a:pt x="2076" y="259"/>
                  </a:cubicBezTo>
                  <a:cubicBezTo>
                    <a:pt x="2075" y="257"/>
                    <a:pt x="2075" y="255"/>
                    <a:pt x="2074" y="254"/>
                  </a:cubicBezTo>
                  <a:cubicBezTo>
                    <a:pt x="2074" y="253"/>
                    <a:pt x="2077" y="253"/>
                    <a:pt x="2078" y="252"/>
                  </a:cubicBezTo>
                  <a:cubicBezTo>
                    <a:pt x="2078" y="251"/>
                    <a:pt x="2078" y="248"/>
                    <a:pt x="2078" y="247"/>
                  </a:cubicBezTo>
                  <a:cubicBezTo>
                    <a:pt x="2078" y="246"/>
                    <a:pt x="2077" y="247"/>
                    <a:pt x="2075" y="247"/>
                  </a:cubicBezTo>
                  <a:cubicBezTo>
                    <a:pt x="2071" y="247"/>
                    <a:pt x="2067" y="247"/>
                    <a:pt x="2063" y="247"/>
                  </a:cubicBezTo>
                  <a:cubicBezTo>
                    <a:pt x="2061" y="247"/>
                    <a:pt x="2058" y="245"/>
                    <a:pt x="2056" y="244"/>
                  </a:cubicBezTo>
                  <a:cubicBezTo>
                    <a:pt x="2052" y="243"/>
                    <a:pt x="2048" y="241"/>
                    <a:pt x="2044" y="240"/>
                  </a:cubicBezTo>
                  <a:cubicBezTo>
                    <a:pt x="2042" y="239"/>
                    <a:pt x="2039" y="239"/>
                    <a:pt x="2036" y="239"/>
                  </a:cubicBezTo>
                  <a:cubicBezTo>
                    <a:pt x="2034" y="239"/>
                    <a:pt x="2031" y="243"/>
                    <a:pt x="2029" y="245"/>
                  </a:cubicBezTo>
                  <a:cubicBezTo>
                    <a:pt x="2032" y="246"/>
                    <a:pt x="2035" y="247"/>
                    <a:pt x="2038" y="248"/>
                  </a:cubicBezTo>
                  <a:cubicBezTo>
                    <a:pt x="2035" y="248"/>
                    <a:pt x="2031" y="248"/>
                    <a:pt x="2028" y="248"/>
                  </a:cubicBezTo>
                  <a:cubicBezTo>
                    <a:pt x="2024" y="248"/>
                    <a:pt x="2024" y="249"/>
                    <a:pt x="2021" y="252"/>
                  </a:cubicBezTo>
                  <a:cubicBezTo>
                    <a:pt x="2032" y="257"/>
                    <a:pt x="2042" y="261"/>
                    <a:pt x="2053" y="266"/>
                  </a:cubicBezTo>
                  <a:cubicBezTo>
                    <a:pt x="2042" y="264"/>
                    <a:pt x="2032" y="263"/>
                    <a:pt x="2021" y="261"/>
                  </a:cubicBezTo>
                  <a:cubicBezTo>
                    <a:pt x="2019" y="260"/>
                    <a:pt x="2017" y="256"/>
                    <a:pt x="2016" y="254"/>
                  </a:cubicBezTo>
                  <a:cubicBezTo>
                    <a:pt x="2015" y="253"/>
                    <a:pt x="2015" y="249"/>
                    <a:pt x="2015" y="247"/>
                  </a:cubicBezTo>
                  <a:cubicBezTo>
                    <a:pt x="2015" y="245"/>
                    <a:pt x="2011" y="242"/>
                    <a:pt x="2010" y="242"/>
                  </a:cubicBezTo>
                  <a:cubicBezTo>
                    <a:pt x="2008" y="240"/>
                    <a:pt x="2007" y="238"/>
                    <a:pt x="2005" y="236"/>
                  </a:cubicBezTo>
                  <a:cubicBezTo>
                    <a:pt x="2005" y="238"/>
                    <a:pt x="2011" y="251"/>
                    <a:pt x="2009" y="252"/>
                  </a:cubicBezTo>
                  <a:cubicBezTo>
                    <a:pt x="2007" y="253"/>
                    <a:pt x="2003" y="254"/>
                    <a:pt x="2003" y="257"/>
                  </a:cubicBezTo>
                  <a:cubicBezTo>
                    <a:pt x="2003" y="259"/>
                    <a:pt x="2002" y="263"/>
                    <a:pt x="2004" y="265"/>
                  </a:cubicBezTo>
                  <a:cubicBezTo>
                    <a:pt x="2009" y="268"/>
                    <a:pt x="2017" y="270"/>
                    <a:pt x="2018" y="276"/>
                  </a:cubicBezTo>
                  <a:cubicBezTo>
                    <a:pt x="2019" y="283"/>
                    <a:pt x="2021" y="288"/>
                    <a:pt x="2024" y="294"/>
                  </a:cubicBezTo>
                  <a:cubicBezTo>
                    <a:pt x="2025" y="297"/>
                    <a:pt x="2027" y="300"/>
                    <a:pt x="2028" y="303"/>
                  </a:cubicBezTo>
                  <a:cubicBezTo>
                    <a:pt x="2028" y="303"/>
                    <a:pt x="2036" y="300"/>
                    <a:pt x="2037" y="299"/>
                  </a:cubicBezTo>
                  <a:cubicBezTo>
                    <a:pt x="2043" y="297"/>
                    <a:pt x="2049" y="299"/>
                    <a:pt x="2056" y="299"/>
                  </a:cubicBezTo>
                  <a:cubicBezTo>
                    <a:pt x="2058" y="300"/>
                    <a:pt x="2059" y="299"/>
                    <a:pt x="2061" y="301"/>
                  </a:cubicBezTo>
                  <a:cubicBezTo>
                    <a:pt x="2063" y="304"/>
                    <a:pt x="2065" y="307"/>
                    <a:pt x="2067" y="311"/>
                  </a:cubicBezTo>
                  <a:cubicBezTo>
                    <a:pt x="2067" y="311"/>
                    <a:pt x="2065" y="312"/>
                    <a:pt x="2065" y="313"/>
                  </a:cubicBezTo>
                  <a:cubicBezTo>
                    <a:pt x="2066" y="314"/>
                    <a:pt x="2066" y="316"/>
                    <a:pt x="2067" y="317"/>
                  </a:cubicBezTo>
                  <a:cubicBezTo>
                    <a:pt x="2067" y="318"/>
                    <a:pt x="2075" y="318"/>
                    <a:pt x="2076" y="319"/>
                  </a:cubicBezTo>
                  <a:cubicBezTo>
                    <a:pt x="2077" y="319"/>
                    <a:pt x="2078" y="319"/>
                    <a:pt x="2079" y="319"/>
                  </a:cubicBezTo>
                  <a:cubicBezTo>
                    <a:pt x="2074" y="319"/>
                    <a:pt x="2069" y="319"/>
                    <a:pt x="2064" y="319"/>
                  </a:cubicBezTo>
                  <a:cubicBezTo>
                    <a:pt x="2062" y="319"/>
                    <a:pt x="2059" y="309"/>
                    <a:pt x="2059" y="307"/>
                  </a:cubicBezTo>
                  <a:cubicBezTo>
                    <a:pt x="2058" y="305"/>
                    <a:pt x="2058" y="305"/>
                    <a:pt x="2056" y="304"/>
                  </a:cubicBezTo>
                  <a:cubicBezTo>
                    <a:pt x="2055" y="304"/>
                    <a:pt x="2050" y="301"/>
                    <a:pt x="2049" y="302"/>
                  </a:cubicBezTo>
                  <a:cubicBezTo>
                    <a:pt x="2044" y="303"/>
                    <a:pt x="2040" y="305"/>
                    <a:pt x="2035" y="307"/>
                  </a:cubicBezTo>
                  <a:cubicBezTo>
                    <a:pt x="2037" y="311"/>
                    <a:pt x="2039" y="314"/>
                    <a:pt x="2041" y="318"/>
                  </a:cubicBezTo>
                  <a:cubicBezTo>
                    <a:pt x="2044" y="322"/>
                    <a:pt x="2044" y="323"/>
                    <a:pt x="2043" y="328"/>
                  </a:cubicBezTo>
                  <a:cubicBezTo>
                    <a:pt x="2042" y="333"/>
                    <a:pt x="2042" y="334"/>
                    <a:pt x="2038" y="337"/>
                  </a:cubicBezTo>
                  <a:cubicBezTo>
                    <a:pt x="2036" y="339"/>
                    <a:pt x="2035" y="341"/>
                    <a:pt x="2033" y="342"/>
                  </a:cubicBezTo>
                  <a:cubicBezTo>
                    <a:pt x="2033" y="342"/>
                    <a:pt x="2035" y="347"/>
                    <a:pt x="2035" y="347"/>
                  </a:cubicBezTo>
                  <a:cubicBezTo>
                    <a:pt x="2029" y="347"/>
                    <a:pt x="2023" y="347"/>
                    <a:pt x="2017" y="347"/>
                  </a:cubicBezTo>
                  <a:cubicBezTo>
                    <a:pt x="2012" y="347"/>
                    <a:pt x="2006" y="345"/>
                    <a:pt x="2001" y="344"/>
                  </a:cubicBezTo>
                  <a:cubicBezTo>
                    <a:pt x="2005" y="342"/>
                    <a:pt x="2009" y="340"/>
                    <a:pt x="2013" y="342"/>
                  </a:cubicBezTo>
                  <a:cubicBezTo>
                    <a:pt x="2014" y="342"/>
                    <a:pt x="2018" y="344"/>
                    <a:pt x="2019" y="344"/>
                  </a:cubicBezTo>
                  <a:cubicBezTo>
                    <a:pt x="2022" y="343"/>
                    <a:pt x="2024" y="342"/>
                    <a:pt x="2026" y="341"/>
                  </a:cubicBezTo>
                  <a:cubicBezTo>
                    <a:pt x="2024" y="338"/>
                    <a:pt x="2022" y="338"/>
                    <a:pt x="2024" y="335"/>
                  </a:cubicBezTo>
                  <a:cubicBezTo>
                    <a:pt x="2026" y="332"/>
                    <a:pt x="2028" y="329"/>
                    <a:pt x="2031" y="325"/>
                  </a:cubicBezTo>
                  <a:cubicBezTo>
                    <a:pt x="2032" y="324"/>
                    <a:pt x="2029" y="319"/>
                    <a:pt x="2029" y="318"/>
                  </a:cubicBezTo>
                  <a:cubicBezTo>
                    <a:pt x="2028" y="315"/>
                    <a:pt x="2030" y="313"/>
                    <a:pt x="2028" y="311"/>
                  </a:cubicBezTo>
                  <a:cubicBezTo>
                    <a:pt x="2026" y="310"/>
                    <a:pt x="2022" y="308"/>
                    <a:pt x="2021" y="307"/>
                  </a:cubicBezTo>
                  <a:cubicBezTo>
                    <a:pt x="2020" y="304"/>
                    <a:pt x="2019" y="302"/>
                    <a:pt x="2018" y="300"/>
                  </a:cubicBezTo>
                  <a:cubicBezTo>
                    <a:pt x="2014" y="292"/>
                    <a:pt x="2010" y="285"/>
                    <a:pt x="2007" y="277"/>
                  </a:cubicBezTo>
                  <a:cubicBezTo>
                    <a:pt x="2004" y="272"/>
                    <a:pt x="2000" y="270"/>
                    <a:pt x="1996" y="266"/>
                  </a:cubicBezTo>
                  <a:cubicBezTo>
                    <a:pt x="1993" y="265"/>
                    <a:pt x="1992" y="265"/>
                    <a:pt x="1993" y="262"/>
                  </a:cubicBezTo>
                  <a:cubicBezTo>
                    <a:pt x="1993" y="258"/>
                    <a:pt x="1994" y="254"/>
                    <a:pt x="1994" y="250"/>
                  </a:cubicBezTo>
                  <a:cubicBezTo>
                    <a:pt x="1995" y="249"/>
                    <a:pt x="1991" y="244"/>
                    <a:pt x="1990" y="243"/>
                  </a:cubicBezTo>
                  <a:cubicBezTo>
                    <a:pt x="1988" y="240"/>
                    <a:pt x="1987" y="241"/>
                    <a:pt x="1985" y="241"/>
                  </a:cubicBezTo>
                  <a:cubicBezTo>
                    <a:pt x="1977" y="241"/>
                    <a:pt x="1970" y="241"/>
                    <a:pt x="1963" y="241"/>
                  </a:cubicBezTo>
                  <a:cubicBezTo>
                    <a:pt x="1962" y="241"/>
                    <a:pt x="1962" y="241"/>
                    <a:pt x="1962" y="241"/>
                  </a:cubicBezTo>
                  <a:cubicBezTo>
                    <a:pt x="1964" y="248"/>
                    <a:pt x="1966" y="255"/>
                    <a:pt x="1965" y="261"/>
                  </a:cubicBezTo>
                  <a:cubicBezTo>
                    <a:pt x="1965" y="265"/>
                    <a:pt x="1965" y="269"/>
                    <a:pt x="1962" y="271"/>
                  </a:cubicBezTo>
                  <a:cubicBezTo>
                    <a:pt x="1961" y="271"/>
                    <a:pt x="1957" y="272"/>
                    <a:pt x="1957" y="273"/>
                  </a:cubicBezTo>
                  <a:cubicBezTo>
                    <a:pt x="1956" y="274"/>
                    <a:pt x="1957" y="277"/>
                    <a:pt x="1957" y="279"/>
                  </a:cubicBezTo>
                  <a:cubicBezTo>
                    <a:pt x="1957" y="278"/>
                    <a:pt x="1958" y="277"/>
                    <a:pt x="1959" y="277"/>
                  </a:cubicBezTo>
                  <a:cubicBezTo>
                    <a:pt x="1959" y="279"/>
                    <a:pt x="1959" y="282"/>
                    <a:pt x="1959" y="284"/>
                  </a:cubicBezTo>
                  <a:cubicBezTo>
                    <a:pt x="1960" y="283"/>
                    <a:pt x="1962" y="282"/>
                    <a:pt x="1964" y="280"/>
                  </a:cubicBezTo>
                  <a:cubicBezTo>
                    <a:pt x="1965" y="283"/>
                    <a:pt x="1967" y="286"/>
                    <a:pt x="1968" y="289"/>
                  </a:cubicBezTo>
                  <a:cubicBezTo>
                    <a:pt x="1970" y="293"/>
                    <a:pt x="1969" y="293"/>
                    <a:pt x="1968" y="296"/>
                  </a:cubicBezTo>
                  <a:cubicBezTo>
                    <a:pt x="1967" y="295"/>
                    <a:pt x="1966" y="295"/>
                    <a:pt x="1966" y="294"/>
                  </a:cubicBezTo>
                  <a:cubicBezTo>
                    <a:pt x="1966" y="295"/>
                    <a:pt x="1967" y="299"/>
                    <a:pt x="1968" y="300"/>
                  </a:cubicBezTo>
                  <a:cubicBezTo>
                    <a:pt x="1969" y="300"/>
                    <a:pt x="1973" y="300"/>
                    <a:pt x="1974" y="300"/>
                  </a:cubicBezTo>
                  <a:cubicBezTo>
                    <a:pt x="1975" y="300"/>
                    <a:pt x="1978" y="299"/>
                    <a:pt x="1978" y="301"/>
                  </a:cubicBezTo>
                  <a:cubicBezTo>
                    <a:pt x="1979" y="302"/>
                    <a:pt x="1979" y="305"/>
                    <a:pt x="1980" y="305"/>
                  </a:cubicBezTo>
                  <a:cubicBezTo>
                    <a:pt x="1982" y="306"/>
                    <a:pt x="1991" y="310"/>
                    <a:pt x="1991" y="311"/>
                  </a:cubicBezTo>
                  <a:cubicBezTo>
                    <a:pt x="1991" y="315"/>
                    <a:pt x="1991" y="319"/>
                    <a:pt x="1991" y="323"/>
                  </a:cubicBezTo>
                  <a:cubicBezTo>
                    <a:pt x="1984" y="319"/>
                    <a:pt x="1979" y="314"/>
                    <a:pt x="1972" y="313"/>
                  </a:cubicBezTo>
                  <a:cubicBezTo>
                    <a:pt x="1964" y="311"/>
                    <a:pt x="1957" y="309"/>
                    <a:pt x="1950" y="308"/>
                  </a:cubicBezTo>
                  <a:cubicBezTo>
                    <a:pt x="1940" y="306"/>
                    <a:pt x="1930" y="305"/>
                    <a:pt x="1920" y="303"/>
                  </a:cubicBezTo>
                  <a:cubicBezTo>
                    <a:pt x="1919" y="303"/>
                    <a:pt x="1915" y="308"/>
                    <a:pt x="1916" y="309"/>
                  </a:cubicBezTo>
                  <a:cubicBezTo>
                    <a:pt x="1920" y="313"/>
                    <a:pt x="1923" y="316"/>
                    <a:pt x="1927" y="319"/>
                  </a:cubicBezTo>
                  <a:cubicBezTo>
                    <a:pt x="1925" y="320"/>
                    <a:pt x="1922" y="321"/>
                    <a:pt x="1921" y="323"/>
                  </a:cubicBezTo>
                  <a:cubicBezTo>
                    <a:pt x="1921" y="324"/>
                    <a:pt x="1923" y="328"/>
                    <a:pt x="1920" y="328"/>
                  </a:cubicBezTo>
                  <a:cubicBezTo>
                    <a:pt x="1918" y="328"/>
                    <a:pt x="1916" y="329"/>
                    <a:pt x="1915" y="327"/>
                  </a:cubicBezTo>
                  <a:cubicBezTo>
                    <a:pt x="1914" y="324"/>
                    <a:pt x="1914" y="322"/>
                    <a:pt x="1913" y="319"/>
                  </a:cubicBezTo>
                  <a:cubicBezTo>
                    <a:pt x="1908" y="322"/>
                    <a:pt x="1901" y="329"/>
                    <a:pt x="1896" y="328"/>
                  </a:cubicBezTo>
                  <a:cubicBezTo>
                    <a:pt x="1892" y="327"/>
                    <a:pt x="1890" y="326"/>
                    <a:pt x="1886" y="328"/>
                  </a:cubicBezTo>
                  <a:cubicBezTo>
                    <a:pt x="1882" y="330"/>
                    <a:pt x="1883" y="330"/>
                    <a:pt x="1883" y="335"/>
                  </a:cubicBezTo>
                  <a:cubicBezTo>
                    <a:pt x="1879" y="334"/>
                    <a:pt x="1879" y="333"/>
                    <a:pt x="1877" y="336"/>
                  </a:cubicBezTo>
                  <a:cubicBezTo>
                    <a:pt x="1875" y="337"/>
                    <a:pt x="1874" y="338"/>
                    <a:pt x="1873" y="340"/>
                  </a:cubicBezTo>
                  <a:cubicBezTo>
                    <a:pt x="1871" y="341"/>
                    <a:pt x="1871" y="340"/>
                    <a:pt x="1870" y="339"/>
                  </a:cubicBezTo>
                  <a:cubicBezTo>
                    <a:pt x="1869" y="338"/>
                    <a:pt x="1873" y="333"/>
                    <a:pt x="1873" y="332"/>
                  </a:cubicBezTo>
                  <a:cubicBezTo>
                    <a:pt x="1874" y="331"/>
                    <a:pt x="1870" y="326"/>
                    <a:pt x="1870" y="325"/>
                  </a:cubicBezTo>
                  <a:cubicBezTo>
                    <a:pt x="1872" y="324"/>
                    <a:pt x="1873" y="323"/>
                    <a:pt x="1875" y="323"/>
                  </a:cubicBezTo>
                  <a:cubicBezTo>
                    <a:pt x="1870" y="323"/>
                    <a:pt x="1866" y="327"/>
                    <a:pt x="1861" y="330"/>
                  </a:cubicBezTo>
                  <a:cubicBezTo>
                    <a:pt x="1865" y="332"/>
                    <a:pt x="1864" y="332"/>
                    <a:pt x="1863" y="335"/>
                  </a:cubicBezTo>
                  <a:cubicBezTo>
                    <a:pt x="1862" y="334"/>
                    <a:pt x="1860" y="330"/>
                    <a:pt x="1859" y="330"/>
                  </a:cubicBezTo>
                  <a:cubicBezTo>
                    <a:pt x="1856" y="332"/>
                    <a:pt x="1854" y="333"/>
                    <a:pt x="1851" y="335"/>
                  </a:cubicBezTo>
                  <a:cubicBezTo>
                    <a:pt x="1845" y="338"/>
                    <a:pt x="1840" y="341"/>
                    <a:pt x="1834" y="344"/>
                  </a:cubicBezTo>
                  <a:cubicBezTo>
                    <a:pt x="1835" y="345"/>
                    <a:pt x="1837" y="346"/>
                    <a:pt x="1838" y="347"/>
                  </a:cubicBezTo>
                  <a:cubicBezTo>
                    <a:pt x="1835" y="348"/>
                    <a:pt x="1833" y="349"/>
                    <a:pt x="1831" y="349"/>
                  </a:cubicBezTo>
                  <a:cubicBezTo>
                    <a:pt x="1830" y="350"/>
                    <a:pt x="1831" y="356"/>
                    <a:pt x="1831" y="357"/>
                  </a:cubicBezTo>
                  <a:cubicBezTo>
                    <a:pt x="1831" y="359"/>
                    <a:pt x="1823" y="363"/>
                    <a:pt x="1821" y="361"/>
                  </a:cubicBezTo>
                  <a:cubicBezTo>
                    <a:pt x="1819" y="360"/>
                    <a:pt x="1807" y="353"/>
                    <a:pt x="1808" y="353"/>
                  </a:cubicBezTo>
                  <a:cubicBezTo>
                    <a:pt x="1809" y="350"/>
                    <a:pt x="1809" y="349"/>
                    <a:pt x="1812" y="349"/>
                  </a:cubicBezTo>
                  <a:cubicBezTo>
                    <a:pt x="1815" y="348"/>
                    <a:pt x="1818" y="347"/>
                    <a:pt x="1820" y="346"/>
                  </a:cubicBezTo>
                  <a:cubicBezTo>
                    <a:pt x="1817" y="343"/>
                    <a:pt x="1814" y="337"/>
                    <a:pt x="1809" y="337"/>
                  </a:cubicBezTo>
                  <a:cubicBezTo>
                    <a:pt x="1803" y="336"/>
                    <a:pt x="1796" y="336"/>
                    <a:pt x="1790" y="335"/>
                  </a:cubicBezTo>
                  <a:cubicBezTo>
                    <a:pt x="1793" y="337"/>
                    <a:pt x="1797" y="337"/>
                    <a:pt x="1797" y="341"/>
                  </a:cubicBezTo>
                  <a:cubicBezTo>
                    <a:pt x="1798" y="346"/>
                    <a:pt x="1799" y="351"/>
                    <a:pt x="1799" y="356"/>
                  </a:cubicBezTo>
                  <a:cubicBezTo>
                    <a:pt x="1799" y="359"/>
                    <a:pt x="1806" y="360"/>
                    <a:pt x="1806" y="362"/>
                  </a:cubicBezTo>
                  <a:cubicBezTo>
                    <a:pt x="1806" y="367"/>
                    <a:pt x="1806" y="371"/>
                    <a:pt x="1806" y="376"/>
                  </a:cubicBezTo>
                  <a:cubicBezTo>
                    <a:pt x="1804" y="374"/>
                    <a:pt x="1802" y="372"/>
                    <a:pt x="1800" y="370"/>
                  </a:cubicBezTo>
                  <a:cubicBezTo>
                    <a:pt x="1798" y="368"/>
                    <a:pt x="1795" y="369"/>
                    <a:pt x="1793" y="369"/>
                  </a:cubicBezTo>
                  <a:cubicBezTo>
                    <a:pt x="1791" y="369"/>
                    <a:pt x="1789" y="368"/>
                    <a:pt x="1788" y="370"/>
                  </a:cubicBezTo>
                  <a:cubicBezTo>
                    <a:pt x="1785" y="372"/>
                    <a:pt x="1783" y="375"/>
                    <a:pt x="1781" y="378"/>
                  </a:cubicBezTo>
                  <a:cubicBezTo>
                    <a:pt x="1779" y="379"/>
                    <a:pt x="1772" y="386"/>
                    <a:pt x="1773" y="387"/>
                  </a:cubicBezTo>
                  <a:cubicBezTo>
                    <a:pt x="1775" y="392"/>
                    <a:pt x="1778" y="397"/>
                    <a:pt x="1781" y="403"/>
                  </a:cubicBezTo>
                  <a:cubicBezTo>
                    <a:pt x="1775" y="403"/>
                    <a:pt x="1768" y="403"/>
                    <a:pt x="1762" y="403"/>
                  </a:cubicBezTo>
                  <a:cubicBezTo>
                    <a:pt x="1763" y="403"/>
                    <a:pt x="1758" y="399"/>
                    <a:pt x="1758" y="399"/>
                  </a:cubicBezTo>
                  <a:cubicBezTo>
                    <a:pt x="1755" y="397"/>
                    <a:pt x="1752" y="396"/>
                    <a:pt x="1749" y="394"/>
                  </a:cubicBezTo>
                  <a:cubicBezTo>
                    <a:pt x="1748" y="395"/>
                    <a:pt x="1746" y="399"/>
                    <a:pt x="1746" y="401"/>
                  </a:cubicBezTo>
                  <a:cubicBezTo>
                    <a:pt x="1746" y="403"/>
                    <a:pt x="1751" y="405"/>
                    <a:pt x="1753" y="407"/>
                  </a:cubicBezTo>
                  <a:cubicBezTo>
                    <a:pt x="1754" y="408"/>
                    <a:pt x="1758" y="407"/>
                    <a:pt x="1758" y="408"/>
                  </a:cubicBezTo>
                  <a:cubicBezTo>
                    <a:pt x="1760" y="410"/>
                    <a:pt x="1762" y="413"/>
                    <a:pt x="1763" y="415"/>
                  </a:cubicBezTo>
                  <a:cubicBezTo>
                    <a:pt x="1761" y="417"/>
                    <a:pt x="1759" y="419"/>
                    <a:pt x="1756" y="418"/>
                  </a:cubicBezTo>
                  <a:cubicBezTo>
                    <a:pt x="1751" y="416"/>
                    <a:pt x="1747" y="414"/>
                    <a:pt x="1742" y="412"/>
                  </a:cubicBezTo>
                  <a:cubicBezTo>
                    <a:pt x="1739" y="411"/>
                    <a:pt x="1737" y="411"/>
                    <a:pt x="1736" y="408"/>
                  </a:cubicBezTo>
                  <a:cubicBezTo>
                    <a:pt x="1734" y="404"/>
                    <a:pt x="1732" y="399"/>
                    <a:pt x="1730" y="395"/>
                  </a:cubicBezTo>
                  <a:cubicBezTo>
                    <a:pt x="1729" y="392"/>
                    <a:pt x="1731" y="388"/>
                    <a:pt x="1731" y="385"/>
                  </a:cubicBezTo>
                  <a:cubicBezTo>
                    <a:pt x="1731" y="384"/>
                    <a:pt x="1725" y="380"/>
                    <a:pt x="1725" y="380"/>
                  </a:cubicBezTo>
                  <a:cubicBezTo>
                    <a:pt x="1718" y="374"/>
                    <a:pt x="1711" y="369"/>
                    <a:pt x="1705" y="364"/>
                  </a:cubicBezTo>
                  <a:cubicBezTo>
                    <a:pt x="1718" y="368"/>
                    <a:pt x="1731" y="372"/>
                    <a:pt x="1744" y="375"/>
                  </a:cubicBezTo>
                  <a:cubicBezTo>
                    <a:pt x="1748" y="377"/>
                    <a:pt x="1754" y="380"/>
                    <a:pt x="1758" y="380"/>
                  </a:cubicBezTo>
                  <a:cubicBezTo>
                    <a:pt x="1761" y="379"/>
                    <a:pt x="1764" y="377"/>
                    <a:pt x="1767" y="376"/>
                  </a:cubicBezTo>
                  <a:cubicBezTo>
                    <a:pt x="1770" y="375"/>
                    <a:pt x="1771" y="374"/>
                    <a:pt x="1772" y="372"/>
                  </a:cubicBezTo>
                  <a:cubicBezTo>
                    <a:pt x="1774" y="368"/>
                    <a:pt x="1776" y="365"/>
                    <a:pt x="1778" y="361"/>
                  </a:cubicBezTo>
                  <a:cubicBezTo>
                    <a:pt x="1780" y="359"/>
                    <a:pt x="1777" y="358"/>
                    <a:pt x="1775" y="357"/>
                  </a:cubicBezTo>
                  <a:cubicBezTo>
                    <a:pt x="1772" y="353"/>
                    <a:pt x="1768" y="349"/>
                    <a:pt x="1763" y="347"/>
                  </a:cubicBezTo>
                  <a:cubicBezTo>
                    <a:pt x="1756" y="344"/>
                    <a:pt x="1748" y="341"/>
                    <a:pt x="1741" y="338"/>
                  </a:cubicBezTo>
                  <a:cubicBezTo>
                    <a:pt x="1737" y="336"/>
                    <a:pt x="1734" y="335"/>
                    <a:pt x="1730" y="333"/>
                  </a:cubicBezTo>
                  <a:cubicBezTo>
                    <a:pt x="1729" y="333"/>
                    <a:pt x="1727" y="332"/>
                    <a:pt x="1726" y="332"/>
                  </a:cubicBezTo>
                  <a:cubicBezTo>
                    <a:pt x="1722" y="332"/>
                    <a:pt x="1719" y="332"/>
                    <a:pt x="1715" y="332"/>
                  </a:cubicBezTo>
                  <a:cubicBezTo>
                    <a:pt x="1712" y="332"/>
                    <a:pt x="1712" y="332"/>
                    <a:pt x="1710" y="335"/>
                  </a:cubicBezTo>
                  <a:cubicBezTo>
                    <a:pt x="1709" y="333"/>
                    <a:pt x="1709" y="332"/>
                    <a:pt x="1707" y="331"/>
                  </a:cubicBezTo>
                  <a:cubicBezTo>
                    <a:pt x="1704" y="330"/>
                    <a:pt x="1702" y="329"/>
                    <a:pt x="1699" y="328"/>
                  </a:cubicBezTo>
                  <a:cubicBezTo>
                    <a:pt x="1701" y="328"/>
                    <a:pt x="1703" y="327"/>
                    <a:pt x="1705" y="326"/>
                  </a:cubicBezTo>
                  <a:cubicBezTo>
                    <a:pt x="1698" y="326"/>
                    <a:pt x="1692" y="327"/>
                    <a:pt x="1685" y="325"/>
                  </a:cubicBezTo>
                  <a:cubicBezTo>
                    <a:pt x="1684" y="325"/>
                    <a:pt x="1682" y="324"/>
                    <a:pt x="1681" y="325"/>
                  </a:cubicBezTo>
                  <a:cubicBezTo>
                    <a:pt x="1680" y="327"/>
                    <a:pt x="1680" y="326"/>
                    <a:pt x="1678" y="324"/>
                  </a:cubicBezTo>
                  <a:cubicBezTo>
                    <a:pt x="1676" y="322"/>
                    <a:pt x="1672" y="322"/>
                    <a:pt x="1669" y="321"/>
                  </a:cubicBezTo>
                  <a:cubicBezTo>
                    <a:pt x="1673" y="321"/>
                    <a:pt x="1676" y="321"/>
                    <a:pt x="1679" y="321"/>
                  </a:cubicBezTo>
                  <a:cubicBezTo>
                    <a:pt x="1682" y="321"/>
                    <a:pt x="1685" y="318"/>
                    <a:pt x="1687" y="317"/>
                  </a:cubicBezTo>
                  <a:cubicBezTo>
                    <a:pt x="1684" y="315"/>
                    <a:pt x="1682" y="314"/>
                    <a:pt x="1678" y="314"/>
                  </a:cubicBezTo>
                  <a:cubicBezTo>
                    <a:pt x="1679" y="313"/>
                    <a:pt x="1679" y="313"/>
                    <a:pt x="1680" y="312"/>
                  </a:cubicBezTo>
                  <a:cubicBezTo>
                    <a:pt x="1678" y="312"/>
                    <a:pt x="1675" y="310"/>
                    <a:pt x="1674" y="311"/>
                  </a:cubicBezTo>
                  <a:cubicBezTo>
                    <a:pt x="1672" y="313"/>
                    <a:pt x="1671" y="310"/>
                    <a:pt x="1669" y="309"/>
                  </a:cubicBezTo>
                  <a:cubicBezTo>
                    <a:pt x="1668" y="311"/>
                    <a:pt x="1667" y="312"/>
                    <a:pt x="1666" y="314"/>
                  </a:cubicBezTo>
                  <a:cubicBezTo>
                    <a:pt x="1665" y="316"/>
                    <a:pt x="1664" y="316"/>
                    <a:pt x="1662" y="316"/>
                  </a:cubicBezTo>
                  <a:cubicBezTo>
                    <a:pt x="1663" y="314"/>
                    <a:pt x="1664" y="313"/>
                    <a:pt x="1666" y="312"/>
                  </a:cubicBezTo>
                  <a:cubicBezTo>
                    <a:pt x="1664" y="312"/>
                    <a:pt x="1663" y="312"/>
                    <a:pt x="1662" y="312"/>
                  </a:cubicBezTo>
                  <a:cubicBezTo>
                    <a:pt x="1667" y="310"/>
                    <a:pt x="1666" y="309"/>
                    <a:pt x="1663" y="306"/>
                  </a:cubicBezTo>
                  <a:cubicBezTo>
                    <a:pt x="1661" y="304"/>
                    <a:pt x="1657" y="307"/>
                    <a:pt x="1655" y="309"/>
                  </a:cubicBezTo>
                  <a:cubicBezTo>
                    <a:pt x="1656" y="309"/>
                    <a:pt x="1658" y="310"/>
                    <a:pt x="1659" y="311"/>
                  </a:cubicBezTo>
                  <a:cubicBezTo>
                    <a:pt x="1658" y="311"/>
                    <a:pt x="1655" y="312"/>
                    <a:pt x="1655" y="313"/>
                  </a:cubicBezTo>
                  <a:cubicBezTo>
                    <a:pt x="1655" y="315"/>
                    <a:pt x="1655" y="316"/>
                    <a:pt x="1653" y="317"/>
                  </a:cubicBezTo>
                  <a:cubicBezTo>
                    <a:pt x="1652" y="315"/>
                    <a:pt x="1652" y="313"/>
                    <a:pt x="1652" y="311"/>
                  </a:cubicBezTo>
                  <a:cubicBezTo>
                    <a:pt x="1648" y="315"/>
                    <a:pt x="1645" y="318"/>
                    <a:pt x="1643" y="323"/>
                  </a:cubicBezTo>
                  <a:cubicBezTo>
                    <a:pt x="1640" y="317"/>
                    <a:pt x="1641" y="315"/>
                    <a:pt x="1644" y="311"/>
                  </a:cubicBezTo>
                  <a:cubicBezTo>
                    <a:pt x="1642" y="311"/>
                    <a:pt x="1637" y="310"/>
                    <a:pt x="1635" y="311"/>
                  </a:cubicBezTo>
                  <a:cubicBezTo>
                    <a:pt x="1631" y="313"/>
                    <a:pt x="1638" y="315"/>
                    <a:pt x="1633" y="317"/>
                  </a:cubicBezTo>
                  <a:cubicBezTo>
                    <a:pt x="1632" y="316"/>
                    <a:pt x="1631" y="315"/>
                    <a:pt x="1630" y="314"/>
                  </a:cubicBezTo>
                  <a:cubicBezTo>
                    <a:pt x="1630" y="319"/>
                    <a:pt x="1630" y="319"/>
                    <a:pt x="1627" y="323"/>
                  </a:cubicBezTo>
                  <a:cubicBezTo>
                    <a:pt x="1624" y="319"/>
                    <a:pt x="1617" y="321"/>
                    <a:pt x="1612" y="321"/>
                  </a:cubicBezTo>
                  <a:cubicBezTo>
                    <a:pt x="1614" y="322"/>
                    <a:pt x="1615" y="325"/>
                    <a:pt x="1617" y="325"/>
                  </a:cubicBezTo>
                  <a:cubicBezTo>
                    <a:pt x="1618" y="325"/>
                    <a:pt x="1619" y="329"/>
                    <a:pt x="1619" y="330"/>
                  </a:cubicBezTo>
                  <a:cubicBezTo>
                    <a:pt x="1617" y="329"/>
                    <a:pt x="1615" y="328"/>
                    <a:pt x="1613" y="326"/>
                  </a:cubicBezTo>
                  <a:cubicBezTo>
                    <a:pt x="1613" y="327"/>
                    <a:pt x="1607" y="330"/>
                    <a:pt x="1607" y="330"/>
                  </a:cubicBezTo>
                  <a:cubicBezTo>
                    <a:pt x="1608" y="331"/>
                    <a:pt x="1610" y="335"/>
                    <a:pt x="1606" y="335"/>
                  </a:cubicBezTo>
                  <a:cubicBezTo>
                    <a:pt x="1604" y="335"/>
                    <a:pt x="1604" y="330"/>
                    <a:pt x="1604" y="328"/>
                  </a:cubicBezTo>
                  <a:cubicBezTo>
                    <a:pt x="1604" y="330"/>
                    <a:pt x="1603" y="332"/>
                    <a:pt x="1602" y="334"/>
                  </a:cubicBezTo>
                  <a:cubicBezTo>
                    <a:pt x="1602" y="333"/>
                    <a:pt x="1601" y="330"/>
                    <a:pt x="1600" y="330"/>
                  </a:cubicBezTo>
                  <a:cubicBezTo>
                    <a:pt x="1598" y="331"/>
                    <a:pt x="1596" y="331"/>
                    <a:pt x="1595" y="332"/>
                  </a:cubicBezTo>
                  <a:cubicBezTo>
                    <a:pt x="1595" y="333"/>
                    <a:pt x="1596" y="335"/>
                    <a:pt x="1597" y="335"/>
                  </a:cubicBezTo>
                  <a:cubicBezTo>
                    <a:pt x="1597" y="336"/>
                    <a:pt x="1600" y="335"/>
                    <a:pt x="1600" y="336"/>
                  </a:cubicBezTo>
                  <a:cubicBezTo>
                    <a:pt x="1600" y="339"/>
                    <a:pt x="1595" y="336"/>
                    <a:pt x="1593" y="335"/>
                  </a:cubicBezTo>
                  <a:cubicBezTo>
                    <a:pt x="1591" y="335"/>
                    <a:pt x="1587" y="335"/>
                    <a:pt x="1584" y="335"/>
                  </a:cubicBezTo>
                  <a:cubicBezTo>
                    <a:pt x="1583" y="335"/>
                    <a:pt x="1582" y="338"/>
                    <a:pt x="1581" y="338"/>
                  </a:cubicBezTo>
                  <a:cubicBezTo>
                    <a:pt x="1580" y="339"/>
                    <a:pt x="1581" y="341"/>
                    <a:pt x="1582" y="342"/>
                  </a:cubicBezTo>
                  <a:cubicBezTo>
                    <a:pt x="1584" y="341"/>
                    <a:pt x="1586" y="339"/>
                    <a:pt x="1588" y="339"/>
                  </a:cubicBezTo>
                  <a:cubicBezTo>
                    <a:pt x="1592" y="339"/>
                    <a:pt x="1587" y="342"/>
                    <a:pt x="1586" y="342"/>
                  </a:cubicBezTo>
                  <a:cubicBezTo>
                    <a:pt x="1586" y="343"/>
                    <a:pt x="1587" y="343"/>
                    <a:pt x="1588" y="344"/>
                  </a:cubicBezTo>
                  <a:cubicBezTo>
                    <a:pt x="1586" y="345"/>
                    <a:pt x="1584" y="346"/>
                    <a:pt x="1582" y="347"/>
                  </a:cubicBezTo>
                  <a:cubicBezTo>
                    <a:pt x="1581" y="348"/>
                    <a:pt x="1580" y="347"/>
                    <a:pt x="1579" y="349"/>
                  </a:cubicBezTo>
                  <a:cubicBezTo>
                    <a:pt x="1580" y="349"/>
                    <a:pt x="1582" y="349"/>
                    <a:pt x="1584" y="349"/>
                  </a:cubicBezTo>
                  <a:cubicBezTo>
                    <a:pt x="1586" y="349"/>
                    <a:pt x="1587" y="351"/>
                    <a:pt x="1585" y="351"/>
                  </a:cubicBezTo>
                  <a:cubicBezTo>
                    <a:pt x="1584" y="351"/>
                    <a:pt x="1579" y="350"/>
                    <a:pt x="1579" y="351"/>
                  </a:cubicBezTo>
                  <a:cubicBezTo>
                    <a:pt x="1578" y="352"/>
                    <a:pt x="1577" y="355"/>
                    <a:pt x="1577" y="356"/>
                  </a:cubicBezTo>
                  <a:cubicBezTo>
                    <a:pt x="1579" y="356"/>
                    <a:pt x="1579" y="359"/>
                    <a:pt x="1579" y="360"/>
                  </a:cubicBezTo>
                  <a:cubicBezTo>
                    <a:pt x="1578" y="359"/>
                    <a:pt x="1578" y="357"/>
                    <a:pt x="1577" y="356"/>
                  </a:cubicBezTo>
                  <a:cubicBezTo>
                    <a:pt x="1577" y="356"/>
                    <a:pt x="1574" y="356"/>
                    <a:pt x="1574" y="357"/>
                  </a:cubicBezTo>
                  <a:cubicBezTo>
                    <a:pt x="1574" y="359"/>
                    <a:pt x="1569" y="359"/>
                    <a:pt x="1567" y="360"/>
                  </a:cubicBezTo>
                  <a:cubicBezTo>
                    <a:pt x="1569" y="364"/>
                    <a:pt x="1571" y="360"/>
                    <a:pt x="1574" y="360"/>
                  </a:cubicBezTo>
                  <a:cubicBezTo>
                    <a:pt x="1573" y="361"/>
                    <a:pt x="1573" y="361"/>
                    <a:pt x="1572" y="362"/>
                  </a:cubicBezTo>
                  <a:cubicBezTo>
                    <a:pt x="1573" y="363"/>
                    <a:pt x="1574" y="364"/>
                    <a:pt x="1574" y="366"/>
                  </a:cubicBezTo>
                  <a:cubicBezTo>
                    <a:pt x="1571" y="361"/>
                    <a:pt x="1566" y="365"/>
                    <a:pt x="1563" y="367"/>
                  </a:cubicBezTo>
                  <a:cubicBezTo>
                    <a:pt x="1565" y="367"/>
                    <a:pt x="1571" y="366"/>
                    <a:pt x="1572" y="367"/>
                  </a:cubicBezTo>
                  <a:cubicBezTo>
                    <a:pt x="1575" y="370"/>
                    <a:pt x="1564" y="369"/>
                    <a:pt x="1563" y="369"/>
                  </a:cubicBezTo>
                  <a:cubicBezTo>
                    <a:pt x="1560" y="369"/>
                    <a:pt x="1560" y="372"/>
                    <a:pt x="1558" y="374"/>
                  </a:cubicBezTo>
                  <a:cubicBezTo>
                    <a:pt x="1556" y="378"/>
                    <a:pt x="1554" y="379"/>
                    <a:pt x="1554" y="383"/>
                  </a:cubicBezTo>
                  <a:cubicBezTo>
                    <a:pt x="1557" y="382"/>
                    <a:pt x="1560" y="382"/>
                    <a:pt x="1563" y="381"/>
                  </a:cubicBezTo>
                  <a:cubicBezTo>
                    <a:pt x="1564" y="384"/>
                    <a:pt x="1555" y="386"/>
                    <a:pt x="1552" y="387"/>
                  </a:cubicBezTo>
                  <a:cubicBezTo>
                    <a:pt x="1554" y="388"/>
                    <a:pt x="1555" y="389"/>
                    <a:pt x="1556" y="390"/>
                  </a:cubicBezTo>
                  <a:cubicBezTo>
                    <a:pt x="1554" y="390"/>
                    <a:pt x="1553" y="390"/>
                    <a:pt x="1552" y="392"/>
                  </a:cubicBezTo>
                  <a:cubicBezTo>
                    <a:pt x="1551" y="395"/>
                    <a:pt x="1550" y="396"/>
                    <a:pt x="1552" y="398"/>
                  </a:cubicBezTo>
                  <a:cubicBezTo>
                    <a:pt x="1551" y="398"/>
                    <a:pt x="1550" y="397"/>
                    <a:pt x="1549" y="396"/>
                  </a:cubicBezTo>
                  <a:cubicBezTo>
                    <a:pt x="1549" y="397"/>
                    <a:pt x="1548" y="399"/>
                    <a:pt x="1547" y="401"/>
                  </a:cubicBezTo>
                  <a:cubicBezTo>
                    <a:pt x="1548" y="400"/>
                    <a:pt x="1549" y="400"/>
                    <a:pt x="1549" y="399"/>
                  </a:cubicBezTo>
                  <a:cubicBezTo>
                    <a:pt x="1550" y="401"/>
                    <a:pt x="1552" y="401"/>
                    <a:pt x="1554" y="401"/>
                  </a:cubicBezTo>
                  <a:cubicBezTo>
                    <a:pt x="1553" y="402"/>
                    <a:pt x="1552" y="403"/>
                    <a:pt x="1551" y="404"/>
                  </a:cubicBezTo>
                  <a:cubicBezTo>
                    <a:pt x="1550" y="404"/>
                    <a:pt x="1549" y="403"/>
                    <a:pt x="1549" y="403"/>
                  </a:cubicBezTo>
                  <a:cubicBezTo>
                    <a:pt x="1547" y="405"/>
                    <a:pt x="1545" y="408"/>
                    <a:pt x="1543" y="411"/>
                  </a:cubicBezTo>
                  <a:cubicBezTo>
                    <a:pt x="1542" y="412"/>
                    <a:pt x="1544" y="413"/>
                    <a:pt x="1544" y="414"/>
                  </a:cubicBezTo>
                  <a:cubicBezTo>
                    <a:pt x="1542" y="415"/>
                    <a:pt x="1542" y="415"/>
                    <a:pt x="1540" y="413"/>
                  </a:cubicBezTo>
                  <a:cubicBezTo>
                    <a:pt x="1538" y="416"/>
                    <a:pt x="1536" y="419"/>
                    <a:pt x="1533" y="422"/>
                  </a:cubicBezTo>
                  <a:cubicBezTo>
                    <a:pt x="1533" y="423"/>
                    <a:pt x="1534" y="424"/>
                    <a:pt x="1532" y="425"/>
                  </a:cubicBezTo>
                  <a:cubicBezTo>
                    <a:pt x="1531" y="426"/>
                    <a:pt x="1529" y="426"/>
                    <a:pt x="1528" y="427"/>
                  </a:cubicBezTo>
                  <a:cubicBezTo>
                    <a:pt x="1528" y="428"/>
                    <a:pt x="1533" y="431"/>
                    <a:pt x="1533" y="431"/>
                  </a:cubicBezTo>
                  <a:cubicBezTo>
                    <a:pt x="1536" y="429"/>
                    <a:pt x="1538" y="428"/>
                    <a:pt x="1540" y="426"/>
                  </a:cubicBezTo>
                  <a:cubicBezTo>
                    <a:pt x="1540" y="426"/>
                    <a:pt x="1539" y="426"/>
                    <a:pt x="1538" y="426"/>
                  </a:cubicBezTo>
                  <a:cubicBezTo>
                    <a:pt x="1540" y="425"/>
                    <a:pt x="1542" y="422"/>
                    <a:pt x="1544" y="422"/>
                  </a:cubicBezTo>
                  <a:cubicBezTo>
                    <a:pt x="1541" y="424"/>
                    <a:pt x="1542" y="429"/>
                    <a:pt x="1538" y="431"/>
                  </a:cubicBezTo>
                  <a:cubicBezTo>
                    <a:pt x="1537" y="432"/>
                    <a:pt x="1534" y="432"/>
                    <a:pt x="1532" y="432"/>
                  </a:cubicBezTo>
                  <a:cubicBezTo>
                    <a:pt x="1531" y="433"/>
                    <a:pt x="1530" y="430"/>
                    <a:pt x="1529" y="429"/>
                  </a:cubicBezTo>
                  <a:cubicBezTo>
                    <a:pt x="1527" y="431"/>
                    <a:pt x="1525" y="432"/>
                    <a:pt x="1523" y="433"/>
                  </a:cubicBezTo>
                  <a:cubicBezTo>
                    <a:pt x="1520" y="435"/>
                    <a:pt x="1521" y="437"/>
                    <a:pt x="1519" y="438"/>
                  </a:cubicBezTo>
                  <a:cubicBezTo>
                    <a:pt x="1522" y="437"/>
                    <a:pt x="1521" y="440"/>
                    <a:pt x="1521" y="442"/>
                  </a:cubicBezTo>
                  <a:cubicBezTo>
                    <a:pt x="1519" y="441"/>
                    <a:pt x="1517" y="440"/>
                    <a:pt x="1515" y="440"/>
                  </a:cubicBezTo>
                  <a:cubicBezTo>
                    <a:pt x="1516" y="441"/>
                    <a:pt x="1517" y="442"/>
                    <a:pt x="1517" y="443"/>
                  </a:cubicBezTo>
                  <a:cubicBezTo>
                    <a:pt x="1514" y="442"/>
                    <a:pt x="1510" y="441"/>
                    <a:pt x="1506" y="440"/>
                  </a:cubicBezTo>
                  <a:cubicBezTo>
                    <a:pt x="1509" y="444"/>
                    <a:pt x="1509" y="443"/>
                    <a:pt x="1514" y="443"/>
                  </a:cubicBezTo>
                  <a:cubicBezTo>
                    <a:pt x="1510" y="447"/>
                    <a:pt x="1511" y="448"/>
                    <a:pt x="1507" y="445"/>
                  </a:cubicBezTo>
                  <a:cubicBezTo>
                    <a:pt x="1505" y="445"/>
                    <a:pt x="1501" y="447"/>
                    <a:pt x="1499" y="447"/>
                  </a:cubicBezTo>
                  <a:cubicBezTo>
                    <a:pt x="1501" y="447"/>
                    <a:pt x="1505" y="446"/>
                    <a:pt x="1506" y="447"/>
                  </a:cubicBezTo>
                  <a:cubicBezTo>
                    <a:pt x="1508" y="448"/>
                    <a:pt x="1509" y="451"/>
                    <a:pt x="1510" y="453"/>
                  </a:cubicBezTo>
                  <a:cubicBezTo>
                    <a:pt x="1508" y="453"/>
                    <a:pt x="1506" y="453"/>
                    <a:pt x="1506" y="451"/>
                  </a:cubicBezTo>
                  <a:cubicBezTo>
                    <a:pt x="1501" y="452"/>
                    <a:pt x="1496" y="454"/>
                    <a:pt x="1491" y="454"/>
                  </a:cubicBezTo>
                  <a:cubicBezTo>
                    <a:pt x="1493" y="456"/>
                    <a:pt x="1494" y="456"/>
                    <a:pt x="1497" y="456"/>
                  </a:cubicBezTo>
                  <a:cubicBezTo>
                    <a:pt x="1499" y="456"/>
                    <a:pt x="1501" y="458"/>
                    <a:pt x="1503" y="459"/>
                  </a:cubicBezTo>
                  <a:cubicBezTo>
                    <a:pt x="1498" y="459"/>
                    <a:pt x="1495" y="459"/>
                    <a:pt x="1491" y="461"/>
                  </a:cubicBezTo>
                  <a:cubicBezTo>
                    <a:pt x="1492" y="462"/>
                    <a:pt x="1493" y="464"/>
                    <a:pt x="1494" y="465"/>
                  </a:cubicBezTo>
                  <a:cubicBezTo>
                    <a:pt x="1493" y="464"/>
                    <a:pt x="1491" y="465"/>
                    <a:pt x="1491" y="467"/>
                  </a:cubicBezTo>
                  <a:cubicBezTo>
                    <a:pt x="1491" y="467"/>
                    <a:pt x="1493" y="470"/>
                    <a:pt x="1494" y="470"/>
                  </a:cubicBezTo>
                  <a:cubicBezTo>
                    <a:pt x="1497" y="470"/>
                    <a:pt x="1499" y="469"/>
                    <a:pt x="1502" y="469"/>
                  </a:cubicBezTo>
                  <a:cubicBezTo>
                    <a:pt x="1505" y="468"/>
                    <a:pt x="1509" y="470"/>
                    <a:pt x="1512" y="467"/>
                  </a:cubicBezTo>
                  <a:cubicBezTo>
                    <a:pt x="1513" y="472"/>
                    <a:pt x="1498" y="470"/>
                    <a:pt x="1495" y="470"/>
                  </a:cubicBezTo>
                  <a:cubicBezTo>
                    <a:pt x="1492" y="470"/>
                    <a:pt x="1492" y="471"/>
                    <a:pt x="1492" y="475"/>
                  </a:cubicBezTo>
                  <a:cubicBezTo>
                    <a:pt x="1492" y="479"/>
                    <a:pt x="1492" y="481"/>
                    <a:pt x="1494" y="484"/>
                  </a:cubicBezTo>
                  <a:cubicBezTo>
                    <a:pt x="1494" y="483"/>
                    <a:pt x="1495" y="483"/>
                    <a:pt x="1496" y="482"/>
                  </a:cubicBezTo>
                  <a:cubicBezTo>
                    <a:pt x="1496" y="484"/>
                    <a:pt x="1497" y="485"/>
                    <a:pt x="1497" y="486"/>
                  </a:cubicBezTo>
                  <a:cubicBezTo>
                    <a:pt x="1498" y="485"/>
                    <a:pt x="1498" y="482"/>
                    <a:pt x="1500" y="482"/>
                  </a:cubicBezTo>
                  <a:cubicBezTo>
                    <a:pt x="1502" y="482"/>
                    <a:pt x="1504" y="481"/>
                    <a:pt x="1506" y="481"/>
                  </a:cubicBezTo>
                  <a:cubicBezTo>
                    <a:pt x="1503" y="484"/>
                    <a:pt x="1500" y="487"/>
                    <a:pt x="1497" y="490"/>
                  </a:cubicBezTo>
                  <a:cubicBezTo>
                    <a:pt x="1498" y="489"/>
                    <a:pt x="1499" y="490"/>
                    <a:pt x="1499" y="490"/>
                  </a:cubicBezTo>
                  <a:cubicBezTo>
                    <a:pt x="1498" y="492"/>
                    <a:pt x="1496" y="491"/>
                    <a:pt x="1494" y="494"/>
                  </a:cubicBezTo>
                  <a:cubicBezTo>
                    <a:pt x="1493" y="497"/>
                    <a:pt x="1493" y="497"/>
                    <a:pt x="1494" y="500"/>
                  </a:cubicBezTo>
                  <a:cubicBezTo>
                    <a:pt x="1495" y="499"/>
                    <a:pt x="1496" y="498"/>
                    <a:pt x="1498" y="497"/>
                  </a:cubicBezTo>
                  <a:cubicBezTo>
                    <a:pt x="1499" y="495"/>
                    <a:pt x="1500" y="495"/>
                    <a:pt x="1503" y="495"/>
                  </a:cubicBezTo>
                  <a:cubicBezTo>
                    <a:pt x="1502" y="496"/>
                    <a:pt x="1501" y="498"/>
                    <a:pt x="1500" y="500"/>
                  </a:cubicBezTo>
                  <a:cubicBezTo>
                    <a:pt x="1499" y="501"/>
                    <a:pt x="1500" y="503"/>
                    <a:pt x="1501" y="504"/>
                  </a:cubicBezTo>
                  <a:cubicBezTo>
                    <a:pt x="1499" y="503"/>
                    <a:pt x="1497" y="503"/>
                    <a:pt x="1496" y="502"/>
                  </a:cubicBezTo>
                  <a:cubicBezTo>
                    <a:pt x="1496" y="505"/>
                    <a:pt x="1496" y="506"/>
                    <a:pt x="1498" y="508"/>
                  </a:cubicBezTo>
                  <a:cubicBezTo>
                    <a:pt x="1499" y="509"/>
                    <a:pt x="1501" y="512"/>
                    <a:pt x="1503" y="513"/>
                  </a:cubicBezTo>
                  <a:cubicBezTo>
                    <a:pt x="1505" y="514"/>
                    <a:pt x="1508" y="516"/>
                    <a:pt x="1510" y="516"/>
                  </a:cubicBezTo>
                  <a:cubicBezTo>
                    <a:pt x="1512" y="516"/>
                    <a:pt x="1516" y="515"/>
                    <a:pt x="1518" y="514"/>
                  </a:cubicBezTo>
                  <a:cubicBezTo>
                    <a:pt x="1520" y="514"/>
                    <a:pt x="1522" y="511"/>
                    <a:pt x="1523" y="510"/>
                  </a:cubicBezTo>
                  <a:cubicBezTo>
                    <a:pt x="1525" y="508"/>
                    <a:pt x="1528" y="507"/>
                    <a:pt x="1530" y="505"/>
                  </a:cubicBezTo>
                  <a:cubicBezTo>
                    <a:pt x="1533" y="503"/>
                    <a:pt x="1529" y="503"/>
                    <a:pt x="1529" y="500"/>
                  </a:cubicBezTo>
                  <a:cubicBezTo>
                    <a:pt x="1530" y="496"/>
                    <a:pt x="1534" y="501"/>
                    <a:pt x="1535" y="502"/>
                  </a:cubicBezTo>
                  <a:cubicBezTo>
                    <a:pt x="1536" y="501"/>
                    <a:pt x="1537" y="499"/>
                    <a:pt x="1538" y="498"/>
                  </a:cubicBezTo>
                  <a:cubicBezTo>
                    <a:pt x="1539" y="496"/>
                    <a:pt x="1537" y="494"/>
                    <a:pt x="1537" y="493"/>
                  </a:cubicBezTo>
                  <a:cubicBezTo>
                    <a:pt x="1539" y="494"/>
                    <a:pt x="1538" y="489"/>
                    <a:pt x="1540" y="488"/>
                  </a:cubicBezTo>
                  <a:cubicBezTo>
                    <a:pt x="1540" y="490"/>
                    <a:pt x="1540" y="493"/>
                    <a:pt x="1540" y="496"/>
                  </a:cubicBezTo>
                  <a:cubicBezTo>
                    <a:pt x="1540" y="498"/>
                    <a:pt x="1542" y="499"/>
                    <a:pt x="1544" y="500"/>
                  </a:cubicBezTo>
                  <a:cubicBezTo>
                    <a:pt x="1547" y="504"/>
                    <a:pt x="1546" y="509"/>
                    <a:pt x="1549" y="513"/>
                  </a:cubicBezTo>
                  <a:cubicBezTo>
                    <a:pt x="1550" y="512"/>
                    <a:pt x="1550" y="511"/>
                    <a:pt x="1551" y="511"/>
                  </a:cubicBezTo>
                  <a:cubicBezTo>
                    <a:pt x="1551" y="512"/>
                    <a:pt x="1551" y="513"/>
                    <a:pt x="1551" y="514"/>
                  </a:cubicBezTo>
                  <a:cubicBezTo>
                    <a:pt x="1550" y="515"/>
                    <a:pt x="1549" y="517"/>
                    <a:pt x="1549" y="518"/>
                  </a:cubicBezTo>
                  <a:cubicBezTo>
                    <a:pt x="1550" y="521"/>
                    <a:pt x="1551" y="524"/>
                    <a:pt x="1553" y="526"/>
                  </a:cubicBezTo>
                  <a:cubicBezTo>
                    <a:pt x="1554" y="528"/>
                    <a:pt x="1556" y="533"/>
                    <a:pt x="1558" y="534"/>
                  </a:cubicBezTo>
                  <a:cubicBezTo>
                    <a:pt x="1559" y="535"/>
                    <a:pt x="1561" y="536"/>
                    <a:pt x="1561" y="536"/>
                  </a:cubicBezTo>
                  <a:cubicBezTo>
                    <a:pt x="1561" y="538"/>
                    <a:pt x="1562" y="540"/>
                    <a:pt x="1560" y="539"/>
                  </a:cubicBezTo>
                  <a:cubicBezTo>
                    <a:pt x="1560" y="540"/>
                    <a:pt x="1561" y="542"/>
                    <a:pt x="1561" y="543"/>
                  </a:cubicBezTo>
                  <a:cubicBezTo>
                    <a:pt x="1561" y="543"/>
                    <a:pt x="1560" y="543"/>
                    <a:pt x="1560" y="543"/>
                  </a:cubicBezTo>
                  <a:cubicBezTo>
                    <a:pt x="1561" y="546"/>
                    <a:pt x="1561" y="548"/>
                    <a:pt x="1561" y="552"/>
                  </a:cubicBezTo>
                  <a:cubicBezTo>
                    <a:pt x="1561" y="556"/>
                    <a:pt x="1566" y="555"/>
                    <a:pt x="1568" y="554"/>
                  </a:cubicBezTo>
                  <a:cubicBezTo>
                    <a:pt x="1569" y="553"/>
                    <a:pt x="1571" y="555"/>
                    <a:pt x="1572" y="555"/>
                  </a:cubicBezTo>
                  <a:cubicBezTo>
                    <a:pt x="1573" y="556"/>
                    <a:pt x="1575" y="553"/>
                    <a:pt x="1576" y="552"/>
                  </a:cubicBezTo>
                  <a:cubicBezTo>
                    <a:pt x="1576" y="552"/>
                    <a:pt x="1574" y="550"/>
                    <a:pt x="1574" y="549"/>
                  </a:cubicBezTo>
                  <a:cubicBezTo>
                    <a:pt x="1574" y="546"/>
                    <a:pt x="1574" y="546"/>
                    <a:pt x="1576" y="545"/>
                  </a:cubicBezTo>
                  <a:cubicBezTo>
                    <a:pt x="1577" y="545"/>
                    <a:pt x="1578" y="543"/>
                    <a:pt x="1577" y="543"/>
                  </a:cubicBezTo>
                  <a:cubicBezTo>
                    <a:pt x="1579" y="543"/>
                    <a:pt x="1581" y="543"/>
                    <a:pt x="1583" y="543"/>
                  </a:cubicBezTo>
                  <a:cubicBezTo>
                    <a:pt x="1584" y="543"/>
                    <a:pt x="1587" y="543"/>
                    <a:pt x="1588" y="543"/>
                  </a:cubicBezTo>
                  <a:cubicBezTo>
                    <a:pt x="1588" y="541"/>
                    <a:pt x="1589" y="539"/>
                    <a:pt x="1590" y="537"/>
                  </a:cubicBezTo>
                  <a:cubicBezTo>
                    <a:pt x="1592" y="531"/>
                    <a:pt x="1594" y="524"/>
                    <a:pt x="1591" y="518"/>
                  </a:cubicBezTo>
                  <a:cubicBezTo>
                    <a:pt x="1594" y="519"/>
                    <a:pt x="1593" y="513"/>
                    <a:pt x="1593" y="512"/>
                  </a:cubicBezTo>
                  <a:cubicBezTo>
                    <a:pt x="1593" y="507"/>
                    <a:pt x="1593" y="508"/>
                    <a:pt x="1589" y="506"/>
                  </a:cubicBezTo>
                  <a:cubicBezTo>
                    <a:pt x="1592" y="506"/>
                    <a:pt x="1606" y="502"/>
                    <a:pt x="1605" y="498"/>
                  </a:cubicBezTo>
                  <a:cubicBezTo>
                    <a:pt x="1604" y="496"/>
                    <a:pt x="1603" y="495"/>
                    <a:pt x="1605" y="494"/>
                  </a:cubicBezTo>
                  <a:cubicBezTo>
                    <a:pt x="1605" y="493"/>
                    <a:pt x="1609" y="490"/>
                    <a:pt x="1609" y="489"/>
                  </a:cubicBezTo>
                  <a:cubicBezTo>
                    <a:pt x="1608" y="488"/>
                    <a:pt x="1608" y="485"/>
                    <a:pt x="1607" y="484"/>
                  </a:cubicBezTo>
                  <a:cubicBezTo>
                    <a:pt x="1606" y="483"/>
                    <a:pt x="1604" y="483"/>
                    <a:pt x="1603" y="481"/>
                  </a:cubicBezTo>
                  <a:cubicBezTo>
                    <a:pt x="1602" y="480"/>
                    <a:pt x="1601" y="477"/>
                    <a:pt x="1600" y="477"/>
                  </a:cubicBezTo>
                  <a:cubicBezTo>
                    <a:pt x="1597" y="477"/>
                    <a:pt x="1597" y="478"/>
                    <a:pt x="1596" y="475"/>
                  </a:cubicBezTo>
                  <a:cubicBezTo>
                    <a:pt x="1593" y="471"/>
                    <a:pt x="1593" y="469"/>
                    <a:pt x="1593" y="464"/>
                  </a:cubicBezTo>
                  <a:cubicBezTo>
                    <a:pt x="1593" y="463"/>
                    <a:pt x="1592" y="461"/>
                    <a:pt x="1593" y="459"/>
                  </a:cubicBezTo>
                  <a:cubicBezTo>
                    <a:pt x="1593" y="459"/>
                    <a:pt x="1595" y="460"/>
                    <a:pt x="1595" y="459"/>
                  </a:cubicBezTo>
                  <a:cubicBezTo>
                    <a:pt x="1595" y="458"/>
                    <a:pt x="1595" y="457"/>
                    <a:pt x="1595" y="455"/>
                  </a:cubicBezTo>
                  <a:cubicBezTo>
                    <a:pt x="1595" y="453"/>
                    <a:pt x="1594" y="452"/>
                    <a:pt x="1593" y="450"/>
                  </a:cubicBezTo>
                  <a:cubicBezTo>
                    <a:pt x="1593" y="448"/>
                    <a:pt x="1594" y="447"/>
                    <a:pt x="1595" y="445"/>
                  </a:cubicBezTo>
                  <a:cubicBezTo>
                    <a:pt x="1595" y="446"/>
                    <a:pt x="1596" y="447"/>
                    <a:pt x="1597" y="447"/>
                  </a:cubicBezTo>
                  <a:cubicBezTo>
                    <a:pt x="1598" y="446"/>
                    <a:pt x="1599" y="442"/>
                    <a:pt x="1599" y="442"/>
                  </a:cubicBezTo>
                  <a:cubicBezTo>
                    <a:pt x="1600" y="442"/>
                    <a:pt x="1601" y="441"/>
                    <a:pt x="1602" y="440"/>
                  </a:cubicBezTo>
                  <a:cubicBezTo>
                    <a:pt x="1602" y="439"/>
                    <a:pt x="1600" y="439"/>
                    <a:pt x="1600" y="438"/>
                  </a:cubicBezTo>
                  <a:cubicBezTo>
                    <a:pt x="1604" y="434"/>
                    <a:pt x="1608" y="432"/>
                    <a:pt x="1611" y="427"/>
                  </a:cubicBezTo>
                  <a:cubicBezTo>
                    <a:pt x="1611" y="429"/>
                    <a:pt x="1612" y="430"/>
                    <a:pt x="1612" y="431"/>
                  </a:cubicBezTo>
                  <a:cubicBezTo>
                    <a:pt x="1616" y="425"/>
                    <a:pt x="1621" y="420"/>
                    <a:pt x="1625" y="414"/>
                  </a:cubicBezTo>
                  <a:cubicBezTo>
                    <a:pt x="1626" y="413"/>
                    <a:pt x="1621" y="409"/>
                    <a:pt x="1622" y="406"/>
                  </a:cubicBezTo>
                  <a:cubicBezTo>
                    <a:pt x="1623" y="404"/>
                    <a:pt x="1627" y="399"/>
                    <a:pt x="1623" y="398"/>
                  </a:cubicBezTo>
                  <a:cubicBezTo>
                    <a:pt x="1624" y="397"/>
                    <a:pt x="1627" y="397"/>
                    <a:pt x="1627" y="395"/>
                  </a:cubicBezTo>
                  <a:cubicBezTo>
                    <a:pt x="1627" y="393"/>
                    <a:pt x="1628" y="391"/>
                    <a:pt x="1629" y="389"/>
                  </a:cubicBezTo>
                  <a:cubicBezTo>
                    <a:pt x="1631" y="389"/>
                    <a:pt x="1633" y="390"/>
                    <a:pt x="1635" y="390"/>
                  </a:cubicBezTo>
                  <a:cubicBezTo>
                    <a:pt x="1635" y="387"/>
                    <a:pt x="1640" y="389"/>
                    <a:pt x="1642" y="389"/>
                  </a:cubicBezTo>
                  <a:cubicBezTo>
                    <a:pt x="1643" y="389"/>
                    <a:pt x="1647" y="388"/>
                    <a:pt x="1648" y="389"/>
                  </a:cubicBezTo>
                  <a:cubicBezTo>
                    <a:pt x="1650" y="390"/>
                    <a:pt x="1653" y="392"/>
                    <a:pt x="1654" y="395"/>
                  </a:cubicBezTo>
                  <a:cubicBezTo>
                    <a:pt x="1654" y="398"/>
                    <a:pt x="1654" y="400"/>
                    <a:pt x="1657" y="403"/>
                  </a:cubicBezTo>
                  <a:cubicBezTo>
                    <a:pt x="1656" y="403"/>
                    <a:pt x="1654" y="404"/>
                    <a:pt x="1652" y="405"/>
                  </a:cubicBezTo>
                  <a:cubicBezTo>
                    <a:pt x="1650" y="406"/>
                    <a:pt x="1650" y="407"/>
                    <a:pt x="1649" y="410"/>
                  </a:cubicBezTo>
                  <a:cubicBezTo>
                    <a:pt x="1647" y="414"/>
                    <a:pt x="1644" y="416"/>
                    <a:pt x="1642" y="419"/>
                  </a:cubicBezTo>
                  <a:cubicBezTo>
                    <a:pt x="1641" y="421"/>
                    <a:pt x="1640" y="424"/>
                    <a:pt x="1639" y="424"/>
                  </a:cubicBezTo>
                  <a:cubicBezTo>
                    <a:pt x="1638" y="425"/>
                    <a:pt x="1637" y="425"/>
                    <a:pt x="1636" y="426"/>
                  </a:cubicBezTo>
                  <a:cubicBezTo>
                    <a:pt x="1635" y="426"/>
                    <a:pt x="1635" y="427"/>
                    <a:pt x="1634" y="428"/>
                  </a:cubicBezTo>
                  <a:cubicBezTo>
                    <a:pt x="1631" y="430"/>
                    <a:pt x="1634" y="430"/>
                    <a:pt x="1633" y="433"/>
                  </a:cubicBezTo>
                  <a:cubicBezTo>
                    <a:pt x="1633" y="435"/>
                    <a:pt x="1630" y="434"/>
                    <a:pt x="1629" y="433"/>
                  </a:cubicBezTo>
                  <a:cubicBezTo>
                    <a:pt x="1629" y="437"/>
                    <a:pt x="1629" y="438"/>
                    <a:pt x="1626" y="439"/>
                  </a:cubicBezTo>
                  <a:cubicBezTo>
                    <a:pt x="1623" y="441"/>
                    <a:pt x="1623" y="442"/>
                    <a:pt x="1624" y="445"/>
                  </a:cubicBezTo>
                  <a:cubicBezTo>
                    <a:pt x="1625" y="448"/>
                    <a:pt x="1631" y="460"/>
                    <a:pt x="1629" y="462"/>
                  </a:cubicBezTo>
                  <a:cubicBezTo>
                    <a:pt x="1628" y="463"/>
                    <a:pt x="1629" y="464"/>
                    <a:pt x="1630" y="466"/>
                  </a:cubicBezTo>
                  <a:cubicBezTo>
                    <a:pt x="1631" y="467"/>
                    <a:pt x="1629" y="467"/>
                    <a:pt x="1629" y="468"/>
                  </a:cubicBezTo>
                  <a:cubicBezTo>
                    <a:pt x="1628" y="470"/>
                    <a:pt x="1630" y="475"/>
                    <a:pt x="1631" y="476"/>
                  </a:cubicBezTo>
                  <a:cubicBezTo>
                    <a:pt x="1633" y="478"/>
                    <a:pt x="1636" y="478"/>
                    <a:pt x="1639" y="479"/>
                  </a:cubicBezTo>
                  <a:cubicBezTo>
                    <a:pt x="1640" y="480"/>
                    <a:pt x="1638" y="481"/>
                    <a:pt x="1640" y="481"/>
                  </a:cubicBezTo>
                  <a:cubicBezTo>
                    <a:pt x="1642" y="481"/>
                    <a:pt x="1643" y="480"/>
                    <a:pt x="1644" y="479"/>
                  </a:cubicBezTo>
                  <a:cubicBezTo>
                    <a:pt x="1644" y="480"/>
                    <a:pt x="1643" y="482"/>
                    <a:pt x="1643" y="482"/>
                  </a:cubicBezTo>
                  <a:cubicBezTo>
                    <a:pt x="1642" y="483"/>
                    <a:pt x="1639" y="482"/>
                    <a:pt x="1639" y="483"/>
                  </a:cubicBezTo>
                  <a:cubicBezTo>
                    <a:pt x="1639" y="485"/>
                    <a:pt x="1644" y="485"/>
                    <a:pt x="1646" y="486"/>
                  </a:cubicBezTo>
                  <a:cubicBezTo>
                    <a:pt x="1648" y="486"/>
                    <a:pt x="1652" y="484"/>
                    <a:pt x="1654" y="483"/>
                  </a:cubicBezTo>
                  <a:cubicBezTo>
                    <a:pt x="1656" y="483"/>
                    <a:pt x="1659" y="481"/>
                    <a:pt x="1661" y="480"/>
                  </a:cubicBezTo>
                  <a:cubicBezTo>
                    <a:pt x="1666" y="478"/>
                    <a:pt x="1672" y="477"/>
                    <a:pt x="1677" y="476"/>
                  </a:cubicBezTo>
                  <a:cubicBezTo>
                    <a:pt x="1679" y="476"/>
                    <a:pt x="1682" y="476"/>
                    <a:pt x="1684" y="476"/>
                  </a:cubicBezTo>
                  <a:cubicBezTo>
                    <a:pt x="1686" y="475"/>
                    <a:pt x="1689" y="472"/>
                    <a:pt x="1690" y="470"/>
                  </a:cubicBezTo>
                  <a:cubicBezTo>
                    <a:pt x="1691" y="472"/>
                    <a:pt x="1693" y="479"/>
                    <a:pt x="1695" y="479"/>
                  </a:cubicBezTo>
                  <a:cubicBezTo>
                    <a:pt x="1696" y="479"/>
                    <a:pt x="1700" y="478"/>
                    <a:pt x="1701" y="479"/>
                  </a:cubicBezTo>
                  <a:cubicBezTo>
                    <a:pt x="1703" y="480"/>
                    <a:pt x="1704" y="483"/>
                    <a:pt x="1705" y="484"/>
                  </a:cubicBezTo>
                  <a:cubicBezTo>
                    <a:pt x="1699" y="484"/>
                    <a:pt x="1695" y="484"/>
                    <a:pt x="1690" y="487"/>
                  </a:cubicBezTo>
                  <a:cubicBezTo>
                    <a:pt x="1687" y="488"/>
                    <a:pt x="1687" y="488"/>
                    <a:pt x="1686" y="491"/>
                  </a:cubicBezTo>
                  <a:cubicBezTo>
                    <a:pt x="1685" y="492"/>
                    <a:pt x="1681" y="491"/>
                    <a:pt x="1679" y="491"/>
                  </a:cubicBezTo>
                  <a:cubicBezTo>
                    <a:pt x="1674" y="490"/>
                    <a:pt x="1670" y="489"/>
                    <a:pt x="1665" y="491"/>
                  </a:cubicBezTo>
                  <a:cubicBezTo>
                    <a:pt x="1664" y="492"/>
                    <a:pt x="1650" y="496"/>
                    <a:pt x="1650" y="497"/>
                  </a:cubicBezTo>
                  <a:cubicBezTo>
                    <a:pt x="1650" y="500"/>
                    <a:pt x="1650" y="503"/>
                    <a:pt x="1650" y="506"/>
                  </a:cubicBezTo>
                  <a:cubicBezTo>
                    <a:pt x="1650" y="506"/>
                    <a:pt x="1654" y="510"/>
                    <a:pt x="1655" y="511"/>
                  </a:cubicBezTo>
                  <a:cubicBezTo>
                    <a:pt x="1659" y="511"/>
                    <a:pt x="1658" y="508"/>
                    <a:pt x="1660" y="512"/>
                  </a:cubicBezTo>
                  <a:cubicBezTo>
                    <a:pt x="1662" y="514"/>
                    <a:pt x="1660" y="515"/>
                    <a:pt x="1659" y="518"/>
                  </a:cubicBezTo>
                  <a:cubicBezTo>
                    <a:pt x="1658" y="520"/>
                    <a:pt x="1660" y="523"/>
                    <a:pt x="1659" y="525"/>
                  </a:cubicBezTo>
                  <a:cubicBezTo>
                    <a:pt x="1658" y="528"/>
                    <a:pt x="1655" y="529"/>
                    <a:pt x="1652" y="529"/>
                  </a:cubicBezTo>
                  <a:cubicBezTo>
                    <a:pt x="1648" y="529"/>
                    <a:pt x="1645" y="522"/>
                    <a:pt x="1643" y="518"/>
                  </a:cubicBezTo>
                  <a:cubicBezTo>
                    <a:pt x="1640" y="520"/>
                    <a:pt x="1635" y="522"/>
                    <a:pt x="1633" y="525"/>
                  </a:cubicBezTo>
                  <a:cubicBezTo>
                    <a:pt x="1631" y="528"/>
                    <a:pt x="1631" y="535"/>
                    <a:pt x="1631" y="538"/>
                  </a:cubicBezTo>
                  <a:cubicBezTo>
                    <a:pt x="1630" y="541"/>
                    <a:pt x="1632" y="545"/>
                    <a:pt x="1632" y="548"/>
                  </a:cubicBezTo>
                  <a:cubicBezTo>
                    <a:pt x="1633" y="552"/>
                    <a:pt x="1634" y="557"/>
                    <a:pt x="1635" y="561"/>
                  </a:cubicBezTo>
                  <a:cubicBezTo>
                    <a:pt x="1633" y="561"/>
                    <a:pt x="1630" y="561"/>
                    <a:pt x="1627" y="561"/>
                  </a:cubicBezTo>
                  <a:cubicBezTo>
                    <a:pt x="1623" y="561"/>
                    <a:pt x="1623" y="561"/>
                    <a:pt x="1623" y="564"/>
                  </a:cubicBezTo>
                  <a:cubicBezTo>
                    <a:pt x="1625" y="564"/>
                    <a:pt x="1627" y="563"/>
                    <a:pt x="1629" y="563"/>
                  </a:cubicBezTo>
                  <a:cubicBezTo>
                    <a:pt x="1628" y="563"/>
                    <a:pt x="1619" y="569"/>
                    <a:pt x="1619" y="569"/>
                  </a:cubicBezTo>
                  <a:cubicBezTo>
                    <a:pt x="1617" y="567"/>
                    <a:pt x="1616" y="568"/>
                    <a:pt x="1613" y="568"/>
                  </a:cubicBezTo>
                  <a:cubicBezTo>
                    <a:pt x="1610" y="568"/>
                    <a:pt x="1611" y="565"/>
                    <a:pt x="1611" y="563"/>
                  </a:cubicBezTo>
                  <a:cubicBezTo>
                    <a:pt x="1607" y="564"/>
                    <a:pt x="1603" y="565"/>
                    <a:pt x="1599" y="566"/>
                  </a:cubicBezTo>
                  <a:cubicBezTo>
                    <a:pt x="1596" y="567"/>
                    <a:pt x="1594" y="567"/>
                    <a:pt x="1591" y="569"/>
                  </a:cubicBezTo>
                  <a:cubicBezTo>
                    <a:pt x="1589" y="571"/>
                    <a:pt x="1583" y="572"/>
                    <a:pt x="1580" y="573"/>
                  </a:cubicBezTo>
                  <a:cubicBezTo>
                    <a:pt x="1578" y="573"/>
                    <a:pt x="1579" y="574"/>
                    <a:pt x="1579" y="576"/>
                  </a:cubicBezTo>
                  <a:cubicBezTo>
                    <a:pt x="1579" y="577"/>
                    <a:pt x="1577" y="576"/>
                    <a:pt x="1577" y="577"/>
                  </a:cubicBezTo>
                  <a:cubicBezTo>
                    <a:pt x="1577" y="578"/>
                    <a:pt x="1577" y="579"/>
                    <a:pt x="1577" y="580"/>
                  </a:cubicBezTo>
                  <a:cubicBezTo>
                    <a:pt x="1576" y="578"/>
                    <a:pt x="1572" y="577"/>
                    <a:pt x="1570" y="574"/>
                  </a:cubicBezTo>
                  <a:cubicBezTo>
                    <a:pt x="1568" y="572"/>
                    <a:pt x="1564" y="571"/>
                    <a:pt x="1561" y="569"/>
                  </a:cubicBezTo>
                  <a:cubicBezTo>
                    <a:pt x="1560" y="567"/>
                    <a:pt x="1560" y="567"/>
                    <a:pt x="1558" y="569"/>
                  </a:cubicBezTo>
                  <a:cubicBezTo>
                    <a:pt x="1556" y="570"/>
                    <a:pt x="1555" y="571"/>
                    <a:pt x="1553" y="573"/>
                  </a:cubicBezTo>
                  <a:cubicBezTo>
                    <a:pt x="1550" y="575"/>
                    <a:pt x="1548" y="575"/>
                    <a:pt x="1544" y="575"/>
                  </a:cubicBezTo>
                  <a:cubicBezTo>
                    <a:pt x="1545" y="573"/>
                    <a:pt x="1546" y="571"/>
                    <a:pt x="1547" y="569"/>
                  </a:cubicBezTo>
                  <a:cubicBezTo>
                    <a:pt x="1546" y="569"/>
                    <a:pt x="1537" y="570"/>
                    <a:pt x="1537" y="567"/>
                  </a:cubicBezTo>
                  <a:cubicBezTo>
                    <a:pt x="1537" y="564"/>
                    <a:pt x="1536" y="564"/>
                    <a:pt x="1533" y="563"/>
                  </a:cubicBezTo>
                  <a:cubicBezTo>
                    <a:pt x="1532" y="562"/>
                    <a:pt x="1533" y="557"/>
                    <a:pt x="1533" y="557"/>
                  </a:cubicBezTo>
                  <a:cubicBezTo>
                    <a:pt x="1533" y="553"/>
                    <a:pt x="1533" y="554"/>
                    <a:pt x="1536" y="552"/>
                  </a:cubicBezTo>
                  <a:cubicBezTo>
                    <a:pt x="1537" y="552"/>
                    <a:pt x="1538" y="549"/>
                    <a:pt x="1538" y="548"/>
                  </a:cubicBezTo>
                  <a:cubicBezTo>
                    <a:pt x="1538" y="546"/>
                    <a:pt x="1538" y="544"/>
                    <a:pt x="1540" y="543"/>
                  </a:cubicBezTo>
                  <a:cubicBezTo>
                    <a:pt x="1541" y="542"/>
                    <a:pt x="1542" y="543"/>
                    <a:pt x="1542" y="542"/>
                  </a:cubicBezTo>
                  <a:cubicBezTo>
                    <a:pt x="1543" y="541"/>
                    <a:pt x="1543" y="540"/>
                    <a:pt x="1544" y="539"/>
                  </a:cubicBezTo>
                  <a:cubicBezTo>
                    <a:pt x="1542" y="539"/>
                    <a:pt x="1541" y="538"/>
                    <a:pt x="1540" y="537"/>
                  </a:cubicBezTo>
                  <a:cubicBezTo>
                    <a:pt x="1539" y="536"/>
                    <a:pt x="1537" y="532"/>
                    <a:pt x="1536" y="532"/>
                  </a:cubicBezTo>
                  <a:cubicBezTo>
                    <a:pt x="1534" y="532"/>
                    <a:pt x="1532" y="532"/>
                    <a:pt x="1530" y="532"/>
                  </a:cubicBezTo>
                  <a:cubicBezTo>
                    <a:pt x="1529" y="532"/>
                    <a:pt x="1529" y="537"/>
                    <a:pt x="1529" y="538"/>
                  </a:cubicBezTo>
                  <a:cubicBezTo>
                    <a:pt x="1528" y="537"/>
                    <a:pt x="1527" y="535"/>
                    <a:pt x="1526" y="534"/>
                  </a:cubicBezTo>
                  <a:cubicBezTo>
                    <a:pt x="1525" y="536"/>
                    <a:pt x="1525" y="538"/>
                    <a:pt x="1524" y="539"/>
                  </a:cubicBezTo>
                  <a:cubicBezTo>
                    <a:pt x="1523" y="539"/>
                    <a:pt x="1522" y="538"/>
                    <a:pt x="1521" y="538"/>
                  </a:cubicBezTo>
                  <a:cubicBezTo>
                    <a:pt x="1519" y="543"/>
                    <a:pt x="1519" y="548"/>
                    <a:pt x="1519" y="554"/>
                  </a:cubicBezTo>
                  <a:cubicBezTo>
                    <a:pt x="1521" y="550"/>
                    <a:pt x="1524" y="553"/>
                    <a:pt x="1524" y="556"/>
                  </a:cubicBezTo>
                  <a:cubicBezTo>
                    <a:pt x="1524" y="557"/>
                    <a:pt x="1525" y="560"/>
                    <a:pt x="1524" y="561"/>
                  </a:cubicBezTo>
                  <a:cubicBezTo>
                    <a:pt x="1523" y="562"/>
                    <a:pt x="1522" y="561"/>
                    <a:pt x="1521" y="563"/>
                  </a:cubicBezTo>
                  <a:cubicBezTo>
                    <a:pt x="1524" y="563"/>
                    <a:pt x="1524" y="562"/>
                    <a:pt x="1525" y="565"/>
                  </a:cubicBezTo>
                  <a:cubicBezTo>
                    <a:pt x="1526" y="567"/>
                    <a:pt x="1527" y="570"/>
                    <a:pt x="1524" y="569"/>
                  </a:cubicBezTo>
                  <a:cubicBezTo>
                    <a:pt x="1526" y="571"/>
                    <a:pt x="1529" y="573"/>
                    <a:pt x="1526" y="575"/>
                  </a:cubicBezTo>
                  <a:cubicBezTo>
                    <a:pt x="1526" y="575"/>
                    <a:pt x="1527" y="576"/>
                    <a:pt x="1528" y="577"/>
                  </a:cubicBezTo>
                  <a:cubicBezTo>
                    <a:pt x="1525" y="577"/>
                    <a:pt x="1524" y="576"/>
                    <a:pt x="1523" y="578"/>
                  </a:cubicBezTo>
                  <a:cubicBezTo>
                    <a:pt x="1523" y="580"/>
                    <a:pt x="1522" y="582"/>
                    <a:pt x="1521" y="584"/>
                  </a:cubicBezTo>
                  <a:cubicBezTo>
                    <a:pt x="1521" y="582"/>
                    <a:pt x="1521" y="580"/>
                    <a:pt x="1521" y="578"/>
                  </a:cubicBezTo>
                  <a:cubicBezTo>
                    <a:pt x="1518" y="579"/>
                    <a:pt x="1515" y="580"/>
                    <a:pt x="1512" y="580"/>
                  </a:cubicBezTo>
                  <a:cubicBezTo>
                    <a:pt x="1512" y="582"/>
                    <a:pt x="1513" y="584"/>
                    <a:pt x="1514" y="586"/>
                  </a:cubicBezTo>
                  <a:cubicBezTo>
                    <a:pt x="1513" y="584"/>
                    <a:pt x="1512" y="582"/>
                    <a:pt x="1512" y="580"/>
                  </a:cubicBezTo>
                  <a:cubicBezTo>
                    <a:pt x="1512" y="582"/>
                    <a:pt x="1512" y="584"/>
                    <a:pt x="1512" y="586"/>
                  </a:cubicBezTo>
                  <a:cubicBezTo>
                    <a:pt x="1511" y="585"/>
                    <a:pt x="1509" y="582"/>
                    <a:pt x="1508" y="582"/>
                  </a:cubicBezTo>
                  <a:cubicBezTo>
                    <a:pt x="1506" y="583"/>
                    <a:pt x="1504" y="583"/>
                    <a:pt x="1502" y="584"/>
                  </a:cubicBezTo>
                  <a:cubicBezTo>
                    <a:pt x="1501" y="584"/>
                    <a:pt x="1497" y="585"/>
                    <a:pt x="1497" y="586"/>
                  </a:cubicBezTo>
                  <a:cubicBezTo>
                    <a:pt x="1497" y="588"/>
                    <a:pt x="1496" y="592"/>
                    <a:pt x="1499" y="591"/>
                  </a:cubicBezTo>
                  <a:cubicBezTo>
                    <a:pt x="1497" y="595"/>
                    <a:pt x="1498" y="596"/>
                    <a:pt x="1499" y="600"/>
                  </a:cubicBezTo>
                  <a:cubicBezTo>
                    <a:pt x="1496" y="598"/>
                    <a:pt x="1496" y="598"/>
                    <a:pt x="1494" y="594"/>
                  </a:cubicBezTo>
                  <a:cubicBezTo>
                    <a:pt x="1494" y="592"/>
                    <a:pt x="1492" y="590"/>
                    <a:pt x="1491" y="587"/>
                  </a:cubicBezTo>
                  <a:cubicBezTo>
                    <a:pt x="1490" y="591"/>
                    <a:pt x="1489" y="595"/>
                    <a:pt x="1487" y="598"/>
                  </a:cubicBezTo>
                  <a:cubicBezTo>
                    <a:pt x="1486" y="600"/>
                    <a:pt x="1485" y="601"/>
                    <a:pt x="1485" y="604"/>
                  </a:cubicBezTo>
                  <a:cubicBezTo>
                    <a:pt x="1485" y="606"/>
                    <a:pt x="1487" y="606"/>
                    <a:pt x="1489" y="607"/>
                  </a:cubicBezTo>
                  <a:cubicBezTo>
                    <a:pt x="1486" y="607"/>
                    <a:pt x="1478" y="607"/>
                    <a:pt x="1480" y="611"/>
                  </a:cubicBezTo>
                  <a:cubicBezTo>
                    <a:pt x="1478" y="609"/>
                    <a:pt x="1475" y="613"/>
                    <a:pt x="1473" y="614"/>
                  </a:cubicBezTo>
                  <a:cubicBezTo>
                    <a:pt x="1470" y="616"/>
                    <a:pt x="1466" y="616"/>
                    <a:pt x="1463" y="617"/>
                  </a:cubicBezTo>
                  <a:cubicBezTo>
                    <a:pt x="1461" y="618"/>
                    <a:pt x="1462" y="623"/>
                    <a:pt x="1462" y="625"/>
                  </a:cubicBezTo>
                  <a:cubicBezTo>
                    <a:pt x="1462" y="628"/>
                    <a:pt x="1459" y="629"/>
                    <a:pt x="1456" y="630"/>
                  </a:cubicBezTo>
                  <a:cubicBezTo>
                    <a:pt x="1454" y="631"/>
                    <a:pt x="1451" y="632"/>
                    <a:pt x="1448" y="633"/>
                  </a:cubicBezTo>
                  <a:cubicBezTo>
                    <a:pt x="1447" y="633"/>
                    <a:pt x="1448" y="636"/>
                    <a:pt x="1448" y="637"/>
                  </a:cubicBezTo>
                  <a:cubicBezTo>
                    <a:pt x="1448" y="637"/>
                    <a:pt x="1445" y="637"/>
                    <a:pt x="1444" y="637"/>
                  </a:cubicBezTo>
                  <a:cubicBezTo>
                    <a:pt x="1442" y="637"/>
                    <a:pt x="1440" y="637"/>
                    <a:pt x="1438" y="637"/>
                  </a:cubicBezTo>
                  <a:cubicBezTo>
                    <a:pt x="1436" y="637"/>
                    <a:pt x="1437" y="636"/>
                    <a:pt x="1437" y="634"/>
                  </a:cubicBezTo>
                  <a:cubicBezTo>
                    <a:pt x="1437" y="633"/>
                    <a:pt x="1438" y="632"/>
                    <a:pt x="1436" y="632"/>
                  </a:cubicBezTo>
                  <a:cubicBezTo>
                    <a:pt x="1434" y="632"/>
                    <a:pt x="1432" y="632"/>
                    <a:pt x="1430" y="632"/>
                  </a:cubicBezTo>
                  <a:cubicBezTo>
                    <a:pt x="1431" y="636"/>
                    <a:pt x="1433" y="641"/>
                    <a:pt x="1434" y="646"/>
                  </a:cubicBezTo>
                  <a:cubicBezTo>
                    <a:pt x="1431" y="646"/>
                    <a:pt x="1428" y="645"/>
                    <a:pt x="1426" y="647"/>
                  </a:cubicBezTo>
                  <a:cubicBezTo>
                    <a:pt x="1424" y="647"/>
                    <a:pt x="1423" y="648"/>
                    <a:pt x="1422" y="647"/>
                  </a:cubicBezTo>
                  <a:cubicBezTo>
                    <a:pt x="1421" y="646"/>
                    <a:pt x="1420" y="644"/>
                    <a:pt x="1419" y="644"/>
                  </a:cubicBezTo>
                  <a:cubicBezTo>
                    <a:pt x="1416" y="644"/>
                    <a:pt x="1412" y="643"/>
                    <a:pt x="1410" y="644"/>
                  </a:cubicBezTo>
                  <a:cubicBezTo>
                    <a:pt x="1406" y="646"/>
                    <a:pt x="1405" y="646"/>
                    <a:pt x="1404" y="650"/>
                  </a:cubicBezTo>
                  <a:cubicBezTo>
                    <a:pt x="1405" y="649"/>
                    <a:pt x="1408" y="647"/>
                    <a:pt x="1409" y="650"/>
                  </a:cubicBezTo>
                  <a:cubicBezTo>
                    <a:pt x="1407" y="649"/>
                    <a:pt x="1407" y="652"/>
                    <a:pt x="1405" y="653"/>
                  </a:cubicBezTo>
                  <a:cubicBezTo>
                    <a:pt x="1407" y="654"/>
                    <a:pt x="1408" y="656"/>
                    <a:pt x="1410" y="657"/>
                  </a:cubicBezTo>
                  <a:cubicBezTo>
                    <a:pt x="1412" y="657"/>
                    <a:pt x="1415" y="657"/>
                    <a:pt x="1417" y="658"/>
                  </a:cubicBezTo>
                  <a:cubicBezTo>
                    <a:pt x="1421" y="659"/>
                    <a:pt x="1428" y="661"/>
                    <a:pt x="1428" y="665"/>
                  </a:cubicBezTo>
                  <a:cubicBezTo>
                    <a:pt x="1428" y="669"/>
                    <a:pt x="1428" y="669"/>
                    <a:pt x="1430" y="671"/>
                  </a:cubicBezTo>
                  <a:cubicBezTo>
                    <a:pt x="1431" y="672"/>
                    <a:pt x="1436" y="675"/>
                    <a:pt x="1436" y="676"/>
                  </a:cubicBezTo>
                  <a:cubicBezTo>
                    <a:pt x="1436" y="679"/>
                    <a:pt x="1435" y="682"/>
                    <a:pt x="1437" y="684"/>
                  </a:cubicBezTo>
                  <a:cubicBezTo>
                    <a:pt x="1439" y="685"/>
                    <a:pt x="1440" y="687"/>
                    <a:pt x="1441" y="690"/>
                  </a:cubicBezTo>
                  <a:cubicBezTo>
                    <a:pt x="1439" y="688"/>
                    <a:pt x="1438" y="687"/>
                    <a:pt x="1437" y="685"/>
                  </a:cubicBezTo>
                  <a:cubicBezTo>
                    <a:pt x="1437" y="687"/>
                    <a:pt x="1436" y="689"/>
                    <a:pt x="1436" y="692"/>
                  </a:cubicBezTo>
                  <a:cubicBezTo>
                    <a:pt x="1436" y="694"/>
                    <a:pt x="1437" y="695"/>
                    <a:pt x="1436" y="696"/>
                  </a:cubicBezTo>
                  <a:cubicBezTo>
                    <a:pt x="1434" y="700"/>
                    <a:pt x="1433" y="706"/>
                    <a:pt x="1432" y="711"/>
                  </a:cubicBezTo>
                  <a:cubicBezTo>
                    <a:pt x="1432" y="713"/>
                    <a:pt x="1424" y="712"/>
                    <a:pt x="1422" y="711"/>
                  </a:cubicBezTo>
                  <a:cubicBezTo>
                    <a:pt x="1417" y="710"/>
                    <a:pt x="1413" y="709"/>
                    <a:pt x="1407" y="709"/>
                  </a:cubicBezTo>
                  <a:cubicBezTo>
                    <a:pt x="1402" y="709"/>
                    <a:pt x="1398" y="709"/>
                    <a:pt x="1393" y="708"/>
                  </a:cubicBezTo>
                  <a:cubicBezTo>
                    <a:pt x="1391" y="708"/>
                    <a:pt x="1390" y="708"/>
                    <a:pt x="1388" y="709"/>
                  </a:cubicBezTo>
                  <a:cubicBezTo>
                    <a:pt x="1386" y="710"/>
                    <a:pt x="1382" y="708"/>
                    <a:pt x="1380" y="708"/>
                  </a:cubicBezTo>
                  <a:cubicBezTo>
                    <a:pt x="1378" y="708"/>
                    <a:pt x="1370" y="705"/>
                    <a:pt x="1370" y="709"/>
                  </a:cubicBezTo>
                  <a:cubicBezTo>
                    <a:pt x="1370" y="712"/>
                    <a:pt x="1369" y="711"/>
                    <a:pt x="1365" y="711"/>
                  </a:cubicBezTo>
                  <a:cubicBezTo>
                    <a:pt x="1363" y="711"/>
                    <a:pt x="1361" y="713"/>
                    <a:pt x="1359" y="713"/>
                  </a:cubicBezTo>
                  <a:cubicBezTo>
                    <a:pt x="1361" y="715"/>
                    <a:pt x="1363" y="716"/>
                    <a:pt x="1363" y="719"/>
                  </a:cubicBezTo>
                  <a:cubicBezTo>
                    <a:pt x="1363" y="721"/>
                    <a:pt x="1366" y="721"/>
                    <a:pt x="1366" y="724"/>
                  </a:cubicBezTo>
                  <a:cubicBezTo>
                    <a:pt x="1366" y="726"/>
                    <a:pt x="1364" y="725"/>
                    <a:pt x="1364" y="727"/>
                  </a:cubicBezTo>
                  <a:cubicBezTo>
                    <a:pt x="1365" y="731"/>
                    <a:pt x="1365" y="734"/>
                    <a:pt x="1366" y="738"/>
                  </a:cubicBezTo>
                  <a:cubicBezTo>
                    <a:pt x="1366" y="739"/>
                    <a:pt x="1367" y="742"/>
                    <a:pt x="1366" y="744"/>
                  </a:cubicBezTo>
                  <a:cubicBezTo>
                    <a:pt x="1364" y="747"/>
                    <a:pt x="1363" y="750"/>
                    <a:pt x="1362" y="752"/>
                  </a:cubicBezTo>
                  <a:cubicBezTo>
                    <a:pt x="1359" y="757"/>
                    <a:pt x="1359" y="761"/>
                    <a:pt x="1357" y="766"/>
                  </a:cubicBezTo>
                  <a:cubicBezTo>
                    <a:pt x="1358" y="766"/>
                    <a:pt x="1360" y="766"/>
                    <a:pt x="1361" y="766"/>
                  </a:cubicBezTo>
                  <a:cubicBezTo>
                    <a:pt x="1360" y="767"/>
                    <a:pt x="1360" y="768"/>
                    <a:pt x="1359" y="768"/>
                  </a:cubicBezTo>
                  <a:cubicBezTo>
                    <a:pt x="1360" y="768"/>
                    <a:pt x="1363" y="768"/>
                    <a:pt x="1363" y="769"/>
                  </a:cubicBezTo>
                  <a:cubicBezTo>
                    <a:pt x="1363" y="771"/>
                    <a:pt x="1363" y="774"/>
                    <a:pt x="1363" y="776"/>
                  </a:cubicBezTo>
                  <a:cubicBezTo>
                    <a:pt x="1363" y="780"/>
                    <a:pt x="1362" y="782"/>
                    <a:pt x="1361" y="786"/>
                  </a:cubicBezTo>
                  <a:cubicBezTo>
                    <a:pt x="1366" y="786"/>
                    <a:pt x="1370" y="786"/>
                    <a:pt x="1374" y="785"/>
                  </a:cubicBezTo>
                  <a:cubicBezTo>
                    <a:pt x="1379" y="784"/>
                    <a:pt x="1381" y="785"/>
                    <a:pt x="1386" y="788"/>
                  </a:cubicBezTo>
                  <a:cubicBezTo>
                    <a:pt x="1384" y="789"/>
                    <a:pt x="1384" y="794"/>
                    <a:pt x="1386" y="795"/>
                  </a:cubicBezTo>
                  <a:cubicBezTo>
                    <a:pt x="1388" y="796"/>
                    <a:pt x="1394" y="799"/>
                    <a:pt x="1395" y="798"/>
                  </a:cubicBezTo>
                  <a:cubicBezTo>
                    <a:pt x="1398" y="795"/>
                    <a:pt x="1400" y="793"/>
                    <a:pt x="1403" y="792"/>
                  </a:cubicBezTo>
                  <a:cubicBezTo>
                    <a:pt x="1405" y="791"/>
                    <a:pt x="1406" y="791"/>
                    <a:pt x="1408" y="790"/>
                  </a:cubicBezTo>
                  <a:cubicBezTo>
                    <a:pt x="1410" y="789"/>
                    <a:pt x="1411" y="792"/>
                    <a:pt x="1412" y="792"/>
                  </a:cubicBezTo>
                  <a:cubicBezTo>
                    <a:pt x="1414" y="792"/>
                    <a:pt x="1415" y="790"/>
                    <a:pt x="1416" y="790"/>
                  </a:cubicBezTo>
                  <a:cubicBezTo>
                    <a:pt x="1418" y="790"/>
                    <a:pt x="1419" y="791"/>
                    <a:pt x="1421" y="791"/>
                  </a:cubicBezTo>
                  <a:cubicBezTo>
                    <a:pt x="1421" y="792"/>
                    <a:pt x="1423" y="790"/>
                    <a:pt x="1424" y="790"/>
                  </a:cubicBezTo>
                  <a:cubicBezTo>
                    <a:pt x="1427" y="790"/>
                    <a:pt x="1427" y="790"/>
                    <a:pt x="1428" y="787"/>
                  </a:cubicBezTo>
                  <a:cubicBezTo>
                    <a:pt x="1429" y="784"/>
                    <a:pt x="1432" y="783"/>
                    <a:pt x="1435" y="782"/>
                  </a:cubicBezTo>
                  <a:cubicBezTo>
                    <a:pt x="1436" y="781"/>
                    <a:pt x="1437" y="781"/>
                    <a:pt x="1439" y="781"/>
                  </a:cubicBezTo>
                  <a:cubicBezTo>
                    <a:pt x="1441" y="781"/>
                    <a:pt x="1441" y="778"/>
                    <a:pt x="1439" y="779"/>
                  </a:cubicBezTo>
                  <a:cubicBezTo>
                    <a:pt x="1440" y="774"/>
                    <a:pt x="1441" y="774"/>
                    <a:pt x="1445" y="771"/>
                  </a:cubicBezTo>
                  <a:cubicBezTo>
                    <a:pt x="1448" y="768"/>
                    <a:pt x="1448" y="767"/>
                    <a:pt x="1446" y="764"/>
                  </a:cubicBezTo>
                  <a:cubicBezTo>
                    <a:pt x="1441" y="757"/>
                    <a:pt x="1450" y="753"/>
                    <a:pt x="1452" y="747"/>
                  </a:cubicBezTo>
                  <a:cubicBezTo>
                    <a:pt x="1453" y="745"/>
                    <a:pt x="1455" y="740"/>
                    <a:pt x="1457" y="740"/>
                  </a:cubicBezTo>
                  <a:cubicBezTo>
                    <a:pt x="1460" y="740"/>
                    <a:pt x="1465" y="740"/>
                    <a:pt x="1467" y="738"/>
                  </a:cubicBezTo>
                  <a:cubicBezTo>
                    <a:pt x="1470" y="736"/>
                    <a:pt x="1472" y="733"/>
                    <a:pt x="1475" y="731"/>
                  </a:cubicBezTo>
                  <a:cubicBezTo>
                    <a:pt x="1476" y="731"/>
                    <a:pt x="1478" y="730"/>
                    <a:pt x="1477" y="728"/>
                  </a:cubicBezTo>
                  <a:cubicBezTo>
                    <a:pt x="1476" y="726"/>
                    <a:pt x="1476" y="726"/>
                    <a:pt x="1478" y="724"/>
                  </a:cubicBezTo>
                  <a:cubicBezTo>
                    <a:pt x="1476" y="722"/>
                    <a:pt x="1475" y="716"/>
                    <a:pt x="1477" y="715"/>
                  </a:cubicBezTo>
                  <a:cubicBezTo>
                    <a:pt x="1479" y="713"/>
                    <a:pt x="1480" y="712"/>
                    <a:pt x="1482" y="711"/>
                  </a:cubicBezTo>
                  <a:cubicBezTo>
                    <a:pt x="1484" y="710"/>
                    <a:pt x="1485" y="709"/>
                    <a:pt x="1487" y="711"/>
                  </a:cubicBezTo>
                  <a:cubicBezTo>
                    <a:pt x="1487" y="711"/>
                    <a:pt x="1488" y="710"/>
                    <a:pt x="1489" y="709"/>
                  </a:cubicBezTo>
                  <a:cubicBezTo>
                    <a:pt x="1490" y="711"/>
                    <a:pt x="1490" y="711"/>
                    <a:pt x="1492" y="711"/>
                  </a:cubicBezTo>
                  <a:cubicBezTo>
                    <a:pt x="1492" y="711"/>
                    <a:pt x="1495" y="711"/>
                    <a:pt x="1496" y="712"/>
                  </a:cubicBezTo>
                  <a:cubicBezTo>
                    <a:pt x="1498" y="716"/>
                    <a:pt x="1499" y="715"/>
                    <a:pt x="1503" y="715"/>
                  </a:cubicBezTo>
                  <a:cubicBezTo>
                    <a:pt x="1505" y="715"/>
                    <a:pt x="1507" y="715"/>
                    <a:pt x="1509" y="715"/>
                  </a:cubicBezTo>
                  <a:cubicBezTo>
                    <a:pt x="1511" y="715"/>
                    <a:pt x="1510" y="714"/>
                    <a:pt x="1510" y="713"/>
                  </a:cubicBezTo>
                  <a:cubicBezTo>
                    <a:pt x="1510" y="710"/>
                    <a:pt x="1515" y="709"/>
                    <a:pt x="1517" y="709"/>
                  </a:cubicBezTo>
                  <a:cubicBezTo>
                    <a:pt x="1518" y="709"/>
                    <a:pt x="1517" y="708"/>
                    <a:pt x="1519" y="708"/>
                  </a:cubicBezTo>
                  <a:cubicBezTo>
                    <a:pt x="1520" y="708"/>
                    <a:pt x="1522" y="707"/>
                    <a:pt x="1522" y="706"/>
                  </a:cubicBezTo>
                  <a:cubicBezTo>
                    <a:pt x="1523" y="705"/>
                    <a:pt x="1523" y="704"/>
                    <a:pt x="1524" y="703"/>
                  </a:cubicBezTo>
                  <a:cubicBezTo>
                    <a:pt x="1525" y="702"/>
                    <a:pt x="1528" y="702"/>
                    <a:pt x="1529" y="701"/>
                  </a:cubicBezTo>
                  <a:cubicBezTo>
                    <a:pt x="1531" y="700"/>
                    <a:pt x="1534" y="701"/>
                    <a:pt x="1537" y="702"/>
                  </a:cubicBezTo>
                  <a:cubicBezTo>
                    <a:pt x="1540" y="703"/>
                    <a:pt x="1541" y="704"/>
                    <a:pt x="1544" y="708"/>
                  </a:cubicBezTo>
                  <a:cubicBezTo>
                    <a:pt x="1544" y="708"/>
                    <a:pt x="1544" y="710"/>
                    <a:pt x="1544" y="711"/>
                  </a:cubicBezTo>
                  <a:cubicBezTo>
                    <a:pt x="1544" y="712"/>
                    <a:pt x="1545" y="714"/>
                    <a:pt x="1546" y="715"/>
                  </a:cubicBezTo>
                  <a:cubicBezTo>
                    <a:pt x="1546" y="716"/>
                    <a:pt x="1545" y="717"/>
                    <a:pt x="1547" y="717"/>
                  </a:cubicBezTo>
                  <a:cubicBezTo>
                    <a:pt x="1548" y="717"/>
                    <a:pt x="1550" y="719"/>
                    <a:pt x="1550" y="720"/>
                  </a:cubicBezTo>
                  <a:cubicBezTo>
                    <a:pt x="1554" y="725"/>
                    <a:pt x="1559" y="727"/>
                    <a:pt x="1563" y="732"/>
                  </a:cubicBezTo>
                  <a:cubicBezTo>
                    <a:pt x="1565" y="735"/>
                    <a:pt x="1566" y="735"/>
                    <a:pt x="1570" y="736"/>
                  </a:cubicBezTo>
                  <a:cubicBezTo>
                    <a:pt x="1572" y="737"/>
                    <a:pt x="1577" y="735"/>
                    <a:pt x="1577" y="737"/>
                  </a:cubicBezTo>
                  <a:cubicBezTo>
                    <a:pt x="1578" y="738"/>
                    <a:pt x="1578" y="741"/>
                    <a:pt x="1579" y="742"/>
                  </a:cubicBezTo>
                  <a:cubicBezTo>
                    <a:pt x="1579" y="742"/>
                    <a:pt x="1582" y="741"/>
                    <a:pt x="1582" y="742"/>
                  </a:cubicBezTo>
                  <a:cubicBezTo>
                    <a:pt x="1582" y="744"/>
                    <a:pt x="1583" y="743"/>
                    <a:pt x="1585" y="743"/>
                  </a:cubicBezTo>
                  <a:cubicBezTo>
                    <a:pt x="1587" y="743"/>
                    <a:pt x="1587" y="745"/>
                    <a:pt x="1587" y="747"/>
                  </a:cubicBezTo>
                  <a:cubicBezTo>
                    <a:pt x="1588" y="749"/>
                    <a:pt x="1587" y="749"/>
                    <a:pt x="1589" y="749"/>
                  </a:cubicBezTo>
                  <a:cubicBezTo>
                    <a:pt x="1591" y="750"/>
                    <a:pt x="1592" y="751"/>
                    <a:pt x="1594" y="751"/>
                  </a:cubicBezTo>
                  <a:cubicBezTo>
                    <a:pt x="1596" y="751"/>
                    <a:pt x="1598" y="760"/>
                    <a:pt x="1598" y="761"/>
                  </a:cubicBezTo>
                  <a:cubicBezTo>
                    <a:pt x="1599" y="763"/>
                    <a:pt x="1599" y="764"/>
                    <a:pt x="1600" y="766"/>
                  </a:cubicBezTo>
                  <a:cubicBezTo>
                    <a:pt x="1600" y="767"/>
                    <a:pt x="1598" y="767"/>
                    <a:pt x="1598" y="768"/>
                  </a:cubicBezTo>
                  <a:cubicBezTo>
                    <a:pt x="1598" y="770"/>
                    <a:pt x="1599" y="772"/>
                    <a:pt x="1598" y="774"/>
                  </a:cubicBezTo>
                  <a:cubicBezTo>
                    <a:pt x="1598" y="774"/>
                    <a:pt x="1597" y="773"/>
                    <a:pt x="1597" y="774"/>
                  </a:cubicBezTo>
                  <a:cubicBezTo>
                    <a:pt x="1597" y="775"/>
                    <a:pt x="1597" y="776"/>
                    <a:pt x="1597" y="777"/>
                  </a:cubicBezTo>
                  <a:cubicBezTo>
                    <a:pt x="1599" y="776"/>
                    <a:pt x="1601" y="775"/>
                    <a:pt x="1603" y="772"/>
                  </a:cubicBezTo>
                  <a:cubicBezTo>
                    <a:pt x="1605" y="771"/>
                    <a:pt x="1602" y="767"/>
                    <a:pt x="1605" y="766"/>
                  </a:cubicBezTo>
                  <a:cubicBezTo>
                    <a:pt x="1609" y="765"/>
                    <a:pt x="1609" y="765"/>
                    <a:pt x="1609" y="760"/>
                  </a:cubicBezTo>
                  <a:cubicBezTo>
                    <a:pt x="1609" y="757"/>
                    <a:pt x="1607" y="756"/>
                    <a:pt x="1604" y="756"/>
                  </a:cubicBezTo>
                  <a:cubicBezTo>
                    <a:pt x="1605" y="751"/>
                    <a:pt x="1606" y="742"/>
                    <a:pt x="1612" y="747"/>
                  </a:cubicBezTo>
                  <a:cubicBezTo>
                    <a:pt x="1615" y="748"/>
                    <a:pt x="1616" y="751"/>
                    <a:pt x="1617" y="753"/>
                  </a:cubicBezTo>
                  <a:cubicBezTo>
                    <a:pt x="1619" y="757"/>
                    <a:pt x="1622" y="751"/>
                    <a:pt x="1621" y="751"/>
                  </a:cubicBezTo>
                  <a:cubicBezTo>
                    <a:pt x="1617" y="747"/>
                    <a:pt x="1612" y="743"/>
                    <a:pt x="1607" y="740"/>
                  </a:cubicBezTo>
                  <a:cubicBezTo>
                    <a:pt x="1605" y="739"/>
                    <a:pt x="1602" y="737"/>
                    <a:pt x="1600" y="736"/>
                  </a:cubicBezTo>
                  <a:cubicBezTo>
                    <a:pt x="1597" y="735"/>
                    <a:pt x="1595" y="733"/>
                    <a:pt x="1598" y="731"/>
                  </a:cubicBezTo>
                  <a:cubicBezTo>
                    <a:pt x="1597" y="729"/>
                    <a:pt x="1594" y="730"/>
                    <a:pt x="1591" y="729"/>
                  </a:cubicBezTo>
                  <a:cubicBezTo>
                    <a:pt x="1588" y="727"/>
                    <a:pt x="1584" y="726"/>
                    <a:pt x="1580" y="724"/>
                  </a:cubicBezTo>
                  <a:cubicBezTo>
                    <a:pt x="1579" y="723"/>
                    <a:pt x="1577" y="716"/>
                    <a:pt x="1576" y="715"/>
                  </a:cubicBezTo>
                  <a:cubicBezTo>
                    <a:pt x="1575" y="712"/>
                    <a:pt x="1575" y="710"/>
                    <a:pt x="1573" y="708"/>
                  </a:cubicBezTo>
                  <a:cubicBezTo>
                    <a:pt x="1569" y="705"/>
                    <a:pt x="1557" y="698"/>
                    <a:pt x="1563" y="692"/>
                  </a:cubicBezTo>
                  <a:cubicBezTo>
                    <a:pt x="1564" y="691"/>
                    <a:pt x="1561" y="689"/>
                    <a:pt x="1561" y="688"/>
                  </a:cubicBezTo>
                  <a:cubicBezTo>
                    <a:pt x="1562" y="688"/>
                    <a:pt x="1564" y="685"/>
                    <a:pt x="1565" y="685"/>
                  </a:cubicBezTo>
                  <a:cubicBezTo>
                    <a:pt x="1566" y="684"/>
                    <a:pt x="1568" y="683"/>
                    <a:pt x="1569" y="683"/>
                  </a:cubicBezTo>
                  <a:cubicBezTo>
                    <a:pt x="1571" y="683"/>
                    <a:pt x="1573" y="684"/>
                    <a:pt x="1572" y="681"/>
                  </a:cubicBezTo>
                  <a:cubicBezTo>
                    <a:pt x="1574" y="685"/>
                    <a:pt x="1576" y="689"/>
                    <a:pt x="1577" y="694"/>
                  </a:cubicBezTo>
                  <a:cubicBezTo>
                    <a:pt x="1578" y="692"/>
                    <a:pt x="1578" y="690"/>
                    <a:pt x="1579" y="688"/>
                  </a:cubicBezTo>
                  <a:cubicBezTo>
                    <a:pt x="1582" y="690"/>
                    <a:pt x="1584" y="691"/>
                    <a:pt x="1585" y="695"/>
                  </a:cubicBezTo>
                  <a:cubicBezTo>
                    <a:pt x="1587" y="697"/>
                    <a:pt x="1589" y="699"/>
                    <a:pt x="1591" y="701"/>
                  </a:cubicBezTo>
                  <a:cubicBezTo>
                    <a:pt x="1590" y="702"/>
                    <a:pt x="1589" y="702"/>
                    <a:pt x="1588" y="703"/>
                  </a:cubicBezTo>
                  <a:cubicBezTo>
                    <a:pt x="1590" y="705"/>
                    <a:pt x="1591" y="706"/>
                    <a:pt x="1593" y="708"/>
                  </a:cubicBezTo>
                  <a:cubicBezTo>
                    <a:pt x="1596" y="711"/>
                    <a:pt x="1596" y="712"/>
                    <a:pt x="1599" y="710"/>
                  </a:cubicBezTo>
                  <a:cubicBezTo>
                    <a:pt x="1603" y="708"/>
                    <a:pt x="1608" y="715"/>
                    <a:pt x="1611" y="717"/>
                  </a:cubicBezTo>
                  <a:cubicBezTo>
                    <a:pt x="1610" y="716"/>
                    <a:pt x="1609" y="716"/>
                    <a:pt x="1609" y="715"/>
                  </a:cubicBezTo>
                  <a:cubicBezTo>
                    <a:pt x="1608" y="718"/>
                    <a:pt x="1614" y="719"/>
                    <a:pt x="1616" y="720"/>
                  </a:cubicBezTo>
                  <a:cubicBezTo>
                    <a:pt x="1620" y="722"/>
                    <a:pt x="1621" y="722"/>
                    <a:pt x="1624" y="726"/>
                  </a:cubicBezTo>
                  <a:cubicBezTo>
                    <a:pt x="1624" y="726"/>
                    <a:pt x="1630" y="732"/>
                    <a:pt x="1630" y="731"/>
                  </a:cubicBezTo>
                  <a:cubicBezTo>
                    <a:pt x="1630" y="734"/>
                    <a:pt x="1629" y="741"/>
                    <a:pt x="1632" y="740"/>
                  </a:cubicBezTo>
                  <a:cubicBezTo>
                    <a:pt x="1631" y="741"/>
                    <a:pt x="1630" y="741"/>
                    <a:pt x="1630" y="743"/>
                  </a:cubicBezTo>
                  <a:cubicBezTo>
                    <a:pt x="1630" y="745"/>
                    <a:pt x="1631" y="748"/>
                    <a:pt x="1629" y="747"/>
                  </a:cubicBezTo>
                  <a:cubicBezTo>
                    <a:pt x="1630" y="748"/>
                    <a:pt x="1633" y="749"/>
                    <a:pt x="1634" y="751"/>
                  </a:cubicBezTo>
                  <a:cubicBezTo>
                    <a:pt x="1635" y="753"/>
                    <a:pt x="1636" y="754"/>
                    <a:pt x="1637" y="756"/>
                  </a:cubicBezTo>
                  <a:cubicBezTo>
                    <a:pt x="1638" y="757"/>
                    <a:pt x="1637" y="757"/>
                    <a:pt x="1638" y="758"/>
                  </a:cubicBezTo>
                  <a:cubicBezTo>
                    <a:pt x="1639" y="760"/>
                    <a:pt x="1641" y="763"/>
                    <a:pt x="1643" y="763"/>
                  </a:cubicBezTo>
                  <a:cubicBezTo>
                    <a:pt x="1644" y="763"/>
                    <a:pt x="1648" y="763"/>
                    <a:pt x="1646" y="765"/>
                  </a:cubicBezTo>
                  <a:cubicBezTo>
                    <a:pt x="1646" y="765"/>
                    <a:pt x="1643" y="765"/>
                    <a:pt x="1643" y="765"/>
                  </a:cubicBezTo>
                  <a:cubicBezTo>
                    <a:pt x="1644" y="766"/>
                    <a:pt x="1645" y="768"/>
                    <a:pt x="1647" y="770"/>
                  </a:cubicBezTo>
                  <a:cubicBezTo>
                    <a:pt x="1648" y="772"/>
                    <a:pt x="1649" y="772"/>
                    <a:pt x="1652" y="772"/>
                  </a:cubicBezTo>
                  <a:cubicBezTo>
                    <a:pt x="1657" y="772"/>
                    <a:pt x="1661" y="772"/>
                    <a:pt x="1666" y="774"/>
                  </a:cubicBezTo>
                  <a:cubicBezTo>
                    <a:pt x="1663" y="777"/>
                    <a:pt x="1657" y="774"/>
                    <a:pt x="1653" y="774"/>
                  </a:cubicBezTo>
                  <a:cubicBezTo>
                    <a:pt x="1650" y="774"/>
                    <a:pt x="1650" y="774"/>
                    <a:pt x="1648" y="777"/>
                  </a:cubicBezTo>
                  <a:cubicBezTo>
                    <a:pt x="1648" y="778"/>
                    <a:pt x="1653" y="780"/>
                    <a:pt x="1653" y="781"/>
                  </a:cubicBezTo>
                  <a:cubicBezTo>
                    <a:pt x="1654" y="782"/>
                    <a:pt x="1651" y="785"/>
                    <a:pt x="1652" y="787"/>
                  </a:cubicBezTo>
                  <a:cubicBezTo>
                    <a:pt x="1652" y="788"/>
                    <a:pt x="1655" y="792"/>
                    <a:pt x="1655" y="788"/>
                  </a:cubicBezTo>
                  <a:cubicBezTo>
                    <a:pt x="1655" y="786"/>
                    <a:pt x="1660" y="791"/>
                    <a:pt x="1660" y="792"/>
                  </a:cubicBezTo>
                  <a:cubicBezTo>
                    <a:pt x="1662" y="794"/>
                    <a:pt x="1662" y="792"/>
                    <a:pt x="1662" y="790"/>
                  </a:cubicBezTo>
                  <a:cubicBezTo>
                    <a:pt x="1664" y="791"/>
                    <a:pt x="1666" y="792"/>
                    <a:pt x="1667" y="793"/>
                  </a:cubicBezTo>
                  <a:cubicBezTo>
                    <a:pt x="1667" y="791"/>
                    <a:pt x="1668" y="789"/>
                    <a:pt x="1667" y="787"/>
                  </a:cubicBezTo>
                  <a:cubicBezTo>
                    <a:pt x="1665" y="785"/>
                    <a:pt x="1664" y="783"/>
                    <a:pt x="1662" y="781"/>
                  </a:cubicBezTo>
                  <a:cubicBezTo>
                    <a:pt x="1664" y="781"/>
                    <a:pt x="1667" y="783"/>
                    <a:pt x="1669" y="783"/>
                  </a:cubicBezTo>
                  <a:cubicBezTo>
                    <a:pt x="1668" y="781"/>
                    <a:pt x="1667" y="779"/>
                    <a:pt x="1666" y="777"/>
                  </a:cubicBezTo>
                  <a:cubicBezTo>
                    <a:pt x="1666" y="777"/>
                    <a:pt x="1669" y="775"/>
                    <a:pt x="1669" y="776"/>
                  </a:cubicBezTo>
                  <a:cubicBezTo>
                    <a:pt x="1671" y="777"/>
                    <a:pt x="1673" y="778"/>
                    <a:pt x="1675" y="779"/>
                  </a:cubicBezTo>
                  <a:cubicBezTo>
                    <a:pt x="1674" y="776"/>
                    <a:pt x="1674" y="772"/>
                    <a:pt x="1671" y="770"/>
                  </a:cubicBezTo>
                  <a:cubicBezTo>
                    <a:pt x="1668" y="768"/>
                    <a:pt x="1665" y="766"/>
                    <a:pt x="1661" y="765"/>
                  </a:cubicBezTo>
                  <a:cubicBezTo>
                    <a:pt x="1663" y="764"/>
                    <a:pt x="1665" y="763"/>
                    <a:pt x="1667" y="761"/>
                  </a:cubicBezTo>
                  <a:cubicBezTo>
                    <a:pt x="1665" y="758"/>
                    <a:pt x="1663" y="755"/>
                    <a:pt x="1661" y="751"/>
                  </a:cubicBezTo>
                  <a:cubicBezTo>
                    <a:pt x="1660" y="750"/>
                    <a:pt x="1661" y="748"/>
                    <a:pt x="1661" y="747"/>
                  </a:cubicBezTo>
                  <a:cubicBezTo>
                    <a:pt x="1661" y="744"/>
                    <a:pt x="1662" y="745"/>
                    <a:pt x="1664" y="743"/>
                  </a:cubicBezTo>
                  <a:cubicBezTo>
                    <a:pt x="1664" y="745"/>
                    <a:pt x="1663" y="746"/>
                    <a:pt x="1662" y="747"/>
                  </a:cubicBezTo>
                  <a:cubicBezTo>
                    <a:pt x="1666" y="748"/>
                    <a:pt x="1669" y="750"/>
                    <a:pt x="1673" y="752"/>
                  </a:cubicBezTo>
                  <a:cubicBezTo>
                    <a:pt x="1673" y="750"/>
                    <a:pt x="1672" y="749"/>
                    <a:pt x="1671" y="747"/>
                  </a:cubicBezTo>
                  <a:cubicBezTo>
                    <a:pt x="1673" y="746"/>
                    <a:pt x="1674" y="749"/>
                    <a:pt x="1675" y="751"/>
                  </a:cubicBezTo>
                  <a:cubicBezTo>
                    <a:pt x="1678" y="748"/>
                    <a:pt x="1673" y="746"/>
                    <a:pt x="1671" y="743"/>
                  </a:cubicBezTo>
                  <a:cubicBezTo>
                    <a:pt x="1674" y="742"/>
                    <a:pt x="1677" y="738"/>
                    <a:pt x="1680" y="742"/>
                  </a:cubicBezTo>
                  <a:cubicBezTo>
                    <a:pt x="1681" y="740"/>
                    <a:pt x="1681" y="739"/>
                    <a:pt x="1682" y="738"/>
                  </a:cubicBezTo>
                  <a:cubicBezTo>
                    <a:pt x="1684" y="741"/>
                    <a:pt x="1687" y="741"/>
                    <a:pt x="1691" y="741"/>
                  </a:cubicBezTo>
                  <a:cubicBezTo>
                    <a:pt x="1692" y="742"/>
                    <a:pt x="1692" y="743"/>
                    <a:pt x="1693" y="743"/>
                  </a:cubicBezTo>
                  <a:cubicBezTo>
                    <a:pt x="1694" y="743"/>
                    <a:pt x="1695" y="742"/>
                    <a:pt x="1696" y="741"/>
                  </a:cubicBezTo>
                  <a:cubicBezTo>
                    <a:pt x="1695" y="742"/>
                    <a:pt x="1695" y="743"/>
                    <a:pt x="1694" y="743"/>
                  </a:cubicBezTo>
                  <a:cubicBezTo>
                    <a:pt x="1695" y="743"/>
                    <a:pt x="1696" y="743"/>
                    <a:pt x="1698" y="743"/>
                  </a:cubicBezTo>
                  <a:cubicBezTo>
                    <a:pt x="1694" y="745"/>
                    <a:pt x="1694" y="745"/>
                    <a:pt x="1694" y="749"/>
                  </a:cubicBezTo>
                  <a:cubicBezTo>
                    <a:pt x="1697" y="746"/>
                    <a:pt x="1698" y="745"/>
                    <a:pt x="1701" y="744"/>
                  </a:cubicBezTo>
                  <a:cubicBezTo>
                    <a:pt x="1704" y="743"/>
                    <a:pt x="1705" y="740"/>
                    <a:pt x="1707" y="740"/>
                  </a:cubicBezTo>
                  <a:cubicBezTo>
                    <a:pt x="1715" y="740"/>
                    <a:pt x="1721" y="739"/>
                    <a:pt x="1728" y="742"/>
                  </a:cubicBezTo>
                  <a:cubicBezTo>
                    <a:pt x="1725" y="742"/>
                    <a:pt x="1722" y="743"/>
                    <a:pt x="1719" y="743"/>
                  </a:cubicBezTo>
                  <a:cubicBezTo>
                    <a:pt x="1719" y="745"/>
                    <a:pt x="1720" y="746"/>
                    <a:pt x="1720" y="747"/>
                  </a:cubicBezTo>
                  <a:cubicBezTo>
                    <a:pt x="1718" y="747"/>
                    <a:pt x="1716" y="747"/>
                    <a:pt x="1713" y="747"/>
                  </a:cubicBezTo>
                  <a:cubicBezTo>
                    <a:pt x="1711" y="747"/>
                    <a:pt x="1711" y="745"/>
                    <a:pt x="1710" y="743"/>
                  </a:cubicBezTo>
                  <a:cubicBezTo>
                    <a:pt x="1709" y="744"/>
                    <a:pt x="1708" y="747"/>
                    <a:pt x="1708" y="747"/>
                  </a:cubicBezTo>
                  <a:cubicBezTo>
                    <a:pt x="1705" y="747"/>
                    <a:pt x="1702" y="747"/>
                    <a:pt x="1700" y="747"/>
                  </a:cubicBezTo>
                  <a:cubicBezTo>
                    <a:pt x="1698" y="747"/>
                    <a:pt x="1695" y="751"/>
                    <a:pt x="1694" y="752"/>
                  </a:cubicBezTo>
                  <a:cubicBezTo>
                    <a:pt x="1693" y="753"/>
                    <a:pt x="1694" y="756"/>
                    <a:pt x="1694" y="758"/>
                  </a:cubicBezTo>
                  <a:cubicBezTo>
                    <a:pt x="1696" y="757"/>
                    <a:pt x="1699" y="757"/>
                    <a:pt x="1701" y="756"/>
                  </a:cubicBezTo>
                  <a:cubicBezTo>
                    <a:pt x="1700" y="759"/>
                    <a:pt x="1699" y="761"/>
                    <a:pt x="1702" y="764"/>
                  </a:cubicBezTo>
                  <a:cubicBezTo>
                    <a:pt x="1704" y="765"/>
                    <a:pt x="1702" y="766"/>
                    <a:pt x="1701" y="768"/>
                  </a:cubicBezTo>
                  <a:cubicBezTo>
                    <a:pt x="1701" y="768"/>
                    <a:pt x="1704" y="770"/>
                    <a:pt x="1705" y="770"/>
                  </a:cubicBezTo>
                  <a:cubicBezTo>
                    <a:pt x="1703" y="770"/>
                    <a:pt x="1701" y="770"/>
                    <a:pt x="1700" y="770"/>
                  </a:cubicBezTo>
                  <a:cubicBezTo>
                    <a:pt x="1698" y="770"/>
                    <a:pt x="1698" y="768"/>
                    <a:pt x="1696" y="768"/>
                  </a:cubicBezTo>
                  <a:cubicBezTo>
                    <a:pt x="1696" y="769"/>
                    <a:pt x="1697" y="769"/>
                    <a:pt x="1698" y="770"/>
                  </a:cubicBezTo>
                  <a:cubicBezTo>
                    <a:pt x="1697" y="770"/>
                    <a:pt x="1696" y="771"/>
                    <a:pt x="1696" y="772"/>
                  </a:cubicBezTo>
                  <a:cubicBezTo>
                    <a:pt x="1698" y="772"/>
                    <a:pt x="1700" y="773"/>
                    <a:pt x="1702" y="774"/>
                  </a:cubicBezTo>
                  <a:cubicBezTo>
                    <a:pt x="1706" y="776"/>
                    <a:pt x="1705" y="777"/>
                    <a:pt x="1705" y="781"/>
                  </a:cubicBezTo>
                  <a:cubicBezTo>
                    <a:pt x="1705" y="784"/>
                    <a:pt x="1708" y="783"/>
                    <a:pt x="1708" y="786"/>
                  </a:cubicBezTo>
                  <a:cubicBezTo>
                    <a:pt x="1708" y="787"/>
                    <a:pt x="1714" y="786"/>
                    <a:pt x="1716" y="786"/>
                  </a:cubicBezTo>
                  <a:cubicBezTo>
                    <a:pt x="1714" y="787"/>
                    <a:pt x="1708" y="789"/>
                    <a:pt x="1708" y="792"/>
                  </a:cubicBezTo>
                  <a:cubicBezTo>
                    <a:pt x="1711" y="791"/>
                    <a:pt x="1713" y="789"/>
                    <a:pt x="1716" y="792"/>
                  </a:cubicBezTo>
                  <a:cubicBezTo>
                    <a:pt x="1716" y="784"/>
                    <a:pt x="1719" y="790"/>
                    <a:pt x="1722" y="792"/>
                  </a:cubicBezTo>
                  <a:cubicBezTo>
                    <a:pt x="1724" y="792"/>
                    <a:pt x="1725" y="792"/>
                    <a:pt x="1726" y="793"/>
                  </a:cubicBezTo>
                  <a:cubicBezTo>
                    <a:pt x="1727" y="794"/>
                    <a:pt x="1730" y="797"/>
                    <a:pt x="1732" y="796"/>
                  </a:cubicBezTo>
                  <a:cubicBezTo>
                    <a:pt x="1733" y="796"/>
                    <a:pt x="1735" y="795"/>
                    <a:pt x="1737" y="795"/>
                  </a:cubicBezTo>
                  <a:cubicBezTo>
                    <a:pt x="1740" y="795"/>
                    <a:pt x="1737" y="792"/>
                    <a:pt x="1739" y="790"/>
                  </a:cubicBezTo>
                  <a:cubicBezTo>
                    <a:pt x="1739" y="789"/>
                    <a:pt x="1743" y="788"/>
                    <a:pt x="1744" y="788"/>
                  </a:cubicBezTo>
                  <a:cubicBezTo>
                    <a:pt x="1746" y="788"/>
                    <a:pt x="1749" y="790"/>
                    <a:pt x="1751" y="790"/>
                  </a:cubicBezTo>
                  <a:cubicBezTo>
                    <a:pt x="1753" y="791"/>
                    <a:pt x="1754" y="791"/>
                    <a:pt x="1755" y="793"/>
                  </a:cubicBezTo>
                  <a:cubicBezTo>
                    <a:pt x="1756" y="795"/>
                    <a:pt x="1758" y="795"/>
                    <a:pt x="1761" y="796"/>
                  </a:cubicBezTo>
                  <a:cubicBezTo>
                    <a:pt x="1763" y="797"/>
                    <a:pt x="1770" y="796"/>
                    <a:pt x="1771" y="794"/>
                  </a:cubicBezTo>
                  <a:cubicBezTo>
                    <a:pt x="1773" y="793"/>
                    <a:pt x="1775" y="791"/>
                    <a:pt x="1776" y="789"/>
                  </a:cubicBezTo>
                  <a:cubicBezTo>
                    <a:pt x="1778" y="787"/>
                    <a:pt x="1779" y="789"/>
                    <a:pt x="1781" y="789"/>
                  </a:cubicBezTo>
                  <a:cubicBezTo>
                    <a:pt x="1782" y="790"/>
                    <a:pt x="1786" y="792"/>
                    <a:pt x="1787" y="791"/>
                  </a:cubicBezTo>
                  <a:cubicBezTo>
                    <a:pt x="1788" y="790"/>
                    <a:pt x="1790" y="787"/>
                    <a:pt x="1792" y="788"/>
                  </a:cubicBezTo>
                  <a:cubicBezTo>
                    <a:pt x="1791" y="789"/>
                    <a:pt x="1788" y="792"/>
                    <a:pt x="1788" y="793"/>
                  </a:cubicBezTo>
                  <a:cubicBezTo>
                    <a:pt x="1790" y="796"/>
                    <a:pt x="1791" y="797"/>
                    <a:pt x="1794" y="798"/>
                  </a:cubicBezTo>
                  <a:cubicBezTo>
                    <a:pt x="1792" y="798"/>
                    <a:pt x="1791" y="797"/>
                    <a:pt x="1790" y="797"/>
                  </a:cubicBezTo>
                  <a:cubicBezTo>
                    <a:pt x="1790" y="798"/>
                    <a:pt x="1790" y="800"/>
                    <a:pt x="1790" y="802"/>
                  </a:cubicBezTo>
                  <a:cubicBezTo>
                    <a:pt x="1790" y="803"/>
                    <a:pt x="1792" y="804"/>
                    <a:pt x="1792" y="806"/>
                  </a:cubicBezTo>
                  <a:cubicBezTo>
                    <a:pt x="1792" y="807"/>
                    <a:pt x="1790" y="808"/>
                    <a:pt x="1790" y="809"/>
                  </a:cubicBezTo>
                  <a:cubicBezTo>
                    <a:pt x="1791" y="811"/>
                    <a:pt x="1792" y="812"/>
                    <a:pt x="1791" y="814"/>
                  </a:cubicBezTo>
                  <a:cubicBezTo>
                    <a:pt x="1790" y="817"/>
                    <a:pt x="1789" y="820"/>
                    <a:pt x="1788" y="823"/>
                  </a:cubicBezTo>
                  <a:cubicBezTo>
                    <a:pt x="1787" y="826"/>
                    <a:pt x="1785" y="829"/>
                    <a:pt x="1784" y="832"/>
                  </a:cubicBezTo>
                  <a:cubicBezTo>
                    <a:pt x="1783" y="835"/>
                    <a:pt x="1782" y="839"/>
                    <a:pt x="1781" y="842"/>
                  </a:cubicBezTo>
                  <a:cubicBezTo>
                    <a:pt x="1781" y="844"/>
                    <a:pt x="1781" y="845"/>
                    <a:pt x="1781" y="846"/>
                  </a:cubicBezTo>
                  <a:cubicBezTo>
                    <a:pt x="1781" y="847"/>
                    <a:pt x="1778" y="849"/>
                    <a:pt x="1778" y="850"/>
                  </a:cubicBezTo>
                  <a:cubicBezTo>
                    <a:pt x="1776" y="851"/>
                    <a:pt x="1771" y="851"/>
                    <a:pt x="1769" y="852"/>
                  </a:cubicBezTo>
                  <a:cubicBezTo>
                    <a:pt x="1766" y="852"/>
                    <a:pt x="1764" y="853"/>
                    <a:pt x="1762" y="853"/>
                  </a:cubicBezTo>
                  <a:cubicBezTo>
                    <a:pt x="1761" y="854"/>
                    <a:pt x="1760" y="851"/>
                    <a:pt x="1760" y="850"/>
                  </a:cubicBezTo>
                  <a:cubicBezTo>
                    <a:pt x="1758" y="851"/>
                    <a:pt x="1758" y="853"/>
                    <a:pt x="1758" y="855"/>
                  </a:cubicBezTo>
                  <a:cubicBezTo>
                    <a:pt x="1755" y="853"/>
                    <a:pt x="1756" y="850"/>
                    <a:pt x="1752" y="849"/>
                  </a:cubicBezTo>
                  <a:cubicBezTo>
                    <a:pt x="1751" y="849"/>
                    <a:pt x="1748" y="848"/>
                    <a:pt x="1747" y="849"/>
                  </a:cubicBezTo>
                  <a:cubicBezTo>
                    <a:pt x="1746" y="849"/>
                    <a:pt x="1742" y="850"/>
                    <a:pt x="1742" y="850"/>
                  </a:cubicBezTo>
                  <a:cubicBezTo>
                    <a:pt x="1738" y="854"/>
                    <a:pt x="1730" y="856"/>
                    <a:pt x="1724" y="854"/>
                  </a:cubicBezTo>
                  <a:cubicBezTo>
                    <a:pt x="1717" y="853"/>
                    <a:pt x="1709" y="851"/>
                    <a:pt x="1702" y="849"/>
                  </a:cubicBezTo>
                  <a:cubicBezTo>
                    <a:pt x="1698" y="849"/>
                    <a:pt x="1695" y="848"/>
                    <a:pt x="1691" y="848"/>
                  </a:cubicBezTo>
                  <a:cubicBezTo>
                    <a:pt x="1687" y="848"/>
                    <a:pt x="1690" y="854"/>
                    <a:pt x="1690" y="856"/>
                  </a:cubicBezTo>
                  <a:cubicBezTo>
                    <a:pt x="1690" y="854"/>
                    <a:pt x="1689" y="852"/>
                    <a:pt x="1689" y="850"/>
                  </a:cubicBezTo>
                  <a:cubicBezTo>
                    <a:pt x="1689" y="848"/>
                    <a:pt x="1688" y="848"/>
                    <a:pt x="1686" y="847"/>
                  </a:cubicBezTo>
                  <a:cubicBezTo>
                    <a:pt x="1682" y="844"/>
                    <a:pt x="1678" y="842"/>
                    <a:pt x="1674" y="841"/>
                  </a:cubicBezTo>
                  <a:cubicBezTo>
                    <a:pt x="1672" y="840"/>
                    <a:pt x="1669" y="840"/>
                    <a:pt x="1669" y="838"/>
                  </a:cubicBezTo>
                  <a:cubicBezTo>
                    <a:pt x="1667" y="836"/>
                    <a:pt x="1667" y="836"/>
                    <a:pt x="1664" y="835"/>
                  </a:cubicBezTo>
                  <a:cubicBezTo>
                    <a:pt x="1659" y="833"/>
                    <a:pt x="1655" y="834"/>
                    <a:pt x="1652" y="836"/>
                  </a:cubicBezTo>
                  <a:cubicBezTo>
                    <a:pt x="1652" y="835"/>
                    <a:pt x="1651" y="835"/>
                    <a:pt x="1652" y="834"/>
                  </a:cubicBezTo>
                  <a:cubicBezTo>
                    <a:pt x="1649" y="835"/>
                    <a:pt x="1646" y="836"/>
                    <a:pt x="1644" y="837"/>
                  </a:cubicBezTo>
                  <a:cubicBezTo>
                    <a:pt x="1641" y="838"/>
                    <a:pt x="1640" y="842"/>
                    <a:pt x="1639" y="844"/>
                  </a:cubicBezTo>
                  <a:cubicBezTo>
                    <a:pt x="1638" y="846"/>
                    <a:pt x="1640" y="850"/>
                    <a:pt x="1640" y="852"/>
                  </a:cubicBezTo>
                  <a:cubicBezTo>
                    <a:pt x="1641" y="854"/>
                    <a:pt x="1640" y="858"/>
                    <a:pt x="1639" y="859"/>
                  </a:cubicBezTo>
                  <a:cubicBezTo>
                    <a:pt x="1638" y="860"/>
                    <a:pt x="1634" y="863"/>
                    <a:pt x="1633" y="862"/>
                  </a:cubicBezTo>
                  <a:cubicBezTo>
                    <a:pt x="1630" y="861"/>
                    <a:pt x="1627" y="860"/>
                    <a:pt x="1623" y="858"/>
                  </a:cubicBezTo>
                  <a:cubicBezTo>
                    <a:pt x="1618" y="856"/>
                    <a:pt x="1613" y="854"/>
                    <a:pt x="1607" y="852"/>
                  </a:cubicBezTo>
                  <a:cubicBezTo>
                    <a:pt x="1604" y="851"/>
                    <a:pt x="1602" y="851"/>
                    <a:pt x="1599" y="850"/>
                  </a:cubicBezTo>
                  <a:cubicBezTo>
                    <a:pt x="1597" y="850"/>
                    <a:pt x="1596" y="842"/>
                    <a:pt x="1595" y="841"/>
                  </a:cubicBezTo>
                  <a:cubicBezTo>
                    <a:pt x="1594" y="839"/>
                    <a:pt x="1593" y="839"/>
                    <a:pt x="1590" y="838"/>
                  </a:cubicBezTo>
                  <a:cubicBezTo>
                    <a:pt x="1587" y="838"/>
                    <a:pt x="1585" y="837"/>
                    <a:pt x="1582" y="836"/>
                  </a:cubicBezTo>
                  <a:cubicBezTo>
                    <a:pt x="1577" y="833"/>
                    <a:pt x="1572" y="835"/>
                    <a:pt x="1567" y="834"/>
                  </a:cubicBezTo>
                  <a:cubicBezTo>
                    <a:pt x="1560" y="832"/>
                    <a:pt x="1555" y="831"/>
                    <a:pt x="1552" y="825"/>
                  </a:cubicBezTo>
                  <a:cubicBezTo>
                    <a:pt x="1552" y="826"/>
                    <a:pt x="1551" y="826"/>
                    <a:pt x="1551" y="827"/>
                  </a:cubicBezTo>
                  <a:cubicBezTo>
                    <a:pt x="1551" y="824"/>
                    <a:pt x="1548" y="824"/>
                    <a:pt x="1546" y="823"/>
                  </a:cubicBezTo>
                  <a:cubicBezTo>
                    <a:pt x="1545" y="823"/>
                    <a:pt x="1543" y="820"/>
                    <a:pt x="1544" y="820"/>
                  </a:cubicBezTo>
                  <a:cubicBezTo>
                    <a:pt x="1546" y="818"/>
                    <a:pt x="1548" y="816"/>
                    <a:pt x="1550" y="815"/>
                  </a:cubicBezTo>
                  <a:cubicBezTo>
                    <a:pt x="1551" y="814"/>
                    <a:pt x="1552" y="810"/>
                    <a:pt x="1552" y="809"/>
                  </a:cubicBezTo>
                  <a:cubicBezTo>
                    <a:pt x="1552" y="807"/>
                    <a:pt x="1552" y="805"/>
                    <a:pt x="1552" y="803"/>
                  </a:cubicBezTo>
                  <a:cubicBezTo>
                    <a:pt x="1552" y="801"/>
                    <a:pt x="1549" y="800"/>
                    <a:pt x="1548" y="799"/>
                  </a:cubicBezTo>
                  <a:cubicBezTo>
                    <a:pt x="1547" y="798"/>
                    <a:pt x="1552" y="790"/>
                    <a:pt x="1552" y="788"/>
                  </a:cubicBezTo>
                  <a:cubicBezTo>
                    <a:pt x="1548" y="790"/>
                    <a:pt x="1548" y="790"/>
                    <a:pt x="1545" y="787"/>
                  </a:cubicBezTo>
                  <a:cubicBezTo>
                    <a:pt x="1543" y="785"/>
                    <a:pt x="1541" y="782"/>
                    <a:pt x="1539" y="783"/>
                  </a:cubicBezTo>
                  <a:cubicBezTo>
                    <a:pt x="1534" y="787"/>
                    <a:pt x="1528" y="790"/>
                    <a:pt x="1522" y="790"/>
                  </a:cubicBezTo>
                  <a:cubicBezTo>
                    <a:pt x="1520" y="790"/>
                    <a:pt x="1517" y="788"/>
                    <a:pt x="1515" y="788"/>
                  </a:cubicBezTo>
                  <a:cubicBezTo>
                    <a:pt x="1513" y="788"/>
                    <a:pt x="1511" y="788"/>
                    <a:pt x="1510" y="788"/>
                  </a:cubicBezTo>
                  <a:cubicBezTo>
                    <a:pt x="1508" y="787"/>
                    <a:pt x="1509" y="786"/>
                    <a:pt x="1507" y="787"/>
                  </a:cubicBezTo>
                  <a:cubicBezTo>
                    <a:pt x="1505" y="789"/>
                    <a:pt x="1502" y="791"/>
                    <a:pt x="1499" y="792"/>
                  </a:cubicBezTo>
                  <a:cubicBezTo>
                    <a:pt x="1496" y="792"/>
                    <a:pt x="1493" y="790"/>
                    <a:pt x="1491" y="788"/>
                  </a:cubicBezTo>
                  <a:cubicBezTo>
                    <a:pt x="1487" y="786"/>
                    <a:pt x="1478" y="790"/>
                    <a:pt x="1474" y="791"/>
                  </a:cubicBezTo>
                  <a:cubicBezTo>
                    <a:pt x="1468" y="793"/>
                    <a:pt x="1462" y="793"/>
                    <a:pt x="1456" y="794"/>
                  </a:cubicBezTo>
                  <a:cubicBezTo>
                    <a:pt x="1450" y="795"/>
                    <a:pt x="1448" y="801"/>
                    <a:pt x="1443" y="803"/>
                  </a:cubicBezTo>
                  <a:cubicBezTo>
                    <a:pt x="1440" y="803"/>
                    <a:pt x="1437" y="804"/>
                    <a:pt x="1434" y="805"/>
                  </a:cubicBezTo>
                  <a:cubicBezTo>
                    <a:pt x="1431" y="807"/>
                    <a:pt x="1431" y="809"/>
                    <a:pt x="1427" y="809"/>
                  </a:cubicBezTo>
                  <a:cubicBezTo>
                    <a:pt x="1425" y="809"/>
                    <a:pt x="1420" y="810"/>
                    <a:pt x="1419" y="808"/>
                  </a:cubicBezTo>
                  <a:cubicBezTo>
                    <a:pt x="1417" y="804"/>
                    <a:pt x="1417" y="807"/>
                    <a:pt x="1413" y="807"/>
                  </a:cubicBezTo>
                  <a:cubicBezTo>
                    <a:pt x="1409" y="807"/>
                    <a:pt x="1405" y="807"/>
                    <a:pt x="1402" y="807"/>
                  </a:cubicBezTo>
                  <a:cubicBezTo>
                    <a:pt x="1399" y="807"/>
                    <a:pt x="1397" y="804"/>
                    <a:pt x="1395" y="802"/>
                  </a:cubicBezTo>
                  <a:cubicBezTo>
                    <a:pt x="1394" y="802"/>
                    <a:pt x="1389" y="801"/>
                    <a:pt x="1389" y="802"/>
                  </a:cubicBezTo>
                  <a:cubicBezTo>
                    <a:pt x="1387" y="806"/>
                    <a:pt x="1386" y="809"/>
                    <a:pt x="1384" y="812"/>
                  </a:cubicBezTo>
                  <a:cubicBezTo>
                    <a:pt x="1383" y="815"/>
                    <a:pt x="1381" y="817"/>
                    <a:pt x="1380" y="820"/>
                  </a:cubicBezTo>
                  <a:cubicBezTo>
                    <a:pt x="1379" y="822"/>
                    <a:pt x="1375" y="824"/>
                    <a:pt x="1372" y="826"/>
                  </a:cubicBezTo>
                  <a:cubicBezTo>
                    <a:pt x="1370" y="828"/>
                    <a:pt x="1368" y="828"/>
                    <a:pt x="1365" y="829"/>
                  </a:cubicBezTo>
                  <a:cubicBezTo>
                    <a:pt x="1362" y="831"/>
                    <a:pt x="1361" y="832"/>
                    <a:pt x="1359" y="835"/>
                  </a:cubicBezTo>
                  <a:cubicBezTo>
                    <a:pt x="1357" y="838"/>
                    <a:pt x="1356" y="840"/>
                    <a:pt x="1355" y="843"/>
                  </a:cubicBezTo>
                  <a:cubicBezTo>
                    <a:pt x="1354" y="845"/>
                    <a:pt x="1352" y="847"/>
                    <a:pt x="1352" y="850"/>
                  </a:cubicBezTo>
                  <a:cubicBezTo>
                    <a:pt x="1351" y="852"/>
                    <a:pt x="1350" y="857"/>
                    <a:pt x="1350" y="859"/>
                  </a:cubicBezTo>
                  <a:cubicBezTo>
                    <a:pt x="1352" y="863"/>
                    <a:pt x="1351" y="864"/>
                    <a:pt x="1350" y="869"/>
                  </a:cubicBezTo>
                  <a:cubicBezTo>
                    <a:pt x="1348" y="874"/>
                    <a:pt x="1342" y="877"/>
                    <a:pt x="1338" y="880"/>
                  </a:cubicBezTo>
                  <a:cubicBezTo>
                    <a:pt x="1334" y="883"/>
                    <a:pt x="1331" y="885"/>
                    <a:pt x="1326" y="886"/>
                  </a:cubicBezTo>
                  <a:cubicBezTo>
                    <a:pt x="1326" y="886"/>
                    <a:pt x="1321" y="887"/>
                    <a:pt x="1320" y="887"/>
                  </a:cubicBezTo>
                  <a:cubicBezTo>
                    <a:pt x="1319" y="890"/>
                    <a:pt x="1318" y="892"/>
                    <a:pt x="1316" y="895"/>
                  </a:cubicBezTo>
                  <a:cubicBezTo>
                    <a:pt x="1314" y="899"/>
                    <a:pt x="1310" y="901"/>
                    <a:pt x="1306" y="904"/>
                  </a:cubicBezTo>
                  <a:cubicBezTo>
                    <a:pt x="1304" y="906"/>
                    <a:pt x="1300" y="912"/>
                    <a:pt x="1300" y="914"/>
                  </a:cubicBezTo>
                  <a:cubicBezTo>
                    <a:pt x="1300" y="917"/>
                    <a:pt x="1300" y="920"/>
                    <a:pt x="1300" y="922"/>
                  </a:cubicBezTo>
                  <a:cubicBezTo>
                    <a:pt x="1300" y="923"/>
                    <a:pt x="1296" y="926"/>
                    <a:pt x="1295" y="927"/>
                  </a:cubicBezTo>
                  <a:cubicBezTo>
                    <a:pt x="1293" y="928"/>
                    <a:pt x="1292" y="930"/>
                    <a:pt x="1292" y="932"/>
                  </a:cubicBezTo>
                  <a:cubicBezTo>
                    <a:pt x="1290" y="934"/>
                    <a:pt x="1289" y="935"/>
                    <a:pt x="1287" y="936"/>
                  </a:cubicBezTo>
                  <a:cubicBezTo>
                    <a:pt x="1286" y="937"/>
                    <a:pt x="1287" y="941"/>
                    <a:pt x="1286" y="942"/>
                  </a:cubicBezTo>
                  <a:cubicBezTo>
                    <a:pt x="1286" y="943"/>
                    <a:pt x="1283" y="945"/>
                    <a:pt x="1281" y="947"/>
                  </a:cubicBezTo>
                  <a:cubicBezTo>
                    <a:pt x="1278" y="950"/>
                    <a:pt x="1279" y="955"/>
                    <a:pt x="1279" y="960"/>
                  </a:cubicBezTo>
                  <a:cubicBezTo>
                    <a:pt x="1280" y="959"/>
                    <a:pt x="1280" y="957"/>
                    <a:pt x="1281" y="956"/>
                  </a:cubicBezTo>
                  <a:cubicBezTo>
                    <a:pt x="1280" y="957"/>
                    <a:pt x="1280" y="959"/>
                    <a:pt x="1279" y="960"/>
                  </a:cubicBezTo>
                  <a:cubicBezTo>
                    <a:pt x="1282" y="959"/>
                    <a:pt x="1282" y="963"/>
                    <a:pt x="1283" y="965"/>
                  </a:cubicBezTo>
                  <a:cubicBezTo>
                    <a:pt x="1283" y="964"/>
                    <a:pt x="1284" y="964"/>
                    <a:pt x="1285" y="963"/>
                  </a:cubicBezTo>
                  <a:cubicBezTo>
                    <a:pt x="1286" y="968"/>
                    <a:pt x="1288" y="973"/>
                    <a:pt x="1283" y="977"/>
                  </a:cubicBezTo>
                  <a:cubicBezTo>
                    <a:pt x="1285" y="979"/>
                    <a:pt x="1286" y="980"/>
                    <a:pt x="1286" y="983"/>
                  </a:cubicBezTo>
                  <a:cubicBezTo>
                    <a:pt x="1286" y="986"/>
                    <a:pt x="1286" y="990"/>
                    <a:pt x="1286" y="993"/>
                  </a:cubicBezTo>
                  <a:cubicBezTo>
                    <a:pt x="1286" y="998"/>
                    <a:pt x="1284" y="1004"/>
                    <a:pt x="1283" y="1009"/>
                  </a:cubicBezTo>
                  <a:cubicBezTo>
                    <a:pt x="1284" y="1009"/>
                    <a:pt x="1284" y="1008"/>
                    <a:pt x="1285" y="1007"/>
                  </a:cubicBezTo>
                  <a:cubicBezTo>
                    <a:pt x="1283" y="1009"/>
                    <a:pt x="1283" y="1009"/>
                    <a:pt x="1282" y="1012"/>
                  </a:cubicBezTo>
                  <a:cubicBezTo>
                    <a:pt x="1282" y="1014"/>
                    <a:pt x="1282" y="1016"/>
                    <a:pt x="1280" y="1018"/>
                  </a:cubicBezTo>
                  <a:cubicBezTo>
                    <a:pt x="1278" y="1019"/>
                    <a:pt x="1276" y="1021"/>
                    <a:pt x="1275" y="1023"/>
                  </a:cubicBezTo>
                  <a:cubicBezTo>
                    <a:pt x="1273" y="1026"/>
                    <a:pt x="1276" y="1026"/>
                    <a:pt x="1277" y="1029"/>
                  </a:cubicBezTo>
                  <a:cubicBezTo>
                    <a:pt x="1278" y="1030"/>
                    <a:pt x="1279" y="1032"/>
                    <a:pt x="1280" y="1034"/>
                  </a:cubicBezTo>
                  <a:cubicBezTo>
                    <a:pt x="1280" y="1035"/>
                    <a:pt x="1281" y="1036"/>
                    <a:pt x="1281" y="1036"/>
                  </a:cubicBezTo>
                  <a:cubicBezTo>
                    <a:pt x="1281" y="1039"/>
                    <a:pt x="1280" y="1037"/>
                    <a:pt x="1279" y="1038"/>
                  </a:cubicBezTo>
                  <a:cubicBezTo>
                    <a:pt x="1279" y="1039"/>
                    <a:pt x="1279" y="1044"/>
                    <a:pt x="1279" y="1045"/>
                  </a:cubicBezTo>
                  <a:cubicBezTo>
                    <a:pt x="1280" y="1046"/>
                    <a:pt x="1285" y="1045"/>
                    <a:pt x="1286" y="1045"/>
                  </a:cubicBezTo>
                  <a:cubicBezTo>
                    <a:pt x="1284" y="1046"/>
                    <a:pt x="1282" y="1047"/>
                    <a:pt x="1279" y="1048"/>
                  </a:cubicBezTo>
                  <a:cubicBezTo>
                    <a:pt x="1279" y="1048"/>
                    <a:pt x="1279" y="1048"/>
                    <a:pt x="1279" y="1048"/>
                  </a:cubicBezTo>
                  <a:cubicBezTo>
                    <a:pt x="1281" y="1049"/>
                    <a:pt x="1283" y="1050"/>
                    <a:pt x="1284" y="1051"/>
                  </a:cubicBezTo>
                  <a:cubicBezTo>
                    <a:pt x="1288" y="1052"/>
                    <a:pt x="1288" y="1052"/>
                    <a:pt x="1288" y="1055"/>
                  </a:cubicBezTo>
                  <a:cubicBezTo>
                    <a:pt x="1290" y="1055"/>
                    <a:pt x="1292" y="1054"/>
                    <a:pt x="1294" y="1054"/>
                  </a:cubicBezTo>
                  <a:cubicBezTo>
                    <a:pt x="1294" y="1057"/>
                    <a:pt x="1294" y="1060"/>
                    <a:pt x="1294" y="1063"/>
                  </a:cubicBezTo>
                  <a:cubicBezTo>
                    <a:pt x="1294" y="1062"/>
                    <a:pt x="1295" y="1061"/>
                    <a:pt x="1295" y="1061"/>
                  </a:cubicBezTo>
                  <a:cubicBezTo>
                    <a:pt x="1296" y="1062"/>
                    <a:pt x="1296" y="1063"/>
                    <a:pt x="1297" y="1064"/>
                  </a:cubicBezTo>
                  <a:cubicBezTo>
                    <a:pt x="1297" y="1064"/>
                    <a:pt x="1298" y="1063"/>
                    <a:pt x="1299" y="1063"/>
                  </a:cubicBezTo>
                  <a:cubicBezTo>
                    <a:pt x="1301" y="1065"/>
                    <a:pt x="1300" y="1067"/>
                    <a:pt x="1302" y="1070"/>
                  </a:cubicBezTo>
                  <a:cubicBezTo>
                    <a:pt x="1304" y="1072"/>
                    <a:pt x="1308" y="1073"/>
                    <a:pt x="1310" y="1075"/>
                  </a:cubicBezTo>
                  <a:cubicBezTo>
                    <a:pt x="1310" y="1076"/>
                    <a:pt x="1312" y="1077"/>
                    <a:pt x="1313" y="1078"/>
                  </a:cubicBezTo>
                  <a:cubicBezTo>
                    <a:pt x="1313" y="1080"/>
                    <a:pt x="1312" y="1081"/>
                    <a:pt x="1313" y="1082"/>
                  </a:cubicBezTo>
                  <a:cubicBezTo>
                    <a:pt x="1316" y="1085"/>
                    <a:pt x="1313" y="1087"/>
                    <a:pt x="1315" y="1090"/>
                  </a:cubicBezTo>
                  <a:cubicBezTo>
                    <a:pt x="1316" y="1091"/>
                    <a:pt x="1317" y="1093"/>
                    <a:pt x="1318" y="1094"/>
                  </a:cubicBezTo>
                  <a:cubicBezTo>
                    <a:pt x="1319" y="1095"/>
                    <a:pt x="1318" y="1096"/>
                    <a:pt x="1319" y="1097"/>
                  </a:cubicBezTo>
                  <a:cubicBezTo>
                    <a:pt x="1322" y="1098"/>
                    <a:pt x="1325" y="1099"/>
                    <a:pt x="1327" y="1100"/>
                  </a:cubicBezTo>
                  <a:cubicBezTo>
                    <a:pt x="1333" y="1104"/>
                    <a:pt x="1338" y="1109"/>
                    <a:pt x="1344" y="1113"/>
                  </a:cubicBezTo>
                  <a:cubicBezTo>
                    <a:pt x="1349" y="1117"/>
                    <a:pt x="1354" y="1121"/>
                    <a:pt x="1359" y="1124"/>
                  </a:cubicBezTo>
                  <a:cubicBezTo>
                    <a:pt x="1362" y="1126"/>
                    <a:pt x="1369" y="1131"/>
                    <a:pt x="1372" y="1130"/>
                  </a:cubicBezTo>
                  <a:cubicBezTo>
                    <a:pt x="1378" y="1126"/>
                    <a:pt x="1383" y="1123"/>
                    <a:pt x="1390" y="1122"/>
                  </a:cubicBezTo>
                  <a:cubicBezTo>
                    <a:pt x="1396" y="1120"/>
                    <a:pt x="1403" y="1121"/>
                    <a:pt x="1410" y="1121"/>
                  </a:cubicBezTo>
                  <a:cubicBezTo>
                    <a:pt x="1413" y="1121"/>
                    <a:pt x="1412" y="1121"/>
                    <a:pt x="1414" y="1118"/>
                  </a:cubicBezTo>
                  <a:cubicBezTo>
                    <a:pt x="1416" y="1121"/>
                    <a:pt x="1416" y="1121"/>
                    <a:pt x="1419" y="1123"/>
                  </a:cubicBezTo>
                  <a:cubicBezTo>
                    <a:pt x="1419" y="1121"/>
                    <a:pt x="1420" y="1119"/>
                    <a:pt x="1418" y="1117"/>
                  </a:cubicBezTo>
                  <a:cubicBezTo>
                    <a:pt x="1420" y="1119"/>
                    <a:pt x="1419" y="1120"/>
                    <a:pt x="1419" y="1123"/>
                  </a:cubicBezTo>
                  <a:cubicBezTo>
                    <a:pt x="1419" y="1124"/>
                    <a:pt x="1425" y="1124"/>
                    <a:pt x="1426" y="1125"/>
                  </a:cubicBezTo>
                  <a:cubicBezTo>
                    <a:pt x="1428" y="1125"/>
                    <a:pt x="1433" y="1121"/>
                    <a:pt x="1436" y="1120"/>
                  </a:cubicBezTo>
                  <a:cubicBezTo>
                    <a:pt x="1443" y="1117"/>
                    <a:pt x="1452" y="1116"/>
                    <a:pt x="1459" y="1112"/>
                  </a:cubicBezTo>
                  <a:cubicBezTo>
                    <a:pt x="1457" y="1111"/>
                    <a:pt x="1455" y="1110"/>
                    <a:pt x="1453" y="1109"/>
                  </a:cubicBezTo>
                  <a:cubicBezTo>
                    <a:pt x="1456" y="1110"/>
                    <a:pt x="1458" y="1113"/>
                    <a:pt x="1460" y="1111"/>
                  </a:cubicBezTo>
                  <a:cubicBezTo>
                    <a:pt x="1463" y="1110"/>
                    <a:pt x="1466" y="1110"/>
                    <a:pt x="1469" y="1109"/>
                  </a:cubicBezTo>
                  <a:cubicBezTo>
                    <a:pt x="1475" y="1107"/>
                    <a:pt x="1482" y="1109"/>
                    <a:pt x="1488" y="1109"/>
                  </a:cubicBezTo>
                  <a:cubicBezTo>
                    <a:pt x="1491" y="1109"/>
                    <a:pt x="1494" y="1111"/>
                    <a:pt x="1495" y="1112"/>
                  </a:cubicBezTo>
                  <a:cubicBezTo>
                    <a:pt x="1496" y="1112"/>
                    <a:pt x="1497" y="1115"/>
                    <a:pt x="1497" y="1116"/>
                  </a:cubicBezTo>
                  <a:cubicBezTo>
                    <a:pt x="1498" y="1118"/>
                    <a:pt x="1498" y="1118"/>
                    <a:pt x="1501" y="1118"/>
                  </a:cubicBezTo>
                  <a:cubicBezTo>
                    <a:pt x="1502" y="1118"/>
                    <a:pt x="1500" y="1120"/>
                    <a:pt x="1500" y="1120"/>
                  </a:cubicBezTo>
                  <a:cubicBezTo>
                    <a:pt x="1499" y="1121"/>
                    <a:pt x="1499" y="1121"/>
                    <a:pt x="1500" y="1123"/>
                  </a:cubicBezTo>
                  <a:cubicBezTo>
                    <a:pt x="1503" y="1126"/>
                    <a:pt x="1504" y="1128"/>
                    <a:pt x="1507" y="1129"/>
                  </a:cubicBezTo>
                  <a:cubicBezTo>
                    <a:pt x="1509" y="1130"/>
                    <a:pt x="1514" y="1131"/>
                    <a:pt x="1515" y="1130"/>
                  </a:cubicBezTo>
                  <a:cubicBezTo>
                    <a:pt x="1516" y="1130"/>
                    <a:pt x="1516" y="1127"/>
                    <a:pt x="1517" y="1127"/>
                  </a:cubicBezTo>
                  <a:cubicBezTo>
                    <a:pt x="1518" y="1126"/>
                    <a:pt x="1521" y="1128"/>
                    <a:pt x="1522" y="1128"/>
                  </a:cubicBezTo>
                  <a:cubicBezTo>
                    <a:pt x="1524" y="1129"/>
                    <a:pt x="1528" y="1127"/>
                    <a:pt x="1530" y="1127"/>
                  </a:cubicBezTo>
                  <a:cubicBezTo>
                    <a:pt x="1532" y="1127"/>
                    <a:pt x="1532" y="1127"/>
                    <a:pt x="1533" y="1128"/>
                  </a:cubicBezTo>
                  <a:cubicBezTo>
                    <a:pt x="1534" y="1129"/>
                    <a:pt x="1536" y="1128"/>
                    <a:pt x="1537" y="1129"/>
                  </a:cubicBezTo>
                  <a:cubicBezTo>
                    <a:pt x="1538" y="1133"/>
                    <a:pt x="1538" y="1133"/>
                    <a:pt x="1542" y="1133"/>
                  </a:cubicBezTo>
                  <a:cubicBezTo>
                    <a:pt x="1545" y="1133"/>
                    <a:pt x="1545" y="1138"/>
                    <a:pt x="1546" y="1140"/>
                  </a:cubicBezTo>
                  <a:cubicBezTo>
                    <a:pt x="1546" y="1143"/>
                    <a:pt x="1544" y="1146"/>
                    <a:pt x="1544" y="1148"/>
                  </a:cubicBezTo>
                  <a:cubicBezTo>
                    <a:pt x="1544" y="1152"/>
                    <a:pt x="1545" y="1154"/>
                    <a:pt x="1542" y="1157"/>
                  </a:cubicBezTo>
                  <a:cubicBezTo>
                    <a:pt x="1541" y="1159"/>
                    <a:pt x="1540" y="1159"/>
                    <a:pt x="1542" y="1161"/>
                  </a:cubicBezTo>
                  <a:cubicBezTo>
                    <a:pt x="1543" y="1162"/>
                    <a:pt x="1546" y="1162"/>
                    <a:pt x="1547" y="1163"/>
                  </a:cubicBezTo>
                  <a:cubicBezTo>
                    <a:pt x="1546" y="1162"/>
                    <a:pt x="1544" y="1162"/>
                    <a:pt x="1542" y="1162"/>
                  </a:cubicBezTo>
                  <a:cubicBezTo>
                    <a:pt x="1543" y="1164"/>
                    <a:pt x="1543" y="1165"/>
                    <a:pt x="1544" y="1167"/>
                  </a:cubicBezTo>
                  <a:cubicBezTo>
                    <a:pt x="1543" y="1167"/>
                    <a:pt x="1541" y="1167"/>
                    <a:pt x="1540" y="1167"/>
                  </a:cubicBezTo>
                  <a:cubicBezTo>
                    <a:pt x="1542" y="1170"/>
                    <a:pt x="1543" y="1171"/>
                    <a:pt x="1546" y="1173"/>
                  </a:cubicBezTo>
                  <a:cubicBezTo>
                    <a:pt x="1542" y="1173"/>
                    <a:pt x="1540" y="1171"/>
                    <a:pt x="1540" y="1175"/>
                  </a:cubicBezTo>
                  <a:cubicBezTo>
                    <a:pt x="1539" y="1179"/>
                    <a:pt x="1539" y="1180"/>
                    <a:pt x="1535" y="1180"/>
                  </a:cubicBezTo>
                  <a:cubicBezTo>
                    <a:pt x="1536" y="1183"/>
                    <a:pt x="1538" y="1186"/>
                    <a:pt x="1540" y="1188"/>
                  </a:cubicBezTo>
                  <a:cubicBezTo>
                    <a:pt x="1541" y="1188"/>
                    <a:pt x="1542" y="1187"/>
                    <a:pt x="1542" y="1187"/>
                  </a:cubicBezTo>
                  <a:cubicBezTo>
                    <a:pt x="1542" y="1188"/>
                    <a:pt x="1543" y="1191"/>
                    <a:pt x="1540" y="1190"/>
                  </a:cubicBezTo>
                  <a:cubicBezTo>
                    <a:pt x="1541" y="1191"/>
                    <a:pt x="1541" y="1192"/>
                    <a:pt x="1542" y="1192"/>
                  </a:cubicBezTo>
                  <a:cubicBezTo>
                    <a:pt x="1541" y="1192"/>
                    <a:pt x="1541" y="1192"/>
                    <a:pt x="1540" y="1192"/>
                  </a:cubicBezTo>
                  <a:cubicBezTo>
                    <a:pt x="1542" y="1197"/>
                    <a:pt x="1542" y="1197"/>
                    <a:pt x="1547" y="1199"/>
                  </a:cubicBezTo>
                  <a:cubicBezTo>
                    <a:pt x="1546" y="1199"/>
                    <a:pt x="1545" y="1199"/>
                    <a:pt x="1544" y="1199"/>
                  </a:cubicBezTo>
                  <a:cubicBezTo>
                    <a:pt x="1548" y="1204"/>
                    <a:pt x="1553" y="1208"/>
                    <a:pt x="1558" y="1212"/>
                  </a:cubicBezTo>
                  <a:cubicBezTo>
                    <a:pt x="1560" y="1213"/>
                    <a:pt x="1561" y="1216"/>
                    <a:pt x="1563" y="1218"/>
                  </a:cubicBezTo>
                  <a:cubicBezTo>
                    <a:pt x="1564" y="1219"/>
                    <a:pt x="1567" y="1224"/>
                    <a:pt x="1568" y="1224"/>
                  </a:cubicBezTo>
                  <a:cubicBezTo>
                    <a:pt x="1567" y="1224"/>
                    <a:pt x="1569" y="1229"/>
                    <a:pt x="1569" y="1231"/>
                  </a:cubicBezTo>
                  <a:cubicBezTo>
                    <a:pt x="1569" y="1233"/>
                    <a:pt x="1574" y="1233"/>
                    <a:pt x="1576" y="1233"/>
                  </a:cubicBezTo>
                  <a:cubicBezTo>
                    <a:pt x="1573" y="1234"/>
                    <a:pt x="1571" y="1234"/>
                    <a:pt x="1569" y="1235"/>
                  </a:cubicBezTo>
                  <a:cubicBezTo>
                    <a:pt x="1571" y="1239"/>
                    <a:pt x="1574" y="1243"/>
                    <a:pt x="1575" y="1248"/>
                  </a:cubicBezTo>
                  <a:cubicBezTo>
                    <a:pt x="1576" y="1251"/>
                    <a:pt x="1577" y="1255"/>
                    <a:pt x="1578" y="1259"/>
                  </a:cubicBezTo>
                  <a:cubicBezTo>
                    <a:pt x="1579" y="1262"/>
                    <a:pt x="1578" y="1262"/>
                    <a:pt x="1576" y="1264"/>
                  </a:cubicBezTo>
                  <a:cubicBezTo>
                    <a:pt x="1574" y="1267"/>
                    <a:pt x="1580" y="1277"/>
                    <a:pt x="1581" y="1279"/>
                  </a:cubicBezTo>
                  <a:cubicBezTo>
                    <a:pt x="1584" y="1285"/>
                    <a:pt x="1584" y="1289"/>
                    <a:pt x="1583" y="1294"/>
                  </a:cubicBezTo>
                  <a:cubicBezTo>
                    <a:pt x="1581" y="1300"/>
                    <a:pt x="1575" y="1299"/>
                    <a:pt x="1573" y="1305"/>
                  </a:cubicBezTo>
                  <a:cubicBezTo>
                    <a:pt x="1572" y="1307"/>
                    <a:pt x="1571" y="1310"/>
                    <a:pt x="1570" y="1313"/>
                  </a:cubicBezTo>
                  <a:cubicBezTo>
                    <a:pt x="1568" y="1315"/>
                    <a:pt x="1569" y="1317"/>
                    <a:pt x="1569" y="1320"/>
                  </a:cubicBezTo>
                  <a:cubicBezTo>
                    <a:pt x="1569" y="1325"/>
                    <a:pt x="1567" y="1331"/>
                    <a:pt x="1562" y="1334"/>
                  </a:cubicBezTo>
                  <a:cubicBezTo>
                    <a:pt x="1560" y="1335"/>
                    <a:pt x="1564" y="1338"/>
                    <a:pt x="1563" y="1340"/>
                  </a:cubicBezTo>
                  <a:cubicBezTo>
                    <a:pt x="1563" y="1343"/>
                    <a:pt x="1562" y="1345"/>
                    <a:pt x="1561" y="1348"/>
                  </a:cubicBezTo>
                  <a:cubicBezTo>
                    <a:pt x="1565" y="1347"/>
                    <a:pt x="1565" y="1347"/>
                    <a:pt x="1569" y="1348"/>
                  </a:cubicBezTo>
                  <a:cubicBezTo>
                    <a:pt x="1565" y="1347"/>
                    <a:pt x="1565" y="1347"/>
                    <a:pt x="1562" y="1348"/>
                  </a:cubicBezTo>
                  <a:cubicBezTo>
                    <a:pt x="1560" y="1349"/>
                    <a:pt x="1561" y="1354"/>
                    <a:pt x="1562" y="1355"/>
                  </a:cubicBezTo>
                  <a:cubicBezTo>
                    <a:pt x="1564" y="1357"/>
                    <a:pt x="1567" y="1359"/>
                    <a:pt x="1567" y="1362"/>
                  </a:cubicBezTo>
                  <a:cubicBezTo>
                    <a:pt x="1568" y="1365"/>
                    <a:pt x="1569" y="1367"/>
                    <a:pt x="1571" y="1370"/>
                  </a:cubicBezTo>
                  <a:cubicBezTo>
                    <a:pt x="1574" y="1375"/>
                    <a:pt x="1577" y="1381"/>
                    <a:pt x="1580" y="1386"/>
                  </a:cubicBezTo>
                  <a:cubicBezTo>
                    <a:pt x="1581" y="1390"/>
                    <a:pt x="1583" y="1393"/>
                    <a:pt x="1584" y="1396"/>
                  </a:cubicBezTo>
                  <a:cubicBezTo>
                    <a:pt x="1585" y="1398"/>
                    <a:pt x="1588" y="1400"/>
                    <a:pt x="1588" y="1402"/>
                  </a:cubicBezTo>
                  <a:cubicBezTo>
                    <a:pt x="1588" y="1408"/>
                    <a:pt x="1587" y="1414"/>
                    <a:pt x="1589" y="1421"/>
                  </a:cubicBezTo>
                  <a:cubicBezTo>
                    <a:pt x="1589" y="1424"/>
                    <a:pt x="1590" y="1426"/>
                    <a:pt x="1591" y="1429"/>
                  </a:cubicBezTo>
                  <a:cubicBezTo>
                    <a:pt x="1592" y="1432"/>
                    <a:pt x="1591" y="1436"/>
                    <a:pt x="1591" y="1439"/>
                  </a:cubicBezTo>
                  <a:cubicBezTo>
                    <a:pt x="1591" y="1442"/>
                    <a:pt x="1592" y="1444"/>
                    <a:pt x="1593" y="1447"/>
                  </a:cubicBezTo>
                  <a:cubicBezTo>
                    <a:pt x="1594" y="1450"/>
                    <a:pt x="1593" y="1451"/>
                    <a:pt x="1595" y="1454"/>
                  </a:cubicBezTo>
                  <a:cubicBezTo>
                    <a:pt x="1596" y="1456"/>
                    <a:pt x="1603" y="1469"/>
                    <a:pt x="1606" y="1467"/>
                  </a:cubicBezTo>
                  <a:cubicBezTo>
                    <a:pt x="1606" y="1467"/>
                    <a:pt x="1605" y="1467"/>
                    <a:pt x="1605" y="1467"/>
                  </a:cubicBezTo>
                  <a:cubicBezTo>
                    <a:pt x="1608" y="1474"/>
                    <a:pt x="1610" y="1479"/>
                    <a:pt x="1612" y="1486"/>
                  </a:cubicBezTo>
                  <a:cubicBezTo>
                    <a:pt x="1614" y="1491"/>
                    <a:pt x="1620" y="1495"/>
                    <a:pt x="1622" y="1501"/>
                  </a:cubicBezTo>
                  <a:cubicBezTo>
                    <a:pt x="1622" y="1504"/>
                    <a:pt x="1624" y="1507"/>
                    <a:pt x="1623" y="1510"/>
                  </a:cubicBezTo>
                  <a:cubicBezTo>
                    <a:pt x="1622" y="1511"/>
                    <a:pt x="1622" y="1514"/>
                    <a:pt x="1620" y="1514"/>
                  </a:cubicBezTo>
                  <a:cubicBezTo>
                    <a:pt x="1618" y="1514"/>
                    <a:pt x="1618" y="1513"/>
                    <a:pt x="1616" y="1515"/>
                  </a:cubicBezTo>
                  <a:cubicBezTo>
                    <a:pt x="1616" y="1516"/>
                    <a:pt x="1621" y="1522"/>
                    <a:pt x="1622" y="1523"/>
                  </a:cubicBezTo>
                  <a:cubicBezTo>
                    <a:pt x="1624" y="1525"/>
                    <a:pt x="1622" y="1528"/>
                    <a:pt x="1621" y="1531"/>
                  </a:cubicBezTo>
                  <a:cubicBezTo>
                    <a:pt x="1623" y="1530"/>
                    <a:pt x="1624" y="1525"/>
                    <a:pt x="1625" y="1528"/>
                  </a:cubicBezTo>
                  <a:cubicBezTo>
                    <a:pt x="1627" y="1531"/>
                    <a:pt x="1629" y="1532"/>
                    <a:pt x="1632" y="1534"/>
                  </a:cubicBezTo>
                  <a:cubicBezTo>
                    <a:pt x="1634" y="1536"/>
                    <a:pt x="1637" y="1537"/>
                    <a:pt x="1639" y="1535"/>
                  </a:cubicBezTo>
                  <a:cubicBezTo>
                    <a:pt x="1641" y="1532"/>
                    <a:pt x="1643" y="1532"/>
                    <a:pt x="1647" y="1532"/>
                  </a:cubicBezTo>
                  <a:cubicBezTo>
                    <a:pt x="1650" y="1531"/>
                    <a:pt x="1652" y="1531"/>
                    <a:pt x="1655" y="1530"/>
                  </a:cubicBezTo>
                  <a:cubicBezTo>
                    <a:pt x="1656" y="1530"/>
                    <a:pt x="1658" y="1530"/>
                    <a:pt x="1659" y="1529"/>
                  </a:cubicBezTo>
                  <a:cubicBezTo>
                    <a:pt x="1660" y="1528"/>
                    <a:pt x="1658" y="1528"/>
                    <a:pt x="1660" y="1528"/>
                  </a:cubicBezTo>
                  <a:cubicBezTo>
                    <a:pt x="1668" y="1528"/>
                    <a:pt x="1674" y="1528"/>
                    <a:pt x="1681" y="1529"/>
                  </a:cubicBezTo>
                  <a:cubicBezTo>
                    <a:pt x="1682" y="1529"/>
                    <a:pt x="1683" y="1530"/>
                    <a:pt x="1684" y="1529"/>
                  </a:cubicBezTo>
                  <a:cubicBezTo>
                    <a:pt x="1685" y="1528"/>
                    <a:pt x="1685" y="1528"/>
                    <a:pt x="1687" y="1528"/>
                  </a:cubicBezTo>
                  <a:cubicBezTo>
                    <a:pt x="1688" y="1528"/>
                    <a:pt x="1691" y="1528"/>
                    <a:pt x="1692" y="1528"/>
                  </a:cubicBezTo>
                  <a:cubicBezTo>
                    <a:pt x="1694" y="1527"/>
                    <a:pt x="1693" y="1526"/>
                    <a:pt x="1695" y="1526"/>
                  </a:cubicBezTo>
                  <a:cubicBezTo>
                    <a:pt x="1698" y="1526"/>
                    <a:pt x="1700" y="1526"/>
                    <a:pt x="1702" y="1525"/>
                  </a:cubicBezTo>
                  <a:cubicBezTo>
                    <a:pt x="1706" y="1522"/>
                    <a:pt x="1709" y="1520"/>
                    <a:pt x="1713" y="1517"/>
                  </a:cubicBezTo>
                  <a:cubicBezTo>
                    <a:pt x="1718" y="1513"/>
                    <a:pt x="1722" y="1510"/>
                    <a:pt x="1727" y="1505"/>
                  </a:cubicBezTo>
                  <a:cubicBezTo>
                    <a:pt x="1729" y="1504"/>
                    <a:pt x="1730" y="1502"/>
                    <a:pt x="1732" y="1501"/>
                  </a:cubicBezTo>
                  <a:cubicBezTo>
                    <a:pt x="1734" y="1499"/>
                    <a:pt x="1736" y="1498"/>
                    <a:pt x="1737" y="1497"/>
                  </a:cubicBezTo>
                  <a:cubicBezTo>
                    <a:pt x="1739" y="1496"/>
                    <a:pt x="1738" y="1496"/>
                    <a:pt x="1739" y="1494"/>
                  </a:cubicBezTo>
                  <a:cubicBezTo>
                    <a:pt x="1741" y="1490"/>
                    <a:pt x="1745" y="1486"/>
                    <a:pt x="1747" y="1481"/>
                  </a:cubicBezTo>
                  <a:cubicBezTo>
                    <a:pt x="1748" y="1477"/>
                    <a:pt x="1755" y="1473"/>
                    <a:pt x="1759" y="1470"/>
                  </a:cubicBezTo>
                  <a:cubicBezTo>
                    <a:pt x="1766" y="1464"/>
                    <a:pt x="1767" y="1451"/>
                    <a:pt x="1767" y="1442"/>
                  </a:cubicBezTo>
                  <a:cubicBezTo>
                    <a:pt x="1766" y="1443"/>
                    <a:pt x="1766" y="1443"/>
                    <a:pt x="1765" y="1444"/>
                  </a:cubicBezTo>
                  <a:cubicBezTo>
                    <a:pt x="1765" y="1443"/>
                    <a:pt x="1763" y="1441"/>
                    <a:pt x="1764" y="1440"/>
                  </a:cubicBezTo>
                  <a:cubicBezTo>
                    <a:pt x="1765" y="1439"/>
                    <a:pt x="1767" y="1437"/>
                    <a:pt x="1768" y="1436"/>
                  </a:cubicBezTo>
                  <a:cubicBezTo>
                    <a:pt x="1771" y="1433"/>
                    <a:pt x="1773" y="1432"/>
                    <a:pt x="1777" y="1431"/>
                  </a:cubicBezTo>
                  <a:cubicBezTo>
                    <a:pt x="1781" y="1430"/>
                    <a:pt x="1786" y="1430"/>
                    <a:pt x="1789" y="1428"/>
                  </a:cubicBezTo>
                  <a:cubicBezTo>
                    <a:pt x="1791" y="1426"/>
                    <a:pt x="1793" y="1425"/>
                    <a:pt x="1795" y="1424"/>
                  </a:cubicBezTo>
                  <a:cubicBezTo>
                    <a:pt x="1796" y="1422"/>
                    <a:pt x="1794" y="1421"/>
                    <a:pt x="1794" y="1419"/>
                  </a:cubicBezTo>
                  <a:cubicBezTo>
                    <a:pt x="1793" y="1420"/>
                    <a:pt x="1792" y="1420"/>
                    <a:pt x="1792" y="1421"/>
                  </a:cubicBezTo>
                  <a:cubicBezTo>
                    <a:pt x="1793" y="1417"/>
                    <a:pt x="1794" y="1413"/>
                    <a:pt x="1795" y="1410"/>
                  </a:cubicBezTo>
                  <a:cubicBezTo>
                    <a:pt x="1796" y="1408"/>
                    <a:pt x="1796" y="1405"/>
                    <a:pt x="1796" y="1403"/>
                  </a:cubicBezTo>
                  <a:cubicBezTo>
                    <a:pt x="1796" y="1401"/>
                    <a:pt x="1793" y="1401"/>
                    <a:pt x="1794" y="1403"/>
                  </a:cubicBezTo>
                  <a:cubicBezTo>
                    <a:pt x="1792" y="1395"/>
                    <a:pt x="1788" y="1386"/>
                    <a:pt x="1788" y="1377"/>
                  </a:cubicBezTo>
                  <a:cubicBezTo>
                    <a:pt x="1788" y="1375"/>
                    <a:pt x="1797" y="1370"/>
                    <a:pt x="1799" y="1368"/>
                  </a:cubicBezTo>
                  <a:cubicBezTo>
                    <a:pt x="1800" y="1367"/>
                    <a:pt x="1803" y="1367"/>
                    <a:pt x="1804" y="1366"/>
                  </a:cubicBezTo>
                  <a:cubicBezTo>
                    <a:pt x="1806" y="1363"/>
                    <a:pt x="1808" y="1361"/>
                    <a:pt x="1809" y="1359"/>
                  </a:cubicBezTo>
                  <a:cubicBezTo>
                    <a:pt x="1812" y="1356"/>
                    <a:pt x="1817" y="1354"/>
                    <a:pt x="1820" y="1352"/>
                  </a:cubicBezTo>
                  <a:cubicBezTo>
                    <a:pt x="1823" y="1351"/>
                    <a:pt x="1825" y="1350"/>
                    <a:pt x="1828" y="1349"/>
                  </a:cubicBezTo>
                  <a:cubicBezTo>
                    <a:pt x="1831" y="1348"/>
                    <a:pt x="1831" y="1348"/>
                    <a:pt x="1832" y="1345"/>
                  </a:cubicBezTo>
                  <a:cubicBezTo>
                    <a:pt x="1833" y="1344"/>
                    <a:pt x="1837" y="1344"/>
                    <a:pt x="1838" y="1343"/>
                  </a:cubicBezTo>
                  <a:cubicBezTo>
                    <a:pt x="1841" y="1341"/>
                    <a:pt x="1838" y="1340"/>
                    <a:pt x="1843" y="1340"/>
                  </a:cubicBezTo>
                  <a:cubicBezTo>
                    <a:pt x="1844" y="1340"/>
                    <a:pt x="1844" y="1335"/>
                    <a:pt x="1845" y="1334"/>
                  </a:cubicBezTo>
                  <a:cubicBezTo>
                    <a:pt x="1847" y="1332"/>
                    <a:pt x="1849" y="1330"/>
                    <a:pt x="1850" y="1329"/>
                  </a:cubicBezTo>
                  <a:cubicBezTo>
                    <a:pt x="1849" y="1329"/>
                    <a:pt x="1848" y="1329"/>
                    <a:pt x="1847" y="1329"/>
                  </a:cubicBezTo>
                  <a:cubicBezTo>
                    <a:pt x="1848" y="1327"/>
                    <a:pt x="1850" y="1326"/>
                    <a:pt x="1851" y="1325"/>
                  </a:cubicBezTo>
                  <a:cubicBezTo>
                    <a:pt x="1853" y="1321"/>
                    <a:pt x="1851" y="1323"/>
                    <a:pt x="1850" y="1320"/>
                  </a:cubicBezTo>
                  <a:cubicBezTo>
                    <a:pt x="1850" y="1316"/>
                    <a:pt x="1849" y="1312"/>
                    <a:pt x="1849" y="1309"/>
                  </a:cubicBezTo>
                  <a:cubicBezTo>
                    <a:pt x="1849" y="1303"/>
                    <a:pt x="1849" y="1297"/>
                    <a:pt x="1849" y="1292"/>
                  </a:cubicBezTo>
                  <a:cubicBezTo>
                    <a:pt x="1849" y="1290"/>
                    <a:pt x="1849" y="1289"/>
                    <a:pt x="1850" y="1287"/>
                  </a:cubicBezTo>
                  <a:cubicBezTo>
                    <a:pt x="1851" y="1284"/>
                    <a:pt x="1850" y="1284"/>
                    <a:pt x="1849" y="1281"/>
                  </a:cubicBezTo>
                  <a:cubicBezTo>
                    <a:pt x="1846" y="1283"/>
                    <a:pt x="1843" y="1285"/>
                    <a:pt x="1840" y="1286"/>
                  </a:cubicBezTo>
                  <a:cubicBezTo>
                    <a:pt x="1844" y="1284"/>
                    <a:pt x="1854" y="1280"/>
                    <a:pt x="1845" y="1277"/>
                  </a:cubicBezTo>
                  <a:cubicBezTo>
                    <a:pt x="1841" y="1275"/>
                    <a:pt x="1841" y="1275"/>
                    <a:pt x="1840" y="1270"/>
                  </a:cubicBezTo>
                  <a:cubicBezTo>
                    <a:pt x="1839" y="1267"/>
                    <a:pt x="1839" y="1264"/>
                    <a:pt x="1838" y="1262"/>
                  </a:cubicBezTo>
                  <a:cubicBezTo>
                    <a:pt x="1837" y="1259"/>
                    <a:pt x="1840" y="1256"/>
                    <a:pt x="1840" y="1254"/>
                  </a:cubicBezTo>
                  <a:cubicBezTo>
                    <a:pt x="1839" y="1252"/>
                    <a:pt x="1838" y="1251"/>
                    <a:pt x="1838" y="1249"/>
                  </a:cubicBezTo>
                  <a:cubicBezTo>
                    <a:pt x="1838" y="1248"/>
                    <a:pt x="1840" y="1246"/>
                    <a:pt x="1840" y="1245"/>
                  </a:cubicBezTo>
                  <a:cubicBezTo>
                    <a:pt x="1839" y="1244"/>
                    <a:pt x="1837" y="1243"/>
                    <a:pt x="1837" y="1242"/>
                  </a:cubicBezTo>
                  <a:cubicBezTo>
                    <a:pt x="1835" y="1242"/>
                    <a:pt x="1835" y="1240"/>
                    <a:pt x="1835" y="1238"/>
                  </a:cubicBezTo>
                  <a:cubicBezTo>
                    <a:pt x="1834" y="1236"/>
                    <a:pt x="1834" y="1232"/>
                    <a:pt x="1834" y="1229"/>
                  </a:cubicBezTo>
                  <a:cubicBezTo>
                    <a:pt x="1835" y="1224"/>
                    <a:pt x="1840" y="1219"/>
                    <a:pt x="1842" y="1215"/>
                  </a:cubicBezTo>
                  <a:cubicBezTo>
                    <a:pt x="1844" y="1213"/>
                    <a:pt x="1847" y="1210"/>
                    <a:pt x="1847" y="1207"/>
                  </a:cubicBezTo>
                  <a:cubicBezTo>
                    <a:pt x="1847" y="1202"/>
                    <a:pt x="1847" y="1204"/>
                    <a:pt x="1851" y="1201"/>
                  </a:cubicBezTo>
                  <a:cubicBezTo>
                    <a:pt x="1852" y="1200"/>
                    <a:pt x="1854" y="1199"/>
                    <a:pt x="1855" y="1198"/>
                  </a:cubicBezTo>
                  <a:cubicBezTo>
                    <a:pt x="1856" y="1197"/>
                    <a:pt x="1855" y="1196"/>
                    <a:pt x="1856" y="1195"/>
                  </a:cubicBezTo>
                  <a:cubicBezTo>
                    <a:pt x="1859" y="1194"/>
                    <a:pt x="1861" y="1193"/>
                    <a:pt x="1863" y="1190"/>
                  </a:cubicBezTo>
                  <a:cubicBezTo>
                    <a:pt x="1867" y="1185"/>
                    <a:pt x="1871" y="1180"/>
                    <a:pt x="1876" y="1174"/>
                  </a:cubicBezTo>
                  <a:cubicBezTo>
                    <a:pt x="1879" y="1170"/>
                    <a:pt x="1884" y="1167"/>
                    <a:pt x="1888" y="1163"/>
                  </a:cubicBezTo>
                  <a:cubicBezTo>
                    <a:pt x="1893" y="1160"/>
                    <a:pt x="1898" y="1156"/>
                    <a:pt x="1902" y="1153"/>
                  </a:cubicBezTo>
                  <a:cubicBezTo>
                    <a:pt x="1912" y="1146"/>
                    <a:pt x="1920" y="1136"/>
                    <a:pt x="1927" y="1127"/>
                  </a:cubicBezTo>
                  <a:cubicBezTo>
                    <a:pt x="1929" y="1123"/>
                    <a:pt x="1931" y="1120"/>
                    <a:pt x="1934" y="1117"/>
                  </a:cubicBezTo>
                  <a:cubicBezTo>
                    <a:pt x="1936" y="1114"/>
                    <a:pt x="1935" y="1113"/>
                    <a:pt x="1936" y="1110"/>
                  </a:cubicBezTo>
                  <a:cubicBezTo>
                    <a:pt x="1936" y="1108"/>
                    <a:pt x="1940" y="1105"/>
                    <a:pt x="1941" y="1102"/>
                  </a:cubicBezTo>
                  <a:cubicBezTo>
                    <a:pt x="1943" y="1100"/>
                    <a:pt x="1942" y="1097"/>
                    <a:pt x="1943" y="1096"/>
                  </a:cubicBezTo>
                  <a:cubicBezTo>
                    <a:pt x="1945" y="1094"/>
                    <a:pt x="1947" y="1092"/>
                    <a:pt x="1948" y="1089"/>
                  </a:cubicBezTo>
                  <a:cubicBezTo>
                    <a:pt x="1950" y="1087"/>
                    <a:pt x="1952" y="1083"/>
                    <a:pt x="1953" y="1080"/>
                  </a:cubicBezTo>
                  <a:cubicBezTo>
                    <a:pt x="1954" y="1078"/>
                    <a:pt x="1952" y="1074"/>
                    <a:pt x="1953" y="1072"/>
                  </a:cubicBezTo>
                  <a:cubicBezTo>
                    <a:pt x="1954" y="1070"/>
                    <a:pt x="1955" y="1073"/>
                    <a:pt x="1955" y="1070"/>
                  </a:cubicBezTo>
                  <a:cubicBezTo>
                    <a:pt x="1955" y="1069"/>
                    <a:pt x="1956" y="1066"/>
                    <a:pt x="1955" y="1064"/>
                  </a:cubicBezTo>
                  <a:cubicBezTo>
                    <a:pt x="1954" y="1063"/>
                    <a:pt x="1953" y="1064"/>
                    <a:pt x="1954" y="1061"/>
                  </a:cubicBezTo>
                  <a:cubicBezTo>
                    <a:pt x="1955" y="1059"/>
                    <a:pt x="1956" y="1057"/>
                    <a:pt x="1957" y="1055"/>
                  </a:cubicBezTo>
                  <a:cubicBezTo>
                    <a:pt x="1948" y="1055"/>
                    <a:pt x="1940" y="1061"/>
                    <a:pt x="1932" y="1063"/>
                  </a:cubicBezTo>
                  <a:cubicBezTo>
                    <a:pt x="1930" y="1063"/>
                    <a:pt x="1927" y="1064"/>
                    <a:pt x="1925" y="1064"/>
                  </a:cubicBezTo>
                  <a:cubicBezTo>
                    <a:pt x="1923" y="1065"/>
                    <a:pt x="1922" y="1063"/>
                    <a:pt x="1919" y="1063"/>
                  </a:cubicBezTo>
                  <a:cubicBezTo>
                    <a:pt x="1917" y="1063"/>
                    <a:pt x="1914" y="1066"/>
                    <a:pt x="1913" y="1067"/>
                  </a:cubicBezTo>
                  <a:cubicBezTo>
                    <a:pt x="1910" y="1068"/>
                    <a:pt x="1909" y="1068"/>
                    <a:pt x="1907" y="1067"/>
                  </a:cubicBezTo>
                  <a:cubicBezTo>
                    <a:pt x="1901" y="1066"/>
                    <a:pt x="1898" y="1067"/>
                    <a:pt x="1893" y="1069"/>
                  </a:cubicBezTo>
                  <a:cubicBezTo>
                    <a:pt x="1891" y="1070"/>
                    <a:pt x="1889" y="1070"/>
                    <a:pt x="1887" y="1070"/>
                  </a:cubicBezTo>
                  <a:cubicBezTo>
                    <a:pt x="1884" y="1070"/>
                    <a:pt x="1884" y="1069"/>
                    <a:pt x="1882" y="1067"/>
                  </a:cubicBezTo>
                  <a:cubicBezTo>
                    <a:pt x="1880" y="1065"/>
                    <a:pt x="1879" y="1063"/>
                    <a:pt x="1877" y="1061"/>
                  </a:cubicBezTo>
                  <a:cubicBezTo>
                    <a:pt x="1875" y="1059"/>
                    <a:pt x="1874" y="1059"/>
                    <a:pt x="1871" y="1059"/>
                  </a:cubicBezTo>
                  <a:cubicBezTo>
                    <a:pt x="1869" y="1059"/>
                    <a:pt x="1869" y="1057"/>
                    <a:pt x="1872" y="1056"/>
                  </a:cubicBezTo>
                  <a:cubicBezTo>
                    <a:pt x="1874" y="1056"/>
                    <a:pt x="1876" y="1055"/>
                    <a:pt x="1879" y="1054"/>
                  </a:cubicBezTo>
                  <a:cubicBezTo>
                    <a:pt x="1878" y="1051"/>
                    <a:pt x="1877" y="1049"/>
                    <a:pt x="1876" y="1047"/>
                  </a:cubicBezTo>
                  <a:cubicBezTo>
                    <a:pt x="1875" y="1045"/>
                    <a:pt x="1873" y="1046"/>
                    <a:pt x="1872" y="1045"/>
                  </a:cubicBezTo>
                  <a:cubicBezTo>
                    <a:pt x="1868" y="1041"/>
                    <a:pt x="1865" y="1038"/>
                    <a:pt x="1861" y="1035"/>
                  </a:cubicBezTo>
                  <a:cubicBezTo>
                    <a:pt x="1858" y="1032"/>
                    <a:pt x="1856" y="1028"/>
                    <a:pt x="1852" y="1025"/>
                  </a:cubicBezTo>
                  <a:cubicBezTo>
                    <a:pt x="1850" y="1023"/>
                    <a:pt x="1848" y="1023"/>
                    <a:pt x="1845" y="1023"/>
                  </a:cubicBezTo>
                  <a:cubicBezTo>
                    <a:pt x="1844" y="1023"/>
                    <a:pt x="1842" y="1019"/>
                    <a:pt x="1841" y="1018"/>
                  </a:cubicBezTo>
                  <a:cubicBezTo>
                    <a:pt x="1841" y="1020"/>
                    <a:pt x="1841" y="1022"/>
                    <a:pt x="1841" y="1023"/>
                  </a:cubicBezTo>
                  <a:cubicBezTo>
                    <a:pt x="1839" y="1021"/>
                    <a:pt x="1839" y="1019"/>
                    <a:pt x="1838" y="1016"/>
                  </a:cubicBezTo>
                  <a:cubicBezTo>
                    <a:pt x="1836" y="1013"/>
                    <a:pt x="1835" y="1009"/>
                    <a:pt x="1833" y="1005"/>
                  </a:cubicBezTo>
                  <a:cubicBezTo>
                    <a:pt x="1832" y="1003"/>
                    <a:pt x="1831" y="1000"/>
                    <a:pt x="1830" y="998"/>
                  </a:cubicBezTo>
                  <a:cubicBezTo>
                    <a:pt x="1829" y="994"/>
                    <a:pt x="1830" y="993"/>
                    <a:pt x="1826" y="992"/>
                  </a:cubicBezTo>
                  <a:cubicBezTo>
                    <a:pt x="1823" y="990"/>
                    <a:pt x="1823" y="987"/>
                    <a:pt x="1820" y="986"/>
                  </a:cubicBezTo>
                  <a:cubicBezTo>
                    <a:pt x="1817" y="985"/>
                    <a:pt x="1817" y="985"/>
                    <a:pt x="1816" y="981"/>
                  </a:cubicBezTo>
                  <a:cubicBezTo>
                    <a:pt x="1814" y="974"/>
                    <a:pt x="1813" y="967"/>
                    <a:pt x="1811" y="960"/>
                  </a:cubicBezTo>
                  <a:cubicBezTo>
                    <a:pt x="1812" y="960"/>
                    <a:pt x="1812" y="960"/>
                    <a:pt x="1813" y="960"/>
                  </a:cubicBezTo>
                  <a:cubicBezTo>
                    <a:pt x="1810" y="954"/>
                    <a:pt x="1807" y="950"/>
                    <a:pt x="1803" y="946"/>
                  </a:cubicBezTo>
                  <a:cubicBezTo>
                    <a:pt x="1801" y="943"/>
                    <a:pt x="1799" y="942"/>
                    <a:pt x="1798" y="939"/>
                  </a:cubicBezTo>
                  <a:cubicBezTo>
                    <a:pt x="1797" y="936"/>
                    <a:pt x="1796" y="933"/>
                    <a:pt x="1796" y="930"/>
                  </a:cubicBezTo>
                  <a:cubicBezTo>
                    <a:pt x="1796" y="930"/>
                    <a:pt x="1797" y="931"/>
                    <a:pt x="1797" y="931"/>
                  </a:cubicBezTo>
                  <a:cubicBezTo>
                    <a:pt x="1793" y="923"/>
                    <a:pt x="1788" y="916"/>
                    <a:pt x="1783" y="908"/>
                  </a:cubicBezTo>
                  <a:cubicBezTo>
                    <a:pt x="1781" y="905"/>
                    <a:pt x="1778" y="902"/>
                    <a:pt x="1777" y="898"/>
                  </a:cubicBezTo>
                  <a:cubicBezTo>
                    <a:pt x="1775" y="894"/>
                    <a:pt x="1774" y="888"/>
                    <a:pt x="1772" y="885"/>
                  </a:cubicBezTo>
                  <a:cubicBezTo>
                    <a:pt x="1769" y="881"/>
                    <a:pt x="1766" y="877"/>
                    <a:pt x="1763" y="873"/>
                  </a:cubicBezTo>
                  <a:cubicBezTo>
                    <a:pt x="1762" y="872"/>
                    <a:pt x="1762" y="870"/>
                    <a:pt x="1762" y="868"/>
                  </a:cubicBezTo>
                  <a:cubicBezTo>
                    <a:pt x="1762" y="865"/>
                    <a:pt x="1763" y="866"/>
                    <a:pt x="1764" y="868"/>
                  </a:cubicBezTo>
                  <a:cubicBezTo>
                    <a:pt x="1766" y="872"/>
                    <a:pt x="1768" y="877"/>
                    <a:pt x="1771" y="880"/>
                  </a:cubicBezTo>
                  <a:cubicBezTo>
                    <a:pt x="1774" y="883"/>
                    <a:pt x="1778" y="886"/>
                    <a:pt x="1781" y="889"/>
                  </a:cubicBezTo>
                  <a:cubicBezTo>
                    <a:pt x="1781" y="883"/>
                    <a:pt x="1781" y="878"/>
                    <a:pt x="1784" y="872"/>
                  </a:cubicBezTo>
                  <a:cubicBezTo>
                    <a:pt x="1786" y="868"/>
                    <a:pt x="1786" y="875"/>
                    <a:pt x="1786" y="877"/>
                  </a:cubicBezTo>
                  <a:cubicBezTo>
                    <a:pt x="1786" y="879"/>
                    <a:pt x="1784" y="882"/>
                    <a:pt x="1783" y="884"/>
                  </a:cubicBezTo>
                  <a:cubicBezTo>
                    <a:pt x="1787" y="884"/>
                    <a:pt x="1788" y="883"/>
                    <a:pt x="1790" y="886"/>
                  </a:cubicBezTo>
                  <a:cubicBezTo>
                    <a:pt x="1791" y="889"/>
                    <a:pt x="1793" y="891"/>
                    <a:pt x="1795" y="894"/>
                  </a:cubicBezTo>
                  <a:cubicBezTo>
                    <a:pt x="1799" y="898"/>
                    <a:pt x="1801" y="904"/>
                    <a:pt x="1804" y="908"/>
                  </a:cubicBezTo>
                  <a:cubicBezTo>
                    <a:pt x="1806" y="911"/>
                    <a:pt x="1808" y="913"/>
                    <a:pt x="1811" y="916"/>
                  </a:cubicBezTo>
                  <a:cubicBezTo>
                    <a:pt x="1812" y="918"/>
                    <a:pt x="1812" y="922"/>
                    <a:pt x="1812" y="924"/>
                  </a:cubicBezTo>
                  <a:cubicBezTo>
                    <a:pt x="1813" y="927"/>
                    <a:pt x="1817" y="927"/>
                    <a:pt x="1819" y="929"/>
                  </a:cubicBezTo>
                  <a:cubicBezTo>
                    <a:pt x="1823" y="930"/>
                    <a:pt x="1823" y="931"/>
                    <a:pt x="1824" y="934"/>
                  </a:cubicBezTo>
                  <a:cubicBezTo>
                    <a:pt x="1826" y="937"/>
                    <a:pt x="1828" y="941"/>
                    <a:pt x="1830" y="944"/>
                  </a:cubicBezTo>
                  <a:cubicBezTo>
                    <a:pt x="1831" y="947"/>
                    <a:pt x="1831" y="950"/>
                    <a:pt x="1831" y="952"/>
                  </a:cubicBezTo>
                  <a:cubicBezTo>
                    <a:pt x="1831" y="955"/>
                    <a:pt x="1830" y="957"/>
                    <a:pt x="1832" y="959"/>
                  </a:cubicBezTo>
                  <a:cubicBezTo>
                    <a:pt x="1833" y="961"/>
                    <a:pt x="1836" y="966"/>
                    <a:pt x="1838" y="967"/>
                  </a:cubicBezTo>
                  <a:cubicBezTo>
                    <a:pt x="1841" y="968"/>
                    <a:pt x="1843" y="968"/>
                    <a:pt x="1845" y="970"/>
                  </a:cubicBezTo>
                  <a:cubicBezTo>
                    <a:pt x="1847" y="973"/>
                    <a:pt x="1849" y="975"/>
                    <a:pt x="1851" y="978"/>
                  </a:cubicBezTo>
                  <a:cubicBezTo>
                    <a:pt x="1853" y="983"/>
                    <a:pt x="1856" y="989"/>
                    <a:pt x="1860" y="993"/>
                  </a:cubicBezTo>
                  <a:cubicBezTo>
                    <a:pt x="1863" y="997"/>
                    <a:pt x="1868" y="1002"/>
                    <a:pt x="1870" y="1008"/>
                  </a:cubicBezTo>
                  <a:cubicBezTo>
                    <a:pt x="1871" y="1010"/>
                    <a:pt x="1870" y="1014"/>
                    <a:pt x="1870" y="1017"/>
                  </a:cubicBezTo>
                  <a:cubicBezTo>
                    <a:pt x="1870" y="1020"/>
                    <a:pt x="1871" y="1022"/>
                    <a:pt x="1872" y="1025"/>
                  </a:cubicBezTo>
                  <a:cubicBezTo>
                    <a:pt x="1874" y="1031"/>
                    <a:pt x="1874" y="1037"/>
                    <a:pt x="1876" y="1042"/>
                  </a:cubicBezTo>
                  <a:cubicBezTo>
                    <a:pt x="1877" y="1046"/>
                    <a:pt x="1879" y="1046"/>
                    <a:pt x="1882" y="1048"/>
                  </a:cubicBezTo>
                  <a:cubicBezTo>
                    <a:pt x="1884" y="1049"/>
                    <a:pt x="1888" y="1046"/>
                    <a:pt x="1890" y="1046"/>
                  </a:cubicBezTo>
                  <a:cubicBezTo>
                    <a:pt x="1891" y="1046"/>
                    <a:pt x="1894" y="1047"/>
                    <a:pt x="1895" y="1046"/>
                  </a:cubicBezTo>
                  <a:cubicBezTo>
                    <a:pt x="1895" y="1046"/>
                    <a:pt x="1894" y="1044"/>
                    <a:pt x="1895" y="1043"/>
                  </a:cubicBezTo>
                  <a:cubicBezTo>
                    <a:pt x="1897" y="1041"/>
                    <a:pt x="1899" y="1040"/>
                    <a:pt x="1902" y="1039"/>
                  </a:cubicBezTo>
                  <a:cubicBezTo>
                    <a:pt x="1906" y="1039"/>
                    <a:pt x="1910" y="1038"/>
                    <a:pt x="1914" y="1038"/>
                  </a:cubicBezTo>
                  <a:cubicBezTo>
                    <a:pt x="1916" y="1038"/>
                    <a:pt x="1919" y="1035"/>
                    <a:pt x="1921" y="1034"/>
                  </a:cubicBezTo>
                  <a:cubicBezTo>
                    <a:pt x="1922" y="1034"/>
                    <a:pt x="1924" y="1034"/>
                    <a:pt x="1925" y="1034"/>
                  </a:cubicBezTo>
                  <a:cubicBezTo>
                    <a:pt x="1926" y="1034"/>
                    <a:pt x="1928" y="1033"/>
                    <a:pt x="1929" y="1033"/>
                  </a:cubicBezTo>
                  <a:cubicBezTo>
                    <a:pt x="1932" y="1032"/>
                    <a:pt x="1934" y="1029"/>
                    <a:pt x="1936" y="1028"/>
                  </a:cubicBezTo>
                  <a:cubicBezTo>
                    <a:pt x="1942" y="1025"/>
                    <a:pt x="1948" y="1023"/>
                    <a:pt x="1954" y="1021"/>
                  </a:cubicBezTo>
                  <a:cubicBezTo>
                    <a:pt x="1956" y="1020"/>
                    <a:pt x="1963" y="1020"/>
                    <a:pt x="1964" y="1018"/>
                  </a:cubicBezTo>
                  <a:cubicBezTo>
                    <a:pt x="1966" y="1016"/>
                    <a:pt x="1963" y="1011"/>
                    <a:pt x="1966" y="1009"/>
                  </a:cubicBezTo>
                  <a:cubicBezTo>
                    <a:pt x="1974" y="1005"/>
                    <a:pt x="1981" y="1004"/>
                    <a:pt x="1989" y="1002"/>
                  </a:cubicBezTo>
                  <a:cubicBezTo>
                    <a:pt x="1989" y="1002"/>
                    <a:pt x="1992" y="1003"/>
                    <a:pt x="1992" y="1002"/>
                  </a:cubicBezTo>
                  <a:cubicBezTo>
                    <a:pt x="1992" y="1000"/>
                    <a:pt x="1992" y="999"/>
                    <a:pt x="1993" y="997"/>
                  </a:cubicBezTo>
                  <a:cubicBezTo>
                    <a:pt x="1994" y="995"/>
                    <a:pt x="1994" y="993"/>
                    <a:pt x="1996" y="993"/>
                  </a:cubicBezTo>
                  <a:cubicBezTo>
                    <a:pt x="1998" y="993"/>
                    <a:pt x="2000" y="993"/>
                    <a:pt x="2003" y="993"/>
                  </a:cubicBezTo>
                  <a:cubicBezTo>
                    <a:pt x="2006" y="993"/>
                    <a:pt x="2004" y="987"/>
                    <a:pt x="2006" y="985"/>
                  </a:cubicBezTo>
                  <a:cubicBezTo>
                    <a:pt x="2010" y="983"/>
                    <a:pt x="2013" y="982"/>
                    <a:pt x="2017" y="981"/>
                  </a:cubicBezTo>
                  <a:cubicBezTo>
                    <a:pt x="2015" y="974"/>
                    <a:pt x="2016" y="970"/>
                    <a:pt x="2021" y="965"/>
                  </a:cubicBezTo>
                  <a:cubicBezTo>
                    <a:pt x="2020" y="968"/>
                    <a:pt x="2024" y="967"/>
                    <a:pt x="2025" y="965"/>
                  </a:cubicBezTo>
                  <a:cubicBezTo>
                    <a:pt x="2027" y="962"/>
                    <a:pt x="2029" y="958"/>
                    <a:pt x="2031" y="955"/>
                  </a:cubicBezTo>
                  <a:cubicBezTo>
                    <a:pt x="2032" y="952"/>
                    <a:pt x="2033" y="950"/>
                    <a:pt x="2034" y="947"/>
                  </a:cubicBezTo>
                  <a:cubicBezTo>
                    <a:pt x="2036" y="942"/>
                    <a:pt x="2034" y="945"/>
                    <a:pt x="2031" y="942"/>
                  </a:cubicBezTo>
                  <a:cubicBezTo>
                    <a:pt x="2029" y="939"/>
                    <a:pt x="2027" y="936"/>
                    <a:pt x="2025" y="934"/>
                  </a:cubicBezTo>
                  <a:cubicBezTo>
                    <a:pt x="2024" y="931"/>
                    <a:pt x="2020" y="932"/>
                    <a:pt x="2017" y="931"/>
                  </a:cubicBezTo>
                  <a:cubicBezTo>
                    <a:pt x="2012" y="930"/>
                    <a:pt x="2006" y="928"/>
                    <a:pt x="2002" y="923"/>
                  </a:cubicBezTo>
                  <a:cubicBezTo>
                    <a:pt x="2001" y="922"/>
                    <a:pt x="1998" y="919"/>
                    <a:pt x="1998" y="917"/>
                  </a:cubicBezTo>
                  <a:cubicBezTo>
                    <a:pt x="1998" y="913"/>
                    <a:pt x="1998" y="909"/>
                    <a:pt x="1998" y="905"/>
                  </a:cubicBezTo>
                  <a:cubicBezTo>
                    <a:pt x="1998" y="903"/>
                    <a:pt x="1994" y="908"/>
                    <a:pt x="1994" y="908"/>
                  </a:cubicBezTo>
                  <a:cubicBezTo>
                    <a:pt x="1992" y="910"/>
                    <a:pt x="1990" y="913"/>
                    <a:pt x="1987" y="915"/>
                  </a:cubicBezTo>
                  <a:cubicBezTo>
                    <a:pt x="1986" y="917"/>
                    <a:pt x="1982" y="919"/>
                    <a:pt x="1981" y="921"/>
                  </a:cubicBezTo>
                  <a:cubicBezTo>
                    <a:pt x="1981" y="923"/>
                    <a:pt x="1981" y="925"/>
                    <a:pt x="1980" y="926"/>
                  </a:cubicBezTo>
                  <a:cubicBezTo>
                    <a:pt x="1979" y="927"/>
                    <a:pt x="1975" y="927"/>
                    <a:pt x="1974" y="927"/>
                  </a:cubicBezTo>
                  <a:cubicBezTo>
                    <a:pt x="1971" y="928"/>
                    <a:pt x="1968" y="928"/>
                    <a:pt x="1965" y="928"/>
                  </a:cubicBezTo>
                  <a:cubicBezTo>
                    <a:pt x="1963" y="928"/>
                    <a:pt x="1959" y="930"/>
                    <a:pt x="1958" y="929"/>
                  </a:cubicBezTo>
                  <a:cubicBezTo>
                    <a:pt x="1954" y="928"/>
                    <a:pt x="1953" y="926"/>
                    <a:pt x="1950" y="926"/>
                  </a:cubicBezTo>
                  <a:cubicBezTo>
                    <a:pt x="1952" y="922"/>
                    <a:pt x="1951" y="919"/>
                    <a:pt x="1951" y="914"/>
                  </a:cubicBezTo>
                  <a:cubicBezTo>
                    <a:pt x="1951" y="914"/>
                    <a:pt x="1952" y="910"/>
                    <a:pt x="1951" y="910"/>
                  </a:cubicBezTo>
                  <a:cubicBezTo>
                    <a:pt x="1950" y="908"/>
                    <a:pt x="1948" y="906"/>
                    <a:pt x="1946" y="905"/>
                  </a:cubicBezTo>
                  <a:cubicBezTo>
                    <a:pt x="1944" y="909"/>
                    <a:pt x="1943" y="912"/>
                    <a:pt x="1943" y="917"/>
                  </a:cubicBezTo>
                  <a:cubicBezTo>
                    <a:pt x="1944" y="918"/>
                    <a:pt x="1944" y="920"/>
                    <a:pt x="1944" y="921"/>
                  </a:cubicBezTo>
                  <a:cubicBezTo>
                    <a:pt x="1944" y="921"/>
                    <a:pt x="1946" y="921"/>
                    <a:pt x="1947" y="921"/>
                  </a:cubicBezTo>
                  <a:cubicBezTo>
                    <a:pt x="1949" y="923"/>
                    <a:pt x="1949" y="926"/>
                    <a:pt x="1950" y="928"/>
                  </a:cubicBezTo>
                  <a:cubicBezTo>
                    <a:pt x="1949" y="926"/>
                    <a:pt x="1949" y="923"/>
                    <a:pt x="1948" y="922"/>
                  </a:cubicBezTo>
                  <a:cubicBezTo>
                    <a:pt x="1946" y="921"/>
                    <a:pt x="1946" y="921"/>
                    <a:pt x="1945" y="921"/>
                  </a:cubicBezTo>
                  <a:cubicBezTo>
                    <a:pt x="1943" y="921"/>
                    <a:pt x="1942" y="918"/>
                    <a:pt x="1942" y="918"/>
                  </a:cubicBezTo>
                  <a:cubicBezTo>
                    <a:pt x="1938" y="914"/>
                    <a:pt x="1936" y="909"/>
                    <a:pt x="1934" y="905"/>
                  </a:cubicBezTo>
                  <a:cubicBezTo>
                    <a:pt x="1937" y="905"/>
                    <a:pt x="1936" y="903"/>
                    <a:pt x="1935" y="902"/>
                  </a:cubicBezTo>
                  <a:cubicBezTo>
                    <a:pt x="1934" y="899"/>
                    <a:pt x="1934" y="898"/>
                    <a:pt x="1932" y="897"/>
                  </a:cubicBezTo>
                  <a:cubicBezTo>
                    <a:pt x="1930" y="895"/>
                    <a:pt x="1929" y="895"/>
                    <a:pt x="1928" y="893"/>
                  </a:cubicBezTo>
                  <a:cubicBezTo>
                    <a:pt x="1926" y="890"/>
                    <a:pt x="1924" y="891"/>
                    <a:pt x="1923" y="889"/>
                  </a:cubicBezTo>
                  <a:cubicBezTo>
                    <a:pt x="1922" y="887"/>
                    <a:pt x="1924" y="886"/>
                    <a:pt x="1921" y="885"/>
                  </a:cubicBezTo>
                  <a:cubicBezTo>
                    <a:pt x="1919" y="883"/>
                    <a:pt x="1918" y="882"/>
                    <a:pt x="1917" y="880"/>
                  </a:cubicBezTo>
                  <a:cubicBezTo>
                    <a:pt x="1915" y="876"/>
                    <a:pt x="1914" y="872"/>
                    <a:pt x="1911" y="870"/>
                  </a:cubicBezTo>
                  <a:cubicBezTo>
                    <a:pt x="1914" y="868"/>
                    <a:pt x="1914" y="868"/>
                    <a:pt x="1914" y="864"/>
                  </a:cubicBezTo>
                  <a:cubicBezTo>
                    <a:pt x="1914" y="865"/>
                    <a:pt x="1913" y="865"/>
                    <a:pt x="1913" y="866"/>
                  </a:cubicBezTo>
                  <a:cubicBezTo>
                    <a:pt x="1912" y="865"/>
                    <a:pt x="1911" y="864"/>
                    <a:pt x="1911" y="862"/>
                  </a:cubicBezTo>
                  <a:cubicBezTo>
                    <a:pt x="1913" y="862"/>
                    <a:pt x="1915" y="862"/>
                    <a:pt x="1916" y="864"/>
                  </a:cubicBezTo>
                  <a:cubicBezTo>
                    <a:pt x="1917" y="864"/>
                    <a:pt x="1919" y="863"/>
                    <a:pt x="1920" y="862"/>
                  </a:cubicBezTo>
                  <a:cubicBezTo>
                    <a:pt x="1920" y="860"/>
                    <a:pt x="1920" y="856"/>
                    <a:pt x="1923" y="857"/>
                  </a:cubicBezTo>
                  <a:cubicBezTo>
                    <a:pt x="1920" y="859"/>
                    <a:pt x="1923" y="861"/>
                    <a:pt x="1925" y="863"/>
                  </a:cubicBezTo>
                  <a:cubicBezTo>
                    <a:pt x="1928" y="865"/>
                    <a:pt x="1929" y="862"/>
                    <a:pt x="1932" y="861"/>
                  </a:cubicBezTo>
                  <a:cubicBezTo>
                    <a:pt x="1935" y="865"/>
                    <a:pt x="1939" y="869"/>
                    <a:pt x="1941" y="874"/>
                  </a:cubicBezTo>
                  <a:cubicBezTo>
                    <a:pt x="1943" y="877"/>
                    <a:pt x="1944" y="879"/>
                    <a:pt x="1946" y="882"/>
                  </a:cubicBezTo>
                  <a:cubicBezTo>
                    <a:pt x="1948" y="886"/>
                    <a:pt x="1949" y="886"/>
                    <a:pt x="1953" y="887"/>
                  </a:cubicBezTo>
                  <a:cubicBezTo>
                    <a:pt x="1954" y="888"/>
                    <a:pt x="1956" y="888"/>
                    <a:pt x="1957" y="889"/>
                  </a:cubicBezTo>
                  <a:cubicBezTo>
                    <a:pt x="1958" y="890"/>
                    <a:pt x="1958" y="892"/>
                    <a:pt x="1959" y="893"/>
                  </a:cubicBezTo>
                  <a:cubicBezTo>
                    <a:pt x="1960" y="894"/>
                    <a:pt x="1964" y="896"/>
                    <a:pt x="1967" y="896"/>
                  </a:cubicBezTo>
                  <a:cubicBezTo>
                    <a:pt x="1969" y="897"/>
                    <a:pt x="1972" y="898"/>
                    <a:pt x="1975" y="899"/>
                  </a:cubicBezTo>
                  <a:cubicBezTo>
                    <a:pt x="1979" y="901"/>
                    <a:pt x="1979" y="902"/>
                    <a:pt x="1984" y="900"/>
                  </a:cubicBezTo>
                  <a:cubicBezTo>
                    <a:pt x="1987" y="898"/>
                    <a:pt x="1988" y="899"/>
                    <a:pt x="1990" y="895"/>
                  </a:cubicBezTo>
                  <a:cubicBezTo>
                    <a:pt x="1991" y="894"/>
                    <a:pt x="1997" y="893"/>
                    <a:pt x="1998" y="895"/>
                  </a:cubicBezTo>
                  <a:cubicBezTo>
                    <a:pt x="2000" y="897"/>
                    <a:pt x="2002" y="899"/>
                    <a:pt x="2003" y="901"/>
                  </a:cubicBezTo>
                  <a:cubicBezTo>
                    <a:pt x="2005" y="902"/>
                    <a:pt x="2007" y="908"/>
                    <a:pt x="2009" y="908"/>
                  </a:cubicBezTo>
                  <a:cubicBezTo>
                    <a:pt x="2021" y="910"/>
                    <a:pt x="2033" y="913"/>
                    <a:pt x="2046" y="915"/>
                  </a:cubicBezTo>
                  <a:cubicBezTo>
                    <a:pt x="2048" y="916"/>
                    <a:pt x="2051" y="917"/>
                    <a:pt x="2053" y="917"/>
                  </a:cubicBezTo>
                  <a:cubicBezTo>
                    <a:pt x="2055" y="917"/>
                    <a:pt x="2059" y="915"/>
                    <a:pt x="2062" y="914"/>
                  </a:cubicBezTo>
                  <a:cubicBezTo>
                    <a:pt x="2065" y="913"/>
                    <a:pt x="2068" y="912"/>
                    <a:pt x="2072" y="912"/>
                  </a:cubicBezTo>
                  <a:cubicBezTo>
                    <a:pt x="2074" y="911"/>
                    <a:pt x="2078" y="914"/>
                    <a:pt x="2079" y="915"/>
                  </a:cubicBezTo>
                  <a:cubicBezTo>
                    <a:pt x="2078" y="912"/>
                    <a:pt x="2088" y="912"/>
                    <a:pt x="2091" y="911"/>
                  </a:cubicBezTo>
                  <a:cubicBezTo>
                    <a:pt x="2094" y="909"/>
                    <a:pt x="2095" y="910"/>
                    <a:pt x="2098" y="911"/>
                  </a:cubicBezTo>
                  <a:cubicBezTo>
                    <a:pt x="2100" y="912"/>
                    <a:pt x="2100" y="917"/>
                    <a:pt x="2101" y="917"/>
                  </a:cubicBezTo>
                  <a:cubicBezTo>
                    <a:pt x="2105" y="917"/>
                    <a:pt x="2104" y="917"/>
                    <a:pt x="2106" y="921"/>
                  </a:cubicBezTo>
                  <a:cubicBezTo>
                    <a:pt x="2107" y="923"/>
                    <a:pt x="2108" y="926"/>
                    <a:pt x="2110" y="928"/>
                  </a:cubicBezTo>
                  <a:cubicBezTo>
                    <a:pt x="2111" y="929"/>
                    <a:pt x="2114" y="930"/>
                    <a:pt x="2116" y="931"/>
                  </a:cubicBezTo>
                  <a:cubicBezTo>
                    <a:pt x="2117" y="932"/>
                    <a:pt x="2118" y="930"/>
                    <a:pt x="2118" y="930"/>
                  </a:cubicBezTo>
                  <a:cubicBezTo>
                    <a:pt x="2119" y="929"/>
                    <a:pt x="2121" y="930"/>
                    <a:pt x="2122" y="930"/>
                  </a:cubicBezTo>
                  <a:cubicBezTo>
                    <a:pt x="2117" y="932"/>
                    <a:pt x="2125" y="937"/>
                    <a:pt x="2127" y="939"/>
                  </a:cubicBezTo>
                  <a:cubicBezTo>
                    <a:pt x="2128" y="940"/>
                    <a:pt x="2130" y="942"/>
                    <a:pt x="2131" y="941"/>
                  </a:cubicBezTo>
                  <a:cubicBezTo>
                    <a:pt x="2134" y="940"/>
                    <a:pt x="2136" y="939"/>
                    <a:pt x="2138" y="938"/>
                  </a:cubicBezTo>
                  <a:cubicBezTo>
                    <a:pt x="2138" y="942"/>
                    <a:pt x="2138" y="942"/>
                    <a:pt x="2134" y="944"/>
                  </a:cubicBezTo>
                  <a:cubicBezTo>
                    <a:pt x="2130" y="947"/>
                    <a:pt x="2130" y="947"/>
                    <a:pt x="2125" y="945"/>
                  </a:cubicBezTo>
                  <a:cubicBezTo>
                    <a:pt x="2131" y="952"/>
                    <a:pt x="2136" y="959"/>
                    <a:pt x="2143" y="962"/>
                  </a:cubicBezTo>
                  <a:cubicBezTo>
                    <a:pt x="2147" y="964"/>
                    <a:pt x="2152" y="960"/>
                    <a:pt x="2155" y="959"/>
                  </a:cubicBezTo>
                  <a:cubicBezTo>
                    <a:pt x="2159" y="957"/>
                    <a:pt x="2159" y="953"/>
                    <a:pt x="2156" y="951"/>
                  </a:cubicBezTo>
                  <a:cubicBezTo>
                    <a:pt x="2157" y="949"/>
                    <a:pt x="2158" y="948"/>
                    <a:pt x="2159" y="946"/>
                  </a:cubicBezTo>
                  <a:cubicBezTo>
                    <a:pt x="2159" y="945"/>
                    <a:pt x="2164" y="945"/>
                    <a:pt x="2165" y="945"/>
                  </a:cubicBezTo>
                  <a:cubicBezTo>
                    <a:pt x="2167" y="948"/>
                    <a:pt x="2161" y="947"/>
                    <a:pt x="2161" y="948"/>
                  </a:cubicBezTo>
                  <a:cubicBezTo>
                    <a:pt x="2161" y="951"/>
                    <a:pt x="2161" y="951"/>
                    <a:pt x="2165" y="953"/>
                  </a:cubicBezTo>
                  <a:cubicBezTo>
                    <a:pt x="2162" y="954"/>
                    <a:pt x="2163" y="956"/>
                    <a:pt x="2164" y="959"/>
                  </a:cubicBezTo>
                  <a:cubicBezTo>
                    <a:pt x="2165" y="961"/>
                    <a:pt x="2165" y="964"/>
                    <a:pt x="2165" y="967"/>
                  </a:cubicBezTo>
                  <a:cubicBezTo>
                    <a:pt x="2165" y="972"/>
                    <a:pt x="2166" y="978"/>
                    <a:pt x="2167" y="983"/>
                  </a:cubicBezTo>
                  <a:cubicBezTo>
                    <a:pt x="2170" y="995"/>
                    <a:pt x="2174" y="1006"/>
                    <a:pt x="2179" y="1018"/>
                  </a:cubicBezTo>
                  <a:cubicBezTo>
                    <a:pt x="2179" y="1020"/>
                    <a:pt x="2182" y="1022"/>
                    <a:pt x="2183" y="1023"/>
                  </a:cubicBezTo>
                  <a:cubicBezTo>
                    <a:pt x="2185" y="1026"/>
                    <a:pt x="2185" y="1028"/>
                    <a:pt x="2186" y="1030"/>
                  </a:cubicBezTo>
                  <a:cubicBezTo>
                    <a:pt x="2187" y="1037"/>
                    <a:pt x="2190" y="1042"/>
                    <a:pt x="2193" y="1048"/>
                  </a:cubicBezTo>
                  <a:cubicBezTo>
                    <a:pt x="2198" y="1058"/>
                    <a:pt x="2203" y="1068"/>
                    <a:pt x="2207" y="1078"/>
                  </a:cubicBezTo>
                  <a:cubicBezTo>
                    <a:pt x="2206" y="1078"/>
                    <a:pt x="2206" y="1077"/>
                    <a:pt x="2205" y="1076"/>
                  </a:cubicBezTo>
                  <a:cubicBezTo>
                    <a:pt x="2208" y="1080"/>
                    <a:pt x="2210" y="1084"/>
                    <a:pt x="2213" y="1087"/>
                  </a:cubicBezTo>
                  <a:cubicBezTo>
                    <a:pt x="2214" y="1089"/>
                    <a:pt x="2216" y="1092"/>
                    <a:pt x="2217" y="1094"/>
                  </a:cubicBezTo>
                  <a:cubicBezTo>
                    <a:pt x="2218" y="1095"/>
                    <a:pt x="2219" y="1094"/>
                    <a:pt x="2221" y="1094"/>
                  </a:cubicBezTo>
                  <a:cubicBezTo>
                    <a:pt x="2222" y="1093"/>
                    <a:pt x="2225" y="1094"/>
                    <a:pt x="2225" y="1092"/>
                  </a:cubicBezTo>
                  <a:cubicBezTo>
                    <a:pt x="2225" y="1089"/>
                    <a:pt x="2225" y="1088"/>
                    <a:pt x="2226" y="1086"/>
                  </a:cubicBezTo>
                  <a:cubicBezTo>
                    <a:pt x="2228" y="1084"/>
                    <a:pt x="2229" y="1084"/>
                    <a:pt x="2232" y="1084"/>
                  </a:cubicBezTo>
                  <a:cubicBezTo>
                    <a:pt x="2235" y="1084"/>
                    <a:pt x="2236" y="1084"/>
                    <a:pt x="2237" y="1082"/>
                  </a:cubicBezTo>
                  <a:cubicBezTo>
                    <a:pt x="2235" y="1081"/>
                    <a:pt x="2234" y="1081"/>
                    <a:pt x="2232" y="1080"/>
                  </a:cubicBezTo>
                  <a:cubicBezTo>
                    <a:pt x="2234" y="1076"/>
                    <a:pt x="2235" y="1074"/>
                    <a:pt x="2239" y="1072"/>
                  </a:cubicBezTo>
                  <a:cubicBezTo>
                    <a:pt x="2243" y="1071"/>
                    <a:pt x="2240" y="1064"/>
                    <a:pt x="2239" y="1061"/>
                  </a:cubicBezTo>
                  <a:cubicBezTo>
                    <a:pt x="2239" y="1057"/>
                    <a:pt x="2242" y="1055"/>
                    <a:pt x="2243" y="1052"/>
                  </a:cubicBezTo>
                  <a:cubicBezTo>
                    <a:pt x="2243" y="1049"/>
                    <a:pt x="2244" y="1047"/>
                    <a:pt x="2245" y="1045"/>
                  </a:cubicBezTo>
                  <a:cubicBezTo>
                    <a:pt x="2245" y="1044"/>
                    <a:pt x="2243" y="1041"/>
                    <a:pt x="2243" y="1040"/>
                  </a:cubicBezTo>
                  <a:cubicBezTo>
                    <a:pt x="2243" y="1040"/>
                    <a:pt x="2244" y="1039"/>
                    <a:pt x="2245" y="1040"/>
                  </a:cubicBezTo>
                  <a:cubicBezTo>
                    <a:pt x="2243" y="1034"/>
                    <a:pt x="2243" y="1029"/>
                    <a:pt x="2241" y="1024"/>
                  </a:cubicBezTo>
                  <a:cubicBezTo>
                    <a:pt x="2241" y="1022"/>
                    <a:pt x="2242" y="1017"/>
                    <a:pt x="2243" y="1017"/>
                  </a:cubicBezTo>
                  <a:cubicBezTo>
                    <a:pt x="2245" y="1014"/>
                    <a:pt x="2248" y="1015"/>
                    <a:pt x="2250" y="1017"/>
                  </a:cubicBezTo>
                  <a:cubicBezTo>
                    <a:pt x="2251" y="1014"/>
                    <a:pt x="2251" y="1012"/>
                    <a:pt x="2253" y="1010"/>
                  </a:cubicBezTo>
                  <a:cubicBezTo>
                    <a:pt x="2255" y="1009"/>
                    <a:pt x="2258" y="1008"/>
                    <a:pt x="2261" y="1006"/>
                  </a:cubicBezTo>
                  <a:cubicBezTo>
                    <a:pt x="2263" y="1006"/>
                    <a:pt x="2263" y="1003"/>
                    <a:pt x="2264" y="1002"/>
                  </a:cubicBezTo>
                  <a:cubicBezTo>
                    <a:pt x="2266" y="1000"/>
                    <a:pt x="2268" y="998"/>
                    <a:pt x="2270" y="996"/>
                  </a:cubicBezTo>
                  <a:cubicBezTo>
                    <a:pt x="2274" y="993"/>
                    <a:pt x="2278" y="990"/>
                    <a:pt x="2281" y="986"/>
                  </a:cubicBezTo>
                  <a:cubicBezTo>
                    <a:pt x="2285" y="983"/>
                    <a:pt x="2288" y="978"/>
                    <a:pt x="2290" y="974"/>
                  </a:cubicBezTo>
                  <a:cubicBezTo>
                    <a:pt x="2290" y="974"/>
                    <a:pt x="2289" y="974"/>
                    <a:pt x="2289" y="974"/>
                  </a:cubicBezTo>
                  <a:cubicBezTo>
                    <a:pt x="2289" y="973"/>
                    <a:pt x="2290" y="972"/>
                    <a:pt x="2290" y="972"/>
                  </a:cubicBezTo>
                  <a:cubicBezTo>
                    <a:pt x="2292" y="975"/>
                    <a:pt x="2295" y="973"/>
                    <a:pt x="2297" y="972"/>
                  </a:cubicBezTo>
                  <a:cubicBezTo>
                    <a:pt x="2300" y="972"/>
                    <a:pt x="2300" y="970"/>
                    <a:pt x="2302" y="967"/>
                  </a:cubicBezTo>
                  <a:cubicBezTo>
                    <a:pt x="2303" y="967"/>
                    <a:pt x="2305" y="962"/>
                    <a:pt x="2305" y="961"/>
                  </a:cubicBezTo>
                  <a:cubicBezTo>
                    <a:pt x="2305" y="959"/>
                    <a:pt x="2301" y="956"/>
                    <a:pt x="2304" y="954"/>
                  </a:cubicBezTo>
                  <a:cubicBezTo>
                    <a:pt x="2307" y="953"/>
                    <a:pt x="2309" y="951"/>
                    <a:pt x="2312" y="950"/>
                  </a:cubicBezTo>
                  <a:cubicBezTo>
                    <a:pt x="2313" y="949"/>
                    <a:pt x="2314" y="949"/>
                    <a:pt x="2314" y="948"/>
                  </a:cubicBezTo>
                  <a:cubicBezTo>
                    <a:pt x="2314" y="947"/>
                    <a:pt x="2313" y="944"/>
                    <a:pt x="2315" y="945"/>
                  </a:cubicBezTo>
                  <a:cubicBezTo>
                    <a:pt x="2316" y="946"/>
                    <a:pt x="2314" y="953"/>
                    <a:pt x="2316" y="953"/>
                  </a:cubicBezTo>
                  <a:cubicBezTo>
                    <a:pt x="2320" y="953"/>
                    <a:pt x="2319" y="951"/>
                    <a:pt x="2321" y="947"/>
                  </a:cubicBezTo>
                  <a:cubicBezTo>
                    <a:pt x="2321" y="949"/>
                    <a:pt x="2322" y="951"/>
                    <a:pt x="2323" y="953"/>
                  </a:cubicBezTo>
                  <a:cubicBezTo>
                    <a:pt x="2323" y="952"/>
                    <a:pt x="2325" y="949"/>
                    <a:pt x="2326" y="949"/>
                  </a:cubicBezTo>
                  <a:cubicBezTo>
                    <a:pt x="2329" y="949"/>
                    <a:pt x="2331" y="949"/>
                    <a:pt x="2333" y="949"/>
                  </a:cubicBezTo>
                  <a:cubicBezTo>
                    <a:pt x="2331" y="947"/>
                    <a:pt x="2332" y="946"/>
                    <a:pt x="2333" y="944"/>
                  </a:cubicBezTo>
                  <a:cubicBezTo>
                    <a:pt x="2333" y="946"/>
                    <a:pt x="2336" y="947"/>
                    <a:pt x="2337" y="949"/>
                  </a:cubicBezTo>
                  <a:cubicBezTo>
                    <a:pt x="2337" y="947"/>
                    <a:pt x="2338" y="945"/>
                    <a:pt x="2338" y="944"/>
                  </a:cubicBezTo>
                  <a:cubicBezTo>
                    <a:pt x="2338" y="941"/>
                    <a:pt x="2336" y="941"/>
                    <a:pt x="2338" y="938"/>
                  </a:cubicBezTo>
                  <a:cubicBezTo>
                    <a:pt x="2339" y="938"/>
                    <a:pt x="2336" y="934"/>
                    <a:pt x="2335" y="933"/>
                  </a:cubicBezTo>
                  <a:cubicBezTo>
                    <a:pt x="2335" y="932"/>
                    <a:pt x="2334" y="933"/>
                    <a:pt x="2333" y="933"/>
                  </a:cubicBezTo>
                  <a:cubicBezTo>
                    <a:pt x="2333" y="932"/>
                    <a:pt x="2333" y="930"/>
                    <a:pt x="2333" y="930"/>
                  </a:cubicBezTo>
                  <a:cubicBezTo>
                    <a:pt x="2337" y="931"/>
                    <a:pt x="2338" y="931"/>
                    <a:pt x="2339" y="934"/>
                  </a:cubicBezTo>
                  <a:cubicBezTo>
                    <a:pt x="2341" y="938"/>
                    <a:pt x="2344" y="937"/>
                    <a:pt x="2347" y="938"/>
                  </a:cubicBezTo>
                  <a:cubicBezTo>
                    <a:pt x="2348" y="938"/>
                    <a:pt x="2353" y="943"/>
                    <a:pt x="2353" y="944"/>
                  </a:cubicBezTo>
                  <a:cubicBezTo>
                    <a:pt x="2353" y="947"/>
                    <a:pt x="2352" y="950"/>
                    <a:pt x="2354" y="953"/>
                  </a:cubicBezTo>
                  <a:cubicBezTo>
                    <a:pt x="2356" y="955"/>
                    <a:pt x="2357" y="957"/>
                    <a:pt x="2358" y="960"/>
                  </a:cubicBezTo>
                  <a:cubicBezTo>
                    <a:pt x="2359" y="961"/>
                    <a:pt x="2360" y="963"/>
                    <a:pt x="2361" y="964"/>
                  </a:cubicBezTo>
                  <a:cubicBezTo>
                    <a:pt x="2362" y="965"/>
                    <a:pt x="2363" y="965"/>
                    <a:pt x="2364" y="966"/>
                  </a:cubicBezTo>
                  <a:cubicBezTo>
                    <a:pt x="2366" y="967"/>
                    <a:pt x="2366" y="967"/>
                    <a:pt x="2368" y="967"/>
                  </a:cubicBezTo>
                  <a:cubicBezTo>
                    <a:pt x="2369" y="967"/>
                    <a:pt x="2370" y="970"/>
                    <a:pt x="2370" y="971"/>
                  </a:cubicBezTo>
                  <a:cubicBezTo>
                    <a:pt x="2371" y="974"/>
                    <a:pt x="2374" y="976"/>
                    <a:pt x="2376" y="977"/>
                  </a:cubicBezTo>
                  <a:cubicBezTo>
                    <a:pt x="2374" y="977"/>
                    <a:pt x="2372" y="977"/>
                    <a:pt x="2370" y="977"/>
                  </a:cubicBezTo>
                  <a:cubicBezTo>
                    <a:pt x="2373" y="979"/>
                    <a:pt x="2375" y="982"/>
                    <a:pt x="2378" y="979"/>
                  </a:cubicBezTo>
                  <a:cubicBezTo>
                    <a:pt x="2380" y="984"/>
                    <a:pt x="2383" y="989"/>
                    <a:pt x="2383" y="994"/>
                  </a:cubicBezTo>
                  <a:cubicBezTo>
                    <a:pt x="2383" y="1000"/>
                    <a:pt x="2383" y="1007"/>
                    <a:pt x="2383" y="1013"/>
                  </a:cubicBezTo>
                  <a:cubicBezTo>
                    <a:pt x="2384" y="1012"/>
                    <a:pt x="2384" y="1012"/>
                    <a:pt x="2385" y="1011"/>
                  </a:cubicBezTo>
                  <a:cubicBezTo>
                    <a:pt x="2384" y="1015"/>
                    <a:pt x="2389" y="1013"/>
                    <a:pt x="2390" y="1011"/>
                  </a:cubicBezTo>
                  <a:cubicBezTo>
                    <a:pt x="2389" y="1014"/>
                    <a:pt x="2392" y="1015"/>
                    <a:pt x="2394" y="1017"/>
                  </a:cubicBezTo>
                  <a:cubicBezTo>
                    <a:pt x="2395" y="1013"/>
                    <a:pt x="2395" y="1013"/>
                    <a:pt x="2398" y="1011"/>
                  </a:cubicBezTo>
                  <a:cubicBezTo>
                    <a:pt x="2400" y="1010"/>
                    <a:pt x="2405" y="1007"/>
                    <a:pt x="2406" y="1006"/>
                  </a:cubicBezTo>
                  <a:cubicBezTo>
                    <a:pt x="2407" y="1004"/>
                    <a:pt x="2404" y="997"/>
                    <a:pt x="2408" y="999"/>
                  </a:cubicBezTo>
                  <a:cubicBezTo>
                    <a:pt x="2409" y="999"/>
                    <a:pt x="2410" y="1006"/>
                    <a:pt x="2412" y="1006"/>
                  </a:cubicBezTo>
                  <a:cubicBezTo>
                    <a:pt x="2416" y="1006"/>
                    <a:pt x="2414" y="1007"/>
                    <a:pt x="2415" y="1011"/>
                  </a:cubicBezTo>
                  <a:cubicBezTo>
                    <a:pt x="2415" y="1014"/>
                    <a:pt x="2416" y="1017"/>
                    <a:pt x="2417" y="1019"/>
                  </a:cubicBezTo>
                  <a:cubicBezTo>
                    <a:pt x="2418" y="1026"/>
                    <a:pt x="2420" y="1032"/>
                    <a:pt x="2422" y="1038"/>
                  </a:cubicBezTo>
                  <a:cubicBezTo>
                    <a:pt x="2423" y="1037"/>
                    <a:pt x="2423" y="1035"/>
                    <a:pt x="2424" y="1034"/>
                  </a:cubicBezTo>
                  <a:cubicBezTo>
                    <a:pt x="2426" y="1041"/>
                    <a:pt x="2428" y="1048"/>
                    <a:pt x="2429" y="1055"/>
                  </a:cubicBezTo>
                  <a:cubicBezTo>
                    <a:pt x="2427" y="1055"/>
                    <a:pt x="2426" y="1057"/>
                    <a:pt x="2428" y="1057"/>
                  </a:cubicBezTo>
                  <a:cubicBezTo>
                    <a:pt x="2429" y="1057"/>
                    <a:pt x="2429" y="1062"/>
                    <a:pt x="2429" y="1063"/>
                  </a:cubicBezTo>
                  <a:cubicBezTo>
                    <a:pt x="2429" y="1066"/>
                    <a:pt x="2429" y="1067"/>
                    <a:pt x="2428" y="1069"/>
                  </a:cubicBezTo>
                  <a:cubicBezTo>
                    <a:pt x="2427" y="1071"/>
                    <a:pt x="2427" y="1073"/>
                    <a:pt x="2427" y="1075"/>
                  </a:cubicBezTo>
                  <a:cubicBezTo>
                    <a:pt x="2428" y="1074"/>
                    <a:pt x="2428" y="1074"/>
                    <a:pt x="2428" y="1074"/>
                  </a:cubicBezTo>
                  <a:cubicBezTo>
                    <a:pt x="2428" y="1074"/>
                    <a:pt x="2427" y="1074"/>
                    <a:pt x="2427" y="1075"/>
                  </a:cubicBezTo>
                  <a:cubicBezTo>
                    <a:pt x="2430" y="1077"/>
                    <a:pt x="2428" y="1078"/>
                    <a:pt x="2427" y="1080"/>
                  </a:cubicBezTo>
                  <a:cubicBezTo>
                    <a:pt x="2426" y="1082"/>
                    <a:pt x="2425" y="1085"/>
                    <a:pt x="2425" y="1087"/>
                  </a:cubicBezTo>
                  <a:cubicBezTo>
                    <a:pt x="2425" y="1090"/>
                    <a:pt x="2426" y="1093"/>
                    <a:pt x="2427" y="1095"/>
                  </a:cubicBezTo>
                  <a:cubicBezTo>
                    <a:pt x="2427" y="1096"/>
                    <a:pt x="2427" y="1096"/>
                    <a:pt x="2428" y="1096"/>
                  </a:cubicBezTo>
                  <a:cubicBezTo>
                    <a:pt x="2429" y="1096"/>
                    <a:pt x="2429" y="1094"/>
                    <a:pt x="2429" y="1093"/>
                  </a:cubicBezTo>
                  <a:cubicBezTo>
                    <a:pt x="2435" y="1099"/>
                    <a:pt x="2440" y="1105"/>
                    <a:pt x="2445" y="1112"/>
                  </a:cubicBezTo>
                  <a:cubicBezTo>
                    <a:pt x="2447" y="1109"/>
                    <a:pt x="2450" y="1113"/>
                    <a:pt x="2452" y="1114"/>
                  </a:cubicBezTo>
                  <a:cubicBezTo>
                    <a:pt x="2455" y="1117"/>
                    <a:pt x="2453" y="1119"/>
                    <a:pt x="2455" y="1121"/>
                  </a:cubicBezTo>
                  <a:cubicBezTo>
                    <a:pt x="2457" y="1119"/>
                    <a:pt x="2458" y="1118"/>
                    <a:pt x="2459" y="1116"/>
                  </a:cubicBezTo>
                  <a:cubicBezTo>
                    <a:pt x="2458" y="1118"/>
                    <a:pt x="2457" y="1119"/>
                    <a:pt x="2455" y="1121"/>
                  </a:cubicBezTo>
                  <a:cubicBezTo>
                    <a:pt x="2454" y="1120"/>
                    <a:pt x="2454" y="1119"/>
                    <a:pt x="2454" y="1117"/>
                  </a:cubicBezTo>
                  <a:cubicBezTo>
                    <a:pt x="2454" y="1115"/>
                    <a:pt x="2452" y="1114"/>
                    <a:pt x="2450" y="1113"/>
                  </a:cubicBezTo>
                  <a:cubicBezTo>
                    <a:pt x="2449" y="1112"/>
                    <a:pt x="2448" y="1110"/>
                    <a:pt x="2446" y="1111"/>
                  </a:cubicBezTo>
                  <a:cubicBezTo>
                    <a:pt x="2445" y="1113"/>
                    <a:pt x="2446" y="1114"/>
                    <a:pt x="2447" y="1116"/>
                  </a:cubicBezTo>
                  <a:cubicBezTo>
                    <a:pt x="2448" y="1118"/>
                    <a:pt x="2449" y="1119"/>
                    <a:pt x="2449" y="1121"/>
                  </a:cubicBezTo>
                  <a:cubicBezTo>
                    <a:pt x="2449" y="1122"/>
                    <a:pt x="2448" y="1126"/>
                    <a:pt x="2449" y="1127"/>
                  </a:cubicBezTo>
                  <a:cubicBezTo>
                    <a:pt x="2452" y="1129"/>
                    <a:pt x="2452" y="1128"/>
                    <a:pt x="2451" y="1131"/>
                  </a:cubicBezTo>
                  <a:cubicBezTo>
                    <a:pt x="2450" y="1134"/>
                    <a:pt x="2451" y="1135"/>
                    <a:pt x="2451" y="1137"/>
                  </a:cubicBezTo>
                  <a:cubicBezTo>
                    <a:pt x="2452" y="1140"/>
                    <a:pt x="2457" y="1142"/>
                    <a:pt x="2457" y="1145"/>
                  </a:cubicBezTo>
                  <a:cubicBezTo>
                    <a:pt x="2457" y="1147"/>
                    <a:pt x="2457" y="1147"/>
                    <a:pt x="2459" y="1149"/>
                  </a:cubicBezTo>
                  <a:cubicBezTo>
                    <a:pt x="2461" y="1151"/>
                    <a:pt x="2463" y="1152"/>
                    <a:pt x="2465" y="1154"/>
                  </a:cubicBezTo>
                  <a:cubicBezTo>
                    <a:pt x="2467" y="1156"/>
                    <a:pt x="2472" y="1156"/>
                    <a:pt x="2474" y="1158"/>
                  </a:cubicBezTo>
                  <a:cubicBezTo>
                    <a:pt x="2477" y="1161"/>
                    <a:pt x="2479" y="1163"/>
                    <a:pt x="2480" y="1167"/>
                  </a:cubicBezTo>
                  <a:cubicBezTo>
                    <a:pt x="2484" y="1166"/>
                    <a:pt x="2484" y="1166"/>
                    <a:pt x="2484" y="1162"/>
                  </a:cubicBezTo>
                  <a:cubicBezTo>
                    <a:pt x="2485" y="1163"/>
                    <a:pt x="2486" y="1164"/>
                    <a:pt x="2488" y="1163"/>
                  </a:cubicBezTo>
                  <a:cubicBezTo>
                    <a:pt x="2486" y="1161"/>
                    <a:pt x="2485" y="1159"/>
                    <a:pt x="2484" y="1156"/>
                  </a:cubicBezTo>
                  <a:cubicBezTo>
                    <a:pt x="2483" y="1155"/>
                    <a:pt x="2483" y="1154"/>
                    <a:pt x="2482" y="1153"/>
                  </a:cubicBezTo>
                  <a:cubicBezTo>
                    <a:pt x="2482" y="1152"/>
                    <a:pt x="2479" y="1152"/>
                    <a:pt x="2479" y="1151"/>
                  </a:cubicBezTo>
                  <a:cubicBezTo>
                    <a:pt x="2478" y="1150"/>
                    <a:pt x="2479" y="1146"/>
                    <a:pt x="2479" y="1144"/>
                  </a:cubicBezTo>
                  <a:cubicBezTo>
                    <a:pt x="2479" y="1141"/>
                    <a:pt x="2479" y="1137"/>
                    <a:pt x="2479" y="1133"/>
                  </a:cubicBezTo>
                  <a:cubicBezTo>
                    <a:pt x="2479" y="1129"/>
                    <a:pt x="2473" y="1125"/>
                    <a:pt x="2471" y="1123"/>
                  </a:cubicBezTo>
                  <a:cubicBezTo>
                    <a:pt x="2469" y="1120"/>
                    <a:pt x="2467" y="1118"/>
                    <a:pt x="2465" y="1116"/>
                  </a:cubicBezTo>
                  <a:cubicBezTo>
                    <a:pt x="2463" y="1114"/>
                    <a:pt x="2461" y="1118"/>
                    <a:pt x="2461" y="1119"/>
                  </a:cubicBezTo>
                  <a:cubicBezTo>
                    <a:pt x="2462" y="1118"/>
                    <a:pt x="2462" y="1115"/>
                    <a:pt x="2465" y="1116"/>
                  </a:cubicBezTo>
                  <a:cubicBezTo>
                    <a:pt x="2463" y="1114"/>
                    <a:pt x="2462" y="1112"/>
                    <a:pt x="2460" y="1110"/>
                  </a:cubicBezTo>
                  <a:cubicBezTo>
                    <a:pt x="2459" y="1108"/>
                    <a:pt x="2458" y="1109"/>
                    <a:pt x="2456" y="1109"/>
                  </a:cubicBezTo>
                  <a:cubicBezTo>
                    <a:pt x="2454" y="1109"/>
                    <a:pt x="2451" y="1107"/>
                    <a:pt x="2449" y="1107"/>
                  </a:cubicBezTo>
                  <a:cubicBezTo>
                    <a:pt x="2448" y="1107"/>
                    <a:pt x="2448" y="1104"/>
                    <a:pt x="2448" y="1103"/>
                  </a:cubicBezTo>
                  <a:cubicBezTo>
                    <a:pt x="2448" y="1100"/>
                    <a:pt x="2448" y="1097"/>
                    <a:pt x="2447" y="1094"/>
                  </a:cubicBezTo>
                  <a:cubicBezTo>
                    <a:pt x="2447" y="1092"/>
                    <a:pt x="2446" y="1093"/>
                    <a:pt x="2445" y="1092"/>
                  </a:cubicBezTo>
                  <a:cubicBezTo>
                    <a:pt x="2444" y="1089"/>
                    <a:pt x="2443" y="1087"/>
                    <a:pt x="2442" y="1084"/>
                  </a:cubicBezTo>
                  <a:cubicBezTo>
                    <a:pt x="2441" y="1083"/>
                    <a:pt x="2437" y="1085"/>
                    <a:pt x="2436" y="1086"/>
                  </a:cubicBezTo>
                  <a:cubicBezTo>
                    <a:pt x="2435" y="1081"/>
                    <a:pt x="2434" y="1077"/>
                    <a:pt x="2435" y="1072"/>
                  </a:cubicBezTo>
                  <a:cubicBezTo>
                    <a:pt x="2437" y="1068"/>
                    <a:pt x="2438" y="1063"/>
                    <a:pt x="2439" y="1059"/>
                  </a:cubicBezTo>
                  <a:cubicBezTo>
                    <a:pt x="2441" y="1054"/>
                    <a:pt x="2442" y="1051"/>
                    <a:pt x="2442" y="1045"/>
                  </a:cubicBezTo>
                  <a:cubicBezTo>
                    <a:pt x="2442" y="1042"/>
                    <a:pt x="2441" y="1042"/>
                    <a:pt x="2443" y="1041"/>
                  </a:cubicBezTo>
                  <a:cubicBezTo>
                    <a:pt x="2446" y="1040"/>
                    <a:pt x="2448" y="1039"/>
                    <a:pt x="2451" y="1038"/>
                  </a:cubicBezTo>
                  <a:cubicBezTo>
                    <a:pt x="2450" y="1041"/>
                    <a:pt x="2449" y="1045"/>
                    <a:pt x="2449" y="1048"/>
                  </a:cubicBezTo>
                  <a:cubicBezTo>
                    <a:pt x="2452" y="1048"/>
                    <a:pt x="2455" y="1048"/>
                    <a:pt x="2459" y="1048"/>
                  </a:cubicBezTo>
                  <a:cubicBezTo>
                    <a:pt x="2461" y="1048"/>
                    <a:pt x="2465" y="1052"/>
                    <a:pt x="2467" y="1053"/>
                  </a:cubicBezTo>
                  <a:cubicBezTo>
                    <a:pt x="2468" y="1054"/>
                    <a:pt x="2472" y="1056"/>
                    <a:pt x="2472" y="1058"/>
                  </a:cubicBezTo>
                  <a:cubicBezTo>
                    <a:pt x="2472" y="1061"/>
                    <a:pt x="2473" y="1063"/>
                    <a:pt x="2475" y="1066"/>
                  </a:cubicBezTo>
                  <a:cubicBezTo>
                    <a:pt x="2477" y="1064"/>
                    <a:pt x="2479" y="1063"/>
                    <a:pt x="2479" y="1066"/>
                  </a:cubicBezTo>
                  <a:cubicBezTo>
                    <a:pt x="2479" y="1070"/>
                    <a:pt x="2479" y="1069"/>
                    <a:pt x="2483" y="1071"/>
                  </a:cubicBezTo>
                  <a:cubicBezTo>
                    <a:pt x="2488" y="1072"/>
                    <a:pt x="2492" y="1069"/>
                    <a:pt x="2497" y="1068"/>
                  </a:cubicBezTo>
                  <a:cubicBezTo>
                    <a:pt x="2493" y="1069"/>
                    <a:pt x="2490" y="1070"/>
                    <a:pt x="2486" y="1072"/>
                  </a:cubicBezTo>
                  <a:cubicBezTo>
                    <a:pt x="2487" y="1073"/>
                    <a:pt x="2495" y="1074"/>
                    <a:pt x="2492" y="1077"/>
                  </a:cubicBezTo>
                  <a:cubicBezTo>
                    <a:pt x="2490" y="1080"/>
                    <a:pt x="2491" y="1086"/>
                    <a:pt x="2491" y="1089"/>
                  </a:cubicBezTo>
                  <a:cubicBezTo>
                    <a:pt x="2493" y="1088"/>
                    <a:pt x="2497" y="1084"/>
                    <a:pt x="2499" y="1084"/>
                  </a:cubicBezTo>
                  <a:cubicBezTo>
                    <a:pt x="2501" y="1084"/>
                    <a:pt x="2504" y="1085"/>
                    <a:pt x="2504" y="1083"/>
                  </a:cubicBezTo>
                  <a:cubicBezTo>
                    <a:pt x="2504" y="1081"/>
                    <a:pt x="2504" y="1079"/>
                    <a:pt x="2504" y="1076"/>
                  </a:cubicBezTo>
                  <a:cubicBezTo>
                    <a:pt x="2505" y="1078"/>
                    <a:pt x="2506" y="1079"/>
                    <a:pt x="2507" y="1080"/>
                  </a:cubicBezTo>
                  <a:cubicBezTo>
                    <a:pt x="2509" y="1077"/>
                    <a:pt x="2510" y="1074"/>
                    <a:pt x="2513" y="1072"/>
                  </a:cubicBezTo>
                  <a:cubicBezTo>
                    <a:pt x="2515" y="1071"/>
                    <a:pt x="2518" y="1070"/>
                    <a:pt x="2520" y="1069"/>
                  </a:cubicBezTo>
                  <a:cubicBezTo>
                    <a:pt x="2521" y="1068"/>
                    <a:pt x="2523" y="1066"/>
                    <a:pt x="2524" y="1066"/>
                  </a:cubicBezTo>
                  <a:cubicBezTo>
                    <a:pt x="2526" y="1066"/>
                    <a:pt x="2531" y="1062"/>
                    <a:pt x="2533" y="1060"/>
                  </a:cubicBezTo>
                  <a:cubicBezTo>
                    <a:pt x="2533" y="1059"/>
                    <a:pt x="2536" y="1056"/>
                    <a:pt x="2535" y="1055"/>
                  </a:cubicBezTo>
                  <a:cubicBezTo>
                    <a:pt x="2534" y="1053"/>
                    <a:pt x="2535" y="1052"/>
                    <a:pt x="2535" y="1050"/>
                  </a:cubicBezTo>
                  <a:cubicBezTo>
                    <a:pt x="2532" y="1051"/>
                    <a:pt x="2536" y="1045"/>
                    <a:pt x="2535" y="1044"/>
                  </a:cubicBezTo>
                  <a:cubicBezTo>
                    <a:pt x="2533" y="1042"/>
                    <a:pt x="2535" y="1039"/>
                    <a:pt x="2534" y="1037"/>
                  </a:cubicBezTo>
                  <a:cubicBezTo>
                    <a:pt x="2532" y="1033"/>
                    <a:pt x="2531" y="1030"/>
                    <a:pt x="2530" y="1026"/>
                  </a:cubicBezTo>
                  <a:cubicBezTo>
                    <a:pt x="2529" y="1024"/>
                    <a:pt x="2529" y="1020"/>
                    <a:pt x="2528" y="1019"/>
                  </a:cubicBezTo>
                  <a:cubicBezTo>
                    <a:pt x="2526" y="1017"/>
                    <a:pt x="2523" y="1015"/>
                    <a:pt x="2521" y="1013"/>
                  </a:cubicBezTo>
                  <a:cubicBezTo>
                    <a:pt x="2520" y="1011"/>
                    <a:pt x="2518" y="1008"/>
                    <a:pt x="2516" y="1007"/>
                  </a:cubicBezTo>
                  <a:cubicBezTo>
                    <a:pt x="2511" y="1005"/>
                    <a:pt x="2506" y="1000"/>
                    <a:pt x="2504" y="995"/>
                  </a:cubicBezTo>
                  <a:cubicBezTo>
                    <a:pt x="2501" y="989"/>
                    <a:pt x="2497" y="984"/>
                    <a:pt x="2493" y="979"/>
                  </a:cubicBezTo>
                  <a:cubicBezTo>
                    <a:pt x="2492" y="978"/>
                    <a:pt x="2493" y="972"/>
                    <a:pt x="2493" y="971"/>
                  </a:cubicBezTo>
                  <a:cubicBezTo>
                    <a:pt x="2493" y="968"/>
                    <a:pt x="2498" y="967"/>
                    <a:pt x="2500" y="967"/>
                  </a:cubicBezTo>
                  <a:cubicBezTo>
                    <a:pt x="2501" y="967"/>
                    <a:pt x="2500" y="964"/>
                    <a:pt x="2500" y="963"/>
                  </a:cubicBezTo>
                  <a:cubicBezTo>
                    <a:pt x="2500" y="961"/>
                    <a:pt x="2500" y="961"/>
                    <a:pt x="2502" y="960"/>
                  </a:cubicBezTo>
                  <a:cubicBezTo>
                    <a:pt x="2504" y="958"/>
                    <a:pt x="2507" y="957"/>
                    <a:pt x="2508" y="954"/>
                  </a:cubicBezTo>
                  <a:cubicBezTo>
                    <a:pt x="2509" y="953"/>
                    <a:pt x="2513" y="951"/>
                    <a:pt x="2515" y="951"/>
                  </a:cubicBezTo>
                  <a:cubicBezTo>
                    <a:pt x="2516" y="951"/>
                    <a:pt x="2518" y="952"/>
                    <a:pt x="2518" y="950"/>
                  </a:cubicBezTo>
                  <a:cubicBezTo>
                    <a:pt x="2518" y="948"/>
                    <a:pt x="2517" y="947"/>
                    <a:pt x="2520" y="947"/>
                  </a:cubicBezTo>
                  <a:cubicBezTo>
                    <a:pt x="2523" y="947"/>
                    <a:pt x="2524" y="950"/>
                    <a:pt x="2525" y="953"/>
                  </a:cubicBezTo>
                  <a:cubicBezTo>
                    <a:pt x="2525" y="952"/>
                    <a:pt x="2528" y="949"/>
                    <a:pt x="2529" y="949"/>
                  </a:cubicBezTo>
                  <a:cubicBezTo>
                    <a:pt x="2530" y="950"/>
                    <a:pt x="2532" y="951"/>
                    <a:pt x="2534" y="953"/>
                  </a:cubicBezTo>
                  <a:cubicBezTo>
                    <a:pt x="2533" y="953"/>
                    <a:pt x="2530" y="954"/>
                    <a:pt x="2530" y="955"/>
                  </a:cubicBezTo>
                  <a:cubicBezTo>
                    <a:pt x="2530" y="957"/>
                    <a:pt x="2530" y="958"/>
                    <a:pt x="2531" y="960"/>
                  </a:cubicBezTo>
                  <a:cubicBezTo>
                    <a:pt x="2532" y="961"/>
                    <a:pt x="2533" y="965"/>
                    <a:pt x="2534" y="965"/>
                  </a:cubicBezTo>
                  <a:cubicBezTo>
                    <a:pt x="2535" y="965"/>
                    <a:pt x="2538" y="963"/>
                    <a:pt x="2539" y="963"/>
                  </a:cubicBezTo>
                  <a:cubicBezTo>
                    <a:pt x="2536" y="960"/>
                    <a:pt x="2535" y="960"/>
                    <a:pt x="2536" y="957"/>
                  </a:cubicBezTo>
                  <a:cubicBezTo>
                    <a:pt x="2537" y="954"/>
                    <a:pt x="2539" y="954"/>
                    <a:pt x="2543" y="953"/>
                  </a:cubicBezTo>
                  <a:cubicBezTo>
                    <a:pt x="2545" y="952"/>
                    <a:pt x="2556" y="950"/>
                    <a:pt x="2555" y="945"/>
                  </a:cubicBezTo>
                  <a:cubicBezTo>
                    <a:pt x="2560" y="947"/>
                    <a:pt x="2562" y="946"/>
                    <a:pt x="2567" y="945"/>
                  </a:cubicBezTo>
                  <a:cubicBezTo>
                    <a:pt x="2568" y="945"/>
                    <a:pt x="2566" y="936"/>
                    <a:pt x="2566" y="935"/>
                  </a:cubicBezTo>
                  <a:cubicBezTo>
                    <a:pt x="2567" y="936"/>
                    <a:pt x="2570" y="940"/>
                    <a:pt x="2571" y="940"/>
                  </a:cubicBezTo>
                  <a:cubicBezTo>
                    <a:pt x="2573" y="940"/>
                    <a:pt x="2577" y="937"/>
                    <a:pt x="2578" y="936"/>
                  </a:cubicBezTo>
                  <a:cubicBezTo>
                    <a:pt x="2578" y="937"/>
                    <a:pt x="2578" y="937"/>
                    <a:pt x="2578" y="938"/>
                  </a:cubicBezTo>
                  <a:cubicBezTo>
                    <a:pt x="2581" y="937"/>
                    <a:pt x="2583" y="937"/>
                    <a:pt x="2587" y="936"/>
                  </a:cubicBezTo>
                  <a:cubicBezTo>
                    <a:pt x="2591" y="935"/>
                    <a:pt x="2593" y="936"/>
                    <a:pt x="2595" y="932"/>
                  </a:cubicBezTo>
                  <a:cubicBezTo>
                    <a:pt x="2596" y="930"/>
                    <a:pt x="2597" y="928"/>
                    <a:pt x="2598" y="926"/>
                  </a:cubicBezTo>
                  <a:cubicBezTo>
                    <a:pt x="2597" y="927"/>
                    <a:pt x="2600" y="925"/>
                    <a:pt x="2601" y="925"/>
                  </a:cubicBezTo>
                  <a:cubicBezTo>
                    <a:pt x="2603" y="922"/>
                    <a:pt x="2606" y="919"/>
                    <a:pt x="2608" y="917"/>
                  </a:cubicBezTo>
                  <a:cubicBezTo>
                    <a:pt x="2608" y="916"/>
                    <a:pt x="2607" y="916"/>
                    <a:pt x="2607" y="915"/>
                  </a:cubicBezTo>
                  <a:cubicBezTo>
                    <a:pt x="2610" y="914"/>
                    <a:pt x="2612" y="913"/>
                    <a:pt x="2615" y="910"/>
                  </a:cubicBezTo>
                  <a:cubicBezTo>
                    <a:pt x="2616" y="909"/>
                    <a:pt x="2621" y="906"/>
                    <a:pt x="2621" y="905"/>
                  </a:cubicBezTo>
                  <a:cubicBezTo>
                    <a:pt x="2621" y="902"/>
                    <a:pt x="2620" y="898"/>
                    <a:pt x="2621" y="895"/>
                  </a:cubicBezTo>
                  <a:cubicBezTo>
                    <a:pt x="2622" y="893"/>
                    <a:pt x="2623" y="893"/>
                    <a:pt x="2620" y="891"/>
                  </a:cubicBezTo>
                  <a:cubicBezTo>
                    <a:pt x="2619" y="890"/>
                    <a:pt x="2619" y="889"/>
                    <a:pt x="2619" y="887"/>
                  </a:cubicBezTo>
                  <a:cubicBezTo>
                    <a:pt x="2621" y="888"/>
                    <a:pt x="2623" y="888"/>
                    <a:pt x="2624" y="889"/>
                  </a:cubicBezTo>
                  <a:cubicBezTo>
                    <a:pt x="2625" y="885"/>
                    <a:pt x="2625" y="881"/>
                    <a:pt x="2626" y="878"/>
                  </a:cubicBezTo>
                  <a:cubicBezTo>
                    <a:pt x="2628" y="873"/>
                    <a:pt x="2628" y="870"/>
                    <a:pt x="2633" y="868"/>
                  </a:cubicBezTo>
                  <a:cubicBezTo>
                    <a:pt x="2633" y="868"/>
                    <a:pt x="2633" y="869"/>
                    <a:pt x="2633" y="870"/>
                  </a:cubicBezTo>
                  <a:cubicBezTo>
                    <a:pt x="2634" y="869"/>
                    <a:pt x="2636" y="868"/>
                    <a:pt x="2637" y="868"/>
                  </a:cubicBezTo>
                  <a:cubicBezTo>
                    <a:pt x="2635" y="866"/>
                    <a:pt x="2632" y="865"/>
                    <a:pt x="2635" y="863"/>
                  </a:cubicBezTo>
                  <a:cubicBezTo>
                    <a:pt x="2636" y="861"/>
                    <a:pt x="2634" y="858"/>
                    <a:pt x="2633" y="857"/>
                  </a:cubicBezTo>
                  <a:cubicBezTo>
                    <a:pt x="2637" y="857"/>
                    <a:pt x="2637" y="857"/>
                    <a:pt x="2637" y="853"/>
                  </a:cubicBezTo>
                  <a:cubicBezTo>
                    <a:pt x="2635" y="854"/>
                    <a:pt x="2633" y="855"/>
                    <a:pt x="2631" y="855"/>
                  </a:cubicBezTo>
                  <a:cubicBezTo>
                    <a:pt x="2633" y="853"/>
                    <a:pt x="2635" y="852"/>
                    <a:pt x="2637" y="850"/>
                  </a:cubicBezTo>
                  <a:cubicBezTo>
                    <a:pt x="2633" y="851"/>
                    <a:pt x="2632" y="844"/>
                    <a:pt x="2628" y="845"/>
                  </a:cubicBezTo>
                  <a:cubicBezTo>
                    <a:pt x="2627" y="846"/>
                    <a:pt x="2624" y="849"/>
                    <a:pt x="2622" y="848"/>
                  </a:cubicBezTo>
                  <a:cubicBezTo>
                    <a:pt x="2622" y="848"/>
                    <a:pt x="2621" y="847"/>
                    <a:pt x="2621" y="847"/>
                  </a:cubicBezTo>
                  <a:cubicBezTo>
                    <a:pt x="2620" y="846"/>
                    <a:pt x="2618" y="847"/>
                    <a:pt x="2617" y="847"/>
                  </a:cubicBezTo>
                  <a:cubicBezTo>
                    <a:pt x="2619" y="845"/>
                    <a:pt x="2623" y="845"/>
                    <a:pt x="2624" y="843"/>
                  </a:cubicBezTo>
                  <a:cubicBezTo>
                    <a:pt x="2627" y="840"/>
                    <a:pt x="2629" y="839"/>
                    <a:pt x="2633" y="838"/>
                  </a:cubicBezTo>
                  <a:cubicBezTo>
                    <a:pt x="2628" y="833"/>
                    <a:pt x="2623" y="825"/>
                    <a:pt x="2616" y="825"/>
                  </a:cubicBezTo>
                  <a:cubicBezTo>
                    <a:pt x="2619" y="820"/>
                    <a:pt x="2627" y="825"/>
                    <a:pt x="2631" y="827"/>
                  </a:cubicBezTo>
                  <a:cubicBezTo>
                    <a:pt x="2627" y="822"/>
                    <a:pt x="2622" y="818"/>
                    <a:pt x="2619" y="812"/>
                  </a:cubicBezTo>
                  <a:cubicBezTo>
                    <a:pt x="2617" y="809"/>
                    <a:pt x="2616" y="806"/>
                    <a:pt x="2614" y="803"/>
                  </a:cubicBezTo>
                  <a:cubicBezTo>
                    <a:pt x="2613" y="801"/>
                    <a:pt x="2611" y="795"/>
                    <a:pt x="2608" y="793"/>
                  </a:cubicBezTo>
                  <a:cubicBezTo>
                    <a:pt x="2606" y="791"/>
                    <a:pt x="2601" y="791"/>
                    <a:pt x="2598" y="790"/>
                  </a:cubicBezTo>
                  <a:cubicBezTo>
                    <a:pt x="2597" y="789"/>
                    <a:pt x="2598" y="784"/>
                    <a:pt x="2598" y="783"/>
                  </a:cubicBezTo>
                  <a:cubicBezTo>
                    <a:pt x="2602" y="776"/>
                    <a:pt x="2605" y="771"/>
                    <a:pt x="2610" y="765"/>
                  </a:cubicBezTo>
                  <a:cubicBezTo>
                    <a:pt x="2610" y="764"/>
                    <a:pt x="2609" y="764"/>
                    <a:pt x="2608" y="763"/>
                  </a:cubicBezTo>
                  <a:cubicBezTo>
                    <a:pt x="2611" y="762"/>
                    <a:pt x="2614" y="760"/>
                    <a:pt x="2616" y="758"/>
                  </a:cubicBezTo>
                  <a:cubicBezTo>
                    <a:pt x="2618" y="757"/>
                    <a:pt x="2620" y="759"/>
                    <a:pt x="2622" y="760"/>
                  </a:cubicBezTo>
                  <a:cubicBezTo>
                    <a:pt x="2623" y="757"/>
                    <a:pt x="2624" y="754"/>
                    <a:pt x="2624" y="751"/>
                  </a:cubicBezTo>
                  <a:cubicBezTo>
                    <a:pt x="2621" y="751"/>
                    <a:pt x="2617" y="751"/>
                    <a:pt x="2614" y="751"/>
                  </a:cubicBezTo>
                  <a:cubicBezTo>
                    <a:pt x="2611" y="751"/>
                    <a:pt x="2608" y="748"/>
                    <a:pt x="2605" y="747"/>
                  </a:cubicBezTo>
                  <a:cubicBezTo>
                    <a:pt x="2604" y="746"/>
                    <a:pt x="2599" y="751"/>
                    <a:pt x="2599" y="752"/>
                  </a:cubicBezTo>
                  <a:cubicBezTo>
                    <a:pt x="2598" y="754"/>
                    <a:pt x="2596" y="760"/>
                    <a:pt x="2592" y="760"/>
                  </a:cubicBezTo>
                  <a:cubicBezTo>
                    <a:pt x="2589" y="760"/>
                    <a:pt x="2587" y="755"/>
                    <a:pt x="2586" y="753"/>
                  </a:cubicBezTo>
                  <a:cubicBezTo>
                    <a:pt x="2585" y="751"/>
                    <a:pt x="2583" y="747"/>
                    <a:pt x="2579" y="747"/>
                  </a:cubicBezTo>
                  <a:cubicBezTo>
                    <a:pt x="2578" y="747"/>
                    <a:pt x="2573" y="743"/>
                    <a:pt x="2573" y="741"/>
                  </a:cubicBezTo>
                  <a:cubicBezTo>
                    <a:pt x="2572" y="738"/>
                    <a:pt x="2572" y="735"/>
                    <a:pt x="2571" y="731"/>
                  </a:cubicBezTo>
                  <a:cubicBezTo>
                    <a:pt x="2574" y="731"/>
                    <a:pt x="2578" y="732"/>
                    <a:pt x="2580" y="731"/>
                  </a:cubicBezTo>
                  <a:cubicBezTo>
                    <a:pt x="2581" y="730"/>
                    <a:pt x="2584" y="730"/>
                    <a:pt x="2584" y="729"/>
                  </a:cubicBezTo>
                  <a:cubicBezTo>
                    <a:pt x="2584" y="728"/>
                    <a:pt x="2583" y="725"/>
                    <a:pt x="2584" y="724"/>
                  </a:cubicBezTo>
                  <a:cubicBezTo>
                    <a:pt x="2586" y="722"/>
                    <a:pt x="2589" y="719"/>
                    <a:pt x="2591" y="717"/>
                  </a:cubicBezTo>
                  <a:cubicBezTo>
                    <a:pt x="2593" y="714"/>
                    <a:pt x="2594" y="710"/>
                    <a:pt x="2596" y="707"/>
                  </a:cubicBezTo>
                  <a:cubicBezTo>
                    <a:pt x="2596" y="706"/>
                    <a:pt x="2602" y="703"/>
                    <a:pt x="2603" y="703"/>
                  </a:cubicBezTo>
                  <a:cubicBezTo>
                    <a:pt x="2604" y="703"/>
                    <a:pt x="2610" y="707"/>
                    <a:pt x="2610" y="708"/>
                  </a:cubicBezTo>
                  <a:cubicBezTo>
                    <a:pt x="2608" y="712"/>
                    <a:pt x="2607" y="716"/>
                    <a:pt x="2605" y="719"/>
                  </a:cubicBezTo>
                  <a:cubicBezTo>
                    <a:pt x="2604" y="721"/>
                    <a:pt x="2605" y="722"/>
                    <a:pt x="2606" y="723"/>
                  </a:cubicBezTo>
                  <a:cubicBezTo>
                    <a:pt x="2607" y="725"/>
                    <a:pt x="2609" y="724"/>
                    <a:pt x="2610" y="724"/>
                  </a:cubicBezTo>
                  <a:cubicBezTo>
                    <a:pt x="2610" y="725"/>
                    <a:pt x="2608" y="727"/>
                    <a:pt x="2608" y="728"/>
                  </a:cubicBezTo>
                  <a:cubicBezTo>
                    <a:pt x="2608" y="730"/>
                    <a:pt x="2607" y="730"/>
                    <a:pt x="2605" y="731"/>
                  </a:cubicBezTo>
                  <a:cubicBezTo>
                    <a:pt x="2605" y="732"/>
                    <a:pt x="2606" y="734"/>
                    <a:pt x="2607" y="735"/>
                  </a:cubicBezTo>
                  <a:cubicBezTo>
                    <a:pt x="2611" y="730"/>
                    <a:pt x="2615" y="723"/>
                    <a:pt x="2621" y="721"/>
                  </a:cubicBezTo>
                  <a:cubicBezTo>
                    <a:pt x="2624" y="720"/>
                    <a:pt x="2627" y="719"/>
                    <a:pt x="2631" y="717"/>
                  </a:cubicBezTo>
                  <a:cubicBezTo>
                    <a:pt x="2631" y="717"/>
                    <a:pt x="2638" y="723"/>
                    <a:pt x="2637" y="719"/>
                  </a:cubicBezTo>
                  <a:cubicBezTo>
                    <a:pt x="2638" y="719"/>
                    <a:pt x="2642" y="721"/>
                    <a:pt x="2642" y="720"/>
                  </a:cubicBezTo>
                  <a:cubicBezTo>
                    <a:pt x="2645" y="718"/>
                    <a:pt x="2646" y="720"/>
                    <a:pt x="2645" y="722"/>
                  </a:cubicBezTo>
                  <a:cubicBezTo>
                    <a:pt x="2644" y="725"/>
                    <a:pt x="2644" y="727"/>
                    <a:pt x="2644" y="730"/>
                  </a:cubicBezTo>
                  <a:cubicBezTo>
                    <a:pt x="2644" y="732"/>
                    <a:pt x="2647" y="731"/>
                    <a:pt x="2649" y="731"/>
                  </a:cubicBezTo>
                  <a:cubicBezTo>
                    <a:pt x="2648" y="733"/>
                    <a:pt x="2646" y="734"/>
                    <a:pt x="2644" y="735"/>
                  </a:cubicBezTo>
                  <a:cubicBezTo>
                    <a:pt x="2643" y="735"/>
                    <a:pt x="2643" y="739"/>
                    <a:pt x="2642" y="740"/>
                  </a:cubicBezTo>
                  <a:cubicBezTo>
                    <a:pt x="2644" y="740"/>
                    <a:pt x="2646" y="741"/>
                    <a:pt x="2648" y="742"/>
                  </a:cubicBezTo>
                  <a:cubicBezTo>
                    <a:pt x="2649" y="742"/>
                    <a:pt x="2647" y="743"/>
                    <a:pt x="2648" y="743"/>
                  </a:cubicBezTo>
                  <a:cubicBezTo>
                    <a:pt x="2649" y="743"/>
                    <a:pt x="2650" y="744"/>
                    <a:pt x="2651" y="745"/>
                  </a:cubicBezTo>
                  <a:cubicBezTo>
                    <a:pt x="2651" y="744"/>
                    <a:pt x="2652" y="743"/>
                    <a:pt x="2653" y="743"/>
                  </a:cubicBezTo>
                  <a:cubicBezTo>
                    <a:pt x="2655" y="743"/>
                    <a:pt x="2655" y="745"/>
                    <a:pt x="2656" y="745"/>
                  </a:cubicBezTo>
                  <a:cubicBezTo>
                    <a:pt x="2659" y="746"/>
                    <a:pt x="2661" y="742"/>
                    <a:pt x="2663" y="745"/>
                  </a:cubicBezTo>
                  <a:cubicBezTo>
                    <a:pt x="2662" y="745"/>
                    <a:pt x="2661" y="745"/>
                    <a:pt x="2660" y="745"/>
                  </a:cubicBezTo>
                  <a:cubicBezTo>
                    <a:pt x="2663" y="748"/>
                    <a:pt x="2666" y="753"/>
                    <a:pt x="2667" y="758"/>
                  </a:cubicBezTo>
                  <a:cubicBezTo>
                    <a:pt x="2664" y="757"/>
                    <a:pt x="2662" y="755"/>
                    <a:pt x="2660" y="758"/>
                  </a:cubicBezTo>
                  <a:cubicBezTo>
                    <a:pt x="2664" y="760"/>
                    <a:pt x="2665" y="762"/>
                    <a:pt x="2667" y="766"/>
                  </a:cubicBezTo>
                  <a:cubicBezTo>
                    <a:pt x="2667" y="767"/>
                    <a:pt x="2669" y="767"/>
                    <a:pt x="2669" y="769"/>
                  </a:cubicBezTo>
                  <a:cubicBezTo>
                    <a:pt x="2669" y="771"/>
                    <a:pt x="2669" y="772"/>
                    <a:pt x="2667" y="774"/>
                  </a:cubicBezTo>
                  <a:cubicBezTo>
                    <a:pt x="2668" y="774"/>
                    <a:pt x="2668" y="775"/>
                    <a:pt x="2669" y="775"/>
                  </a:cubicBezTo>
                  <a:cubicBezTo>
                    <a:pt x="2666" y="778"/>
                    <a:pt x="2668" y="781"/>
                    <a:pt x="2669" y="784"/>
                  </a:cubicBezTo>
                  <a:cubicBezTo>
                    <a:pt x="2669" y="784"/>
                    <a:pt x="2670" y="783"/>
                    <a:pt x="2671" y="783"/>
                  </a:cubicBezTo>
                  <a:cubicBezTo>
                    <a:pt x="2671" y="786"/>
                    <a:pt x="2671" y="789"/>
                    <a:pt x="2671" y="792"/>
                  </a:cubicBezTo>
                  <a:cubicBezTo>
                    <a:pt x="2672" y="790"/>
                    <a:pt x="2674" y="788"/>
                    <a:pt x="2676" y="786"/>
                  </a:cubicBezTo>
                  <a:cubicBezTo>
                    <a:pt x="2677" y="788"/>
                    <a:pt x="2678" y="788"/>
                    <a:pt x="2679" y="788"/>
                  </a:cubicBezTo>
                  <a:cubicBezTo>
                    <a:pt x="2678" y="786"/>
                    <a:pt x="2677" y="785"/>
                    <a:pt x="2679" y="783"/>
                  </a:cubicBezTo>
                  <a:cubicBezTo>
                    <a:pt x="2680" y="784"/>
                    <a:pt x="2680" y="785"/>
                    <a:pt x="2681" y="786"/>
                  </a:cubicBezTo>
                  <a:cubicBezTo>
                    <a:pt x="2681" y="784"/>
                    <a:pt x="2680" y="783"/>
                    <a:pt x="2682" y="782"/>
                  </a:cubicBezTo>
                  <a:cubicBezTo>
                    <a:pt x="2684" y="780"/>
                    <a:pt x="2684" y="783"/>
                    <a:pt x="2686" y="783"/>
                  </a:cubicBezTo>
                  <a:cubicBezTo>
                    <a:pt x="2686" y="783"/>
                    <a:pt x="2688" y="783"/>
                    <a:pt x="2688" y="782"/>
                  </a:cubicBezTo>
                  <a:cubicBezTo>
                    <a:pt x="2688" y="782"/>
                    <a:pt x="2688" y="779"/>
                    <a:pt x="2688" y="779"/>
                  </a:cubicBezTo>
                  <a:cubicBezTo>
                    <a:pt x="2689" y="778"/>
                    <a:pt x="2693" y="780"/>
                    <a:pt x="2694" y="781"/>
                  </a:cubicBezTo>
                  <a:cubicBezTo>
                    <a:pt x="2694" y="778"/>
                    <a:pt x="2695" y="775"/>
                    <a:pt x="2695" y="773"/>
                  </a:cubicBezTo>
                  <a:cubicBezTo>
                    <a:pt x="2695" y="771"/>
                    <a:pt x="2696" y="769"/>
                    <a:pt x="2695" y="768"/>
                  </a:cubicBezTo>
                  <a:cubicBezTo>
                    <a:pt x="2695" y="767"/>
                    <a:pt x="2694" y="767"/>
                    <a:pt x="2694" y="765"/>
                  </a:cubicBezTo>
                  <a:cubicBezTo>
                    <a:pt x="2693" y="762"/>
                    <a:pt x="2693" y="759"/>
                    <a:pt x="2692" y="756"/>
                  </a:cubicBezTo>
                  <a:cubicBezTo>
                    <a:pt x="2691" y="753"/>
                    <a:pt x="2688" y="750"/>
                    <a:pt x="2686" y="747"/>
                  </a:cubicBezTo>
                  <a:cubicBezTo>
                    <a:pt x="2683" y="742"/>
                    <a:pt x="2680" y="737"/>
                    <a:pt x="2676" y="732"/>
                  </a:cubicBezTo>
                  <a:cubicBezTo>
                    <a:pt x="2676" y="731"/>
                    <a:pt x="2675" y="732"/>
                    <a:pt x="2674" y="731"/>
                  </a:cubicBezTo>
                  <a:cubicBezTo>
                    <a:pt x="2673" y="730"/>
                    <a:pt x="2671" y="729"/>
                    <a:pt x="2670" y="728"/>
                  </a:cubicBezTo>
                  <a:cubicBezTo>
                    <a:pt x="2668" y="726"/>
                    <a:pt x="2666" y="724"/>
                    <a:pt x="2663" y="722"/>
                  </a:cubicBezTo>
                  <a:cubicBezTo>
                    <a:pt x="2664" y="722"/>
                    <a:pt x="2665" y="722"/>
                    <a:pt x="2665" y="722"/>
                  </a:cubicBezTo>
                  <a:cubicBezTo>
                    <a:pt x="2664" y="719"/>
                    <a:pt x="2663" y="718"/>
                    <a:pt x="2665" y="715"/>
                  </a:cubicBezTo>
                  <a:cubicBezTo>
                    <a:pt x="2665" y="714"/>
                    <a:pt x="2666" y="711"/>
                    <a:pt x="2667" y="711"/>
                  </a:cubicBezTo>
                  <a:cubicBezTo>
                    <a:pt x="2668" y="711"/>
                    <a:pt x="2672" y="712"/>
                    <a:pt x="2672" y="711"/>
                  </a:cubicBezTo>
                  <a:cubicBezTo>
                    <a:pt x="2673" y="711"/>
                    <a:pt x="2672" y="709"/>
                    <a:pt x="2672" y="708"/>
                  </a:cubicBezTo>
                  <a:cubicBezTo>
                    <a:pt x="2673" y="707"/>
                    <a:pt x="2675" y="705"/>
                    <a:pt x="2676" y="705"/>
                  </a:cubicBezTo>
                  <a:cubicBezTo>
                    <a:pt x="2677" y="704"/>
                    <a:pt x="2681" y="700"/>
                    <a:pt x="2681" y="699"/>
                  </a:cubicBezTo>
                  <a:cubicBezTo>
                    <a:pt x="2681" y="697"/>
                    <a:pt x="2681" y="695"/>
                    <a:pt x="2681" y="694"/>
                  </a:cubicBezTo>
                  <a:cubicBezTo>
                    <a:pt x="2681" y="691"/>
                    <a:pt x="2680" y="693"/>
                    <a:pt x="2679" y="692"/>
                  </a:cubicBezTo>
                  <a:cubicBezTo>
                    <a:pt x="2678" y="690"/>
                    <a:pt x="2679" y="686"/>
                    <a:pt x="2680" y="683"/>
                  </a:cubicBezTo>
                  <a:cubicBezTo>
                    <a:pt x="2681" y="679"/>
                    <a:pt x="2680" y="678"/>
                    <a:pt x="2684" y="676"/>
                  </a:cubicBezTo>
                  <a:cubicBezTo>
                    <a:pt x="2686" y="676"/>
                    <a:pt x="2687" y="670"/>
                    <a:pt x="2688" y="669"/>
                  </a:cubicBezTo>
                  <a:cubicBezTo>
                    <a:pt x="2688" y="667"/>
                    <a:pt x="2689" y="662"/>
                    <a:pt x="2691" y="662"/>
                  </a:cubicBezTo>
                  <a:cubicBezTo>
                    <a:pt x="2693" y="662"/>
                    <a:pt x="2695" y="662"/>
                    <a:pt x="2696" y="662"/>
                  </a:cubicBezTo>
                  <a:cubicBezTo>
                    <a:pt x="2698" y="662"/>
                    <a:pt x="2698" y="664"/>
                    <a:pt x="2699" y="665"/>
                  </a:cubicBezTo>
                  <a:cubicBezTo>
                    <a:pt x="2699" y="666"/>
                    <a:pt x="2705" y="669"/>
                    <a:pt x="2706" y="669"/>
                  </a:cubicBezTo>
                  <a:cubicBezTo>
                    <a:pt x="2707" y="669"/>
                    <a:pt x="2712" y="666"/>
                    <a:pt x="2713" y="665"/>
                  </a:cubicBezTo>
                  <a:cubicBezTo>
                    <a:pt x="2716" y="661"/>
                    <a:pt x="2722" y="657"/>
                    <a:pt x="2724" y="652"/>
                  </a:cubicBezTo>
                  <a:cubicBezTo>
                    <a:pt x="2726" y="646"/>
                    <a:pt x="2729" y="639"/>
                    <a:pt x="2731" y="632"/>
                  </a:cubicBezTo>
                  <a:cubicBezTo>
                    <a:pt x="2733" y="626"/>
                    <a:pt x="2736" y="620"/>
                    <a:pt x="2738" y="614"/>
                  </a:cubicBezTo>
                  <a:cubicBezTo>
                    <a:pt x="2738" y="612"/>
                    <a:pt x="2738" y="609"/>
                    <a:pt x="2738" y="608"/>
                  </a:cubicBezTo>
                  <a:cubicBezTo>
                    <a:pt x="2738" y="604"/>
                    <a:pt x="2738" y="600"/>
                    <a:pt x="2738" y="596"/>
                  </a:cubicBezTo>
                  <a:cubicBezTo>
                    <a:pt x="2738" y="594"/>
                    <a:pt x="2739" y="592"/>
                    <a:pt x="2739" y="591"/>
                  </a:cubicBezTo>
                  <a:cubicBezTo>
                    <a:pt x="2741" y="587"/>
                    <a:pt x="2742" y="582"/>
                    <a:pt x="2743" y="578"/>
                  </a:cubicBezTo>
                  <a:cubicBezTo>
                    <a:pt x="2745" y="573"/>
                    <a:pt x="2745" y="572"/>
                    <a:pt x="2744" y="567"/>
                  </a:cubicBezTo>
                  <a:cubicBezTo>
                    <a:pt x="2740" y="552"/>
                    <a:pt x="2736" y="538"/>
                    <a:pt x="2733" y="523"/>
                  </a:cubicBezTo>
                  <a:cubicBezTo>
                    <a:pt x="2731" y="518"/>
                    <a:pt x="2734" y="512"/>
                    <a:pt x="2734" y="508"/>
                  </a:cubicBezTo>
                  <a:cubicBezTo>
                    <a:pt x="2734" y="506"/>
                    <a:pt x="2730" y="503"/>
                    <a:pt x="2730" y="502"/>
                  </a:cubicBezTo>
                  <a:cubicBezTo>
                    <a:pt x="2727" y="499"/>
                    <a:pt x="2725" y="496"/>
                    <a:pt x="2722" y="493"/>
                  </a:cubicBezTo>
                  <a:cubicBezTo>
                    <a:pt x="2722" y="493"/>
                    <a:pt x="2722" y="493"/>
                    <a:pt x="2722" y="493"/>
                  </a:cubicBezTo>
                  <a:cubicBezTo>
                    <a:pt x="2724" y="493"/>
                    <a:pt x="2726" y="494"/>
                    <a:pt x="2726" y="492"/>
                  </a:cubicBezTo>
                  <a:cubicBezTo>
                    <a:pt x="2726" y="490"/>
                    <a:pt x="2726" y="490"/>
                    <a:pt x="2724" y="489"/>
                  </a:cubicBezTo>
                  <a:cubicBezTo>
                    <a:pt x="2721" y="486"/>
                    <a:pt x="2717" y="483"/>
                    <a:pt x="2713" y="480"/>
                  </a:cubicBezTo>
                  <a:cubicBezTo>
                    <a:pt x="2712" y="479"/>
                    <a:pt x="2707" y="474"/>
                    <a:pt x="2706" y="474"/>
                  </a:cubicBezTo>
                  <a:cubicBezTo>
                    <a:pt x="2702" y="474"/>
                    <a:pt x="2698" y="475"/>
                    <a:pt x="2694" y="476"/>
                  </a:cubicBezTo>
                  <a:cubicBezTo>
                    <a:pt x="2695" y="478"/>
                    <a:pt x="2697" y="480"/>
                    <a:pt x="2699" y="482"/>
                  </a:cubicBezTo>
                  <a:cubicBezTo>
                    <a:pt x="2699" y="483"/>
                    <a:pt x="2696" y="489"/>
                    <a:pt x="2695" y="490"/>
                  </a:cubicBezTo>
                  <a:cubicBezTo>
                    <a:pt x="2695" y="487"/>
                    <a:pt x="2695" y="485"/>
                    <a:pt x="2695" y="482"/>
                  </a:cubicBezTo>
                  <a:cubicBezTo>
                    <a:pt x="2693" y="485"/>
                    <a:pt x="2691" y="487"/>
                    <a:pt x="2688" y="490"/>
                  </a:cubicBezTo>
                  <a:cubicBezTo>
                    <a:pt x="2687" y="485"/>
                    <a:pt x="2686" y="481"/>
                    <a:pt x="2685" y="477"/>
                  </a:cubicBezTo>
                  <a:cubicBezTo>
                    <a:pt x="2682" y="480"/>
                    <a:pt x="2680" y="480"/>
                    <a:pt x="2682" y="483"/>
                  </a:cubicBezTo>
                  <a:cubicBezTo>
                    <a:pt x="2683" y="485"/>
                    <a:pt x="2681" y="486"/>
                    <a:pt x="2679" y="488"/>
                  </a:cubicBezTo>
                  <a:cubicBezTo>
                    <a:pt x="2678" y="485"/>
                    <a:pt x="2678" y="482"/>
                    <a:pt x="2677" y="479"/>
                  </a:cubicBezTo>
                  <a:cubicBezTo>
                    <a:pt x="2676" y="475"/>
                    <a:pt x="2677" y="474"/>
                    <a:pt x="2673" y="474"/>
                  </a:cubicBezTo>
                  <a:cubicBezTo>
                    <a:pt x="2669" y="475"/>
                    <a:pt x="2667" y="476"/>
                    <a:pt x="2664" y="474"/>
                  </a:cubicBezTo>
                  <a:cubicBezTo>
                    <a:pt x="2662" y="474"/>
                    <a:pt x="2658" y="473"/>
                    <a:pt x="2658" y="471"/>
                  </a:cubicBezTo>
                  <a:cubicBezTo>
                    <a:pt x="2661" y="464"/>
                    <a:pt x="2664" y="457"/>
                    <a:pt x="2667" y="450"/>
                  </a:cubicBezTo>
                  <a:cubicBezTo>
                    <a:pt x="2668" y="447"/>
                    <a:pt x="2669" y="444"/>
                    <a:pt x="2670" y="441"/>
                  </a:cubicBezTo>
                  <a:cubicBezTo>
                    <a:pt x="2671" y="439"/>
                    <a:pt x="2674" y="438"/>
                    <a:pt x="2676" y="436"/>
                  </a:cubicBezTo>
                  <a:cubicBezTo>
                    <a:pt x="2673" y="435"/>
                    <a:pt x="2671" y="434"/>
                    <a:pt x="2673" y="430"/>
                  </a:cubicBezTo>
                  <a:cubicBezTo>
                    <a:pt x="2674" y="427"/>
                    <a:pt x="2675" y="424"/>
                    <a:pt x="2676" y="421"/>
                  </a:cubicBezTo>
                  <a:cubicBezTo>
                    <a:pt x="2680" y="409"/>
                    <a:pt x="2684" y="398"/>
                    <a:pt x="2687" y="387"/>
                  </a:cubicBezTo>
                  <a:cubicBezTo>
                    <a:pt x="2689" y="383"/>
                    <a:pt x="2690" y="380"/>
                    <a:pt x="2691" y="376"/>
                  </a:cubicBezTo>
                  <a:cubicBezTo>
                    <a:pt x="2692" y="374"/>
                    <a:pt x="2692" y="374"/>
                    <a:pt x="2695" y="373"/>
                  </a:cubicBezTo>
                  <a:cubicBezTo>
                    <a:pt x="2701" y="372"/>
                    <a:pt x="2706" y="370"/>
                    <a:pt x="2711" y="368"/>
                  </a:cubicBezTo>
                  <a:cubicBezTo>
                    <a:pt x="2712" y="368"/>
                    <a:pt x="2714" y="367"/>
                    <a:pt x="2715" y="367"/>
                  </a:cubicBezTo>
                  <a:cubicBezTo>
                    <a:pt x="2716" y="368"/>
                    <a:pt x="2718" y="371"/>
                    <a:pt x="2718" y="372"/>
                  </a:cubicBezTo>
                  <a:cubicBezTo>
                    <a:pt x="2719" y="370"/>
                    <a:pt x="2720" y="368"/>
                    <a:pt x="2720" y="366"/>
                  </a:cubicBezTo>
                  <a:cubicBezTo>
                    <a:pt x="2720" y="365"/>
                    <a:pt x="2726" y="366"/>
                    <a:pt x="2727" y="366"/>
                  </a:cubicBezTo>
                  <a:cubicBezTo>
                    <a:pt x="2729" y="367"/>
                    <a:pt x="2732" y="368"/>
                    <a:pt x="2733" y="367"/>
                  </a:cubicBezTo>
                  <a:cubicBezTo>
                    <a:pt x="2736" y="364"/>
                    <a:pt x="2736" y="364"/>
                    <a:pt x="2739" y="365"/>
                  </a:cubicBezTo>
                  <a:cubicBezTo>
                    <a:pt x="2740" y="366"/>
                    <a:pt x="2742" y="365"/>
                    <a:pt x="2742" y="364"/>
                  </a:cubicBezTo>
                  <a:cubicBezTo>
                    <a:pt x="2743" y="364"/>
                    <a:pt x="2743" y="363"/>
                    <a:pt x="2743" y="362"/>
                  </a:cubicBezTo>
                  <a:cubicBezTo>
                    <a:pt x="2741" y="358"/>
                    <a:pt x="2741" y="358"/>
                    <a:pt x="2744" y="355"/>
                  </a:cubicBezTo>
                  <a:cubicBezTo>
                    <a:pt x="2746" y="353"/>
                    <a:pt x="2755" y="357"/>
                    <a:pt x="2758" y="358"/>
                  </a:cubicBezTo>
                  <a:cubicBezTo>
                    <a:pt x="2758" y="357"/>
                    <a:pt x="2757" y="355"/>
                    <a:pt x="2759" y="355"/>
                  </a:cubicBezTo>
                  <a:cubicBezTo>
                    <a:pt x="2760" y="355"/>
                    <a:pt x="2762" y="354"/>
                    <a:pt x="2763" y="355"/>
                  </a:cubicBezTo>
                  <a:cubicBezTo>
                    <a:pt x="2767" y="356"/>
                    <a:pt x="2770" y="357"/>
                    <a:pt x="2773" y="358"/>
                  </a:cubicBezTo>
                  <a:cubicBezTo>
                    <a:pt x="2770" y="360"/>
                    <a:pt x="2767" y="362"/>
                    <a:pt x="2764" y="364"/>
                  </a:cubicBezTo>
                  <a:cubicBezTo>
                    <a:pt x="2765" y="364"/>
                    <a:pt x="2767" y="367"/>
                    <a:pt x="2768" y="367"/>
                  </a:cubicBezTo>
                  <a:cubicBezTo>
                    <a:pt x="2769" y="367"/>
                    <a:pt x="2772" y="365"/>
                    <a:pt x="2773" y="364"/>
                  </a:cubicBezTo>
                  <a:cubicBezTo>
                    <a:pt x="2777" y="362"/>
                    <a:pt x="2778" y="362"/>
                    <a:pt x="2783" y="364"/>
                  </a:cubicBezTo>
                  <a:cubicBezTo>
                    <a:pt x="2783" y="362"/>
                    <a:pt x="2783" y="359"/>
                    <a:pt x="2783" y="357"/>
                  </a:cubicBezTo>
                  <a:cubicBezTo>
                    <a:pt x="2783" y="356"/>
                    <a:pt x="2784" y="356"/>
                    <a:pt x="2785" y="356"/>
                  </a:cubicBezTo>
                  <a:cubicBezTo>
                    <a:pt x="2790" y="356"/>
                    <a:pt x="2794" y="355"/>
                    <a:pt x="2798" y="355"/>
                  </a:cubicBezTo>
                  <a:cubicBezTo>
                    <a:pt x="2797" y="352"/>
                    <a:pt x="2795" y="350"/>
                    <a:pt x="2793" y="348"/>
                  </a:cubicBezTo>
                  <a:cubicBezTo>
                    <a:pt x="2792" y="347"/>
                    <a:pt x="2787" y="349"/>
                    <a:pt x="2786" y="349"/>
                  </a:cubicBezTo>
                  <a:cubicBezTo>
                    <a:pt x="2785" y="343"/>
                    <a:pt x="2785" y="339"/>
                    <a:pt x="2785" y="333"/>
                  </a:cubicBezTo>
                  <a:cubicBezTo>
                    <a:pt x="2786" y="323"/>
                    <a:pt x="2787" y="313"/>
                    <a:pt x="2789" y="303"/>
                  </a:cubicBezTo>
                  <a:cubicBezTo>
                    <a:pt x="2789" y="300"/>
                    <a:pt x="2789" y="298"/>
                    <a:pt x="2789" y="296"/>
                  </a:cubicBezTo>
                  <a:cubicBezTo>
                    <a:pt x="2789" y="296"/>
                    <a:pt x="2794" y="296"/>
                    <a:pt x="2794" y="296"/>
                  </a:cubicBezTo>
                  <a:cubicBezTo>
                    <a:pt x="2796" y="296"/>
                    <a:pt x="2796" y="296"/>
                    <a:pt x="2798" y="294"/>
                  </a:cubicBezTo>
                  <a:cubicBezTo>
                    <a:pt x="2799" y="292"/>
                    <a:pt x="2800" y="291"/>
                    <a:pt x="2802" y="289"/>
                  </a:cubicBezTo>
                  <a:cubicBezTo>
                    <a:pt x="2802" y="289"/>
                    <a:pt x="2806" y="291"/>
                    <a:pt x="2807" y="291"/>
                  </a:cubicBezTo>
                  <a:cubicBezTo>
                    <a:pt x="2809" y="292"/>
                    <a:pt x="2809" y="293"/>
                    <a:pt x="2810" y="291"/>
                  </a:cubicBezTo>
                  <a:cubicBezTo>
                    <a:pt x="2811" y="289"/>
                    <a:pt x="2812" y="287"/>
                    <a:pt x="2813" y="285"/>
                  </a:cubicBezTo>
                  <a:cubicBezTo>
                    <a:pt x="2815" y="293"/>
                    <a:pt x="2817" y="301"/>
                    <a:pt x="2819" y="309"/>
                  </a:cubicBezTo>
                  <a:cubicBezTo>
                    <a:pt x="2821" y="308"/>
                    <a:pt x="2823" y="306"/>
                    <a:pt x="2825" y="305"/>
                  </a:cubicBezTo>
                  <a:cubicBezTo>
                    <a:pt x="2825" y="308"/>
                    <a:pt x="2826" y="311"/>
                    <a:pt x="2827" y="314"/>
                  </a:cubicBezTo>
                  <a:cubicBezTo>
                    <a:pt x="2829" y="312"/>
                    <a:pt x="2830" y="311"/>
                    <a:pt x="2830" y="308"/>
                  </a:cubicBezTo>
                  <a:cubicBezTo>
                    <a:pt x="2831" y="304"/>
                    <a:pt x="2832" y="300"/>
                    <a:pt x="2833" y="296"/>
                  </a:cubicBezTo>
                  <a:cubicBezTo>
                    <a:pt x="2833" y="294"/>
                    <a:pt x="2833" y="289"/>
                    <a:pt x="2834" y="287"/>
                  </a:cubicBezTo>
                  <a:cubicBezTo>
                    <a:pt x="2837" y="283"/>
                    <a:pt x="2839" y="287"/>
                    <a:pt x="2841" y="289"/>
                  </a:cubicBezTo>
                  <a:cubicBezTo>
                    <a:pt x="2842" y="288"/>
                    <a:pt x="2842" y="286"/>
                    <a:pt x="2843" y="285"/>
                  </a:cubicBezTo>
                  <a:cubicBezTo>
                    <a:pt x="2839" y="284"/>
                    <a:pt x="2839" y="283"/>
                    <a:pt x="2837" y="279"/>
                  </a:cubicBezTo>
                  <a:cubicBezTo>
                    <a:pt x="2836" y="275"/>
                    <a:pt x="2834" y="271"/>
                    <a:pt x="2832" y="266"/>
                  </a:cubicBezTo>
                  <a:cubicBezTo>
                    <a:pt x="2832" y="265"/>
                    <a:pt x="2838" y="260"/>
                    <a:pt x="2839" y="259"/>
                  </a:cubicBezTo>
                  <a:cubicBezTo>
                    <a:pt x="2840" y="258"/>
                    <a:pt x="2848" y="262"/>
                    <a:pt x="2850" y="262"/>
                  </a:cubicBezTo>
                  <a:cubicBezTo>
                    <a:pt x="2849" y="264"/>
                    <a:pt x="2849" y="266"/>
                    <a:pt x="2847" y="266"/>
                  </a:cubicBezTo>
                  <a:cubicBezTo>
                    <a:pt x="2845" y="267"/>
                    <a:pt x="2843" y="267"/>
                    <a:pt x="2841" y="268"/>
                  </a:cubicBezTo>
                  <a:cubicBezTo>
                    <a:pt x="2844" y="274"/>
                    <a:pt x="2847" y="280"/>
                    <a:pt x="2850" y="287"/>
                  </a:cubicBezTo>
                  <a:cubicBezTo>
                    <a:pt x="2851" y="288"/>
                    <a:pt x="2854" y="291"/>
                    <a:pt x="2853" y="293"/>
                  </a:cubicBezTo>
                  <a:cubicBezTo>
                    <a:pt x="2853" y="294"/>
                    <a:pt x="2852" y="296"/>
                    <a:pt x="2852" y="298"/>
                  </a:cubicBezTo>
                  <a:cubicBezTo>
                    <a:pt x="2851" y="298"/>
                    <a:pt x="2854" y="299"/>
                    <a:pt x="2855" y="300"/>
                  </a:cubicBezTo>
                  <a:cubicBezTo>
                    <a:pt x="2851" y="304"/>
                    <a:pt x="2845" y="309"/>
                    <a:pt x="2845" y="315"/>
                  </a:cubicBezTo>
                  <a:cubicBezTo>
                    <a:pt x="2845" y="322"/>
                    <a:pt x="2846" y="329"/>
                    <a:pt x="2844" y="336"/>
                  </a:cubicBezTo>
                  <a:cubicBezTo>
                    <a:pt x="2843" y="345"/>
                    <a:pt x="2841" y="354"/>
                    <a:pt x="2839" y="363"/>
                  </a:cubicBezTo>
                  <a:cubicBezTo>
                    <a:pt x="2838" y="365"/>
                    <a:pt x="2838" y="368"/>
                    <a:pt x="2837" y="370"/>
                  </a:cubicBezTo>
                  <a:cubicBezTo>
                    <a:pt x="2837" y="371"/>
                    <a:pt x="2834" y="373"/>
                    <a:pt x="2833" y="373"/>
                  </a:cubicBezTo>
                  <a:cubicBezTo>
                    <a:pt x="2832" y="375"/>
                    <a:pt x="2832" y="375"/>
                    <a:pt x="2832" y="378"/>
                  </a:cubicBezTo>
                  <a:cubicBezTo>
                    <a:pt x="2831" y="377"/>
                    <a:pt x="2830" y="377"/>
                    <a:pt x="2828" y="376"/>
                  </a:cubicBezTo>
                  <a:cubicBezTo>
                    <a:pt x="2831" y="381"/>
                    <a:pt x="2835" y="386"/>
                    <a:pt x="2833" y="392"/>
                  </a:cubicBezTo>
                  <a:cubicBezTo>
                    <a:pt x="2832" y="395"/>
                    <a:pt x="2831" y="399"/>
                    <a:pt x="2830" y="402"/>
                  </a:cubicBezTo>
                  <a:cubicBezTo>
                    <a:pt x="2830" y="404"/>
                    <a:pt x="2831" y="406"/>
                    <a:pt x="2832" y="407"/>
                  </a:cubicBezTo>
                  <a:cubicBezTo>
                    <a:pt x="2836" y="418"/>
                    <a:pt x="2838" y="428"/>
                    <a:pt x="2844" y="437"/>
                  </a:cubicBezTo>
                  <a:cubicBezTo>
                    <a:pt x="2857" y="461"/>
                    <a:pt x="2870" y="485"/>
                    <a:pt x="2884" y="509"/>
                  </a:cubicBezTo>
                  <a:cubicBezTo>
                    <a:pt x="2887" y="502"/>
                    <a:pt x="2889" y="495"/>
                    <a:pt x="2890" y="487"/>
                  </a:cubicBezTo>
                  <a:cubicBezTo>
                    <a:pt x="2891" y="484"/>
                    <a:pt x="2889" y="481"/>
                    <a:pt x="2889" y="478"/>
                  </a:cubicBezTo>
                  <a:cubicBezTo>
                    <a:pt x="2887" y="474"/>
                    <a:pt x="2886" y="470"/>
                    <a:pt x="2885" y="467"/>
                  </a:cubicBezTo>
                  <a:cubicBezTo>
                    <a:pt x="2886" y="468"/>
                    <a:pt x="2888" y="469"/>
                    <a:pt x="2889" y="470"/>
                  </a:cubicBezTo>
                  <a:cubicBezTo>
                    <a:pt x="2890" y="468"/>
                    <a:pt x="2892" y="466"/>
                    <a:pt x="2893" y="465"/>
                  </a:cubicBezTo>
                  <a:cubicBezTo>
                    <a:pt x="2895" y="463"/>
                    <a:pt x="2895" y="463"/>
                    <a:pt x="2898" y="463"/>
                  </a:cubicBezTo>
                  <a:cubicBezTo>
                    <a:pt x="2896" y="460"/>
                    <a:pt x="2893" y="457"/>
                    <a:pt x="2891" y="453"/>
                  </a:cubicBezTo>
                  <a:cubicBezTo>
                    <a:pt x="2889" y="451"/>
                    <a:pt x="2891" y="446"/>
                    <a:pt x="2891" y="443"/>
                  </a:cubicBezTo>
                  <a:cubicBezTo>
                    <a:pt x="2891" y="440"/>
                    <a:pt x="2894" y="437"/>
                    <a:pt x="2896" y="435"/>
                  </a:cubicBezTo>
                  <a:cubicBezTo>
                    <a:pt x="2896" y="434"/>
                    <a:pt x="2900" y="434"/>
                    <a:pt x="2901" y="434"/>
                  </a:cubicBezTo>
                  <a:cubicBezTo>
                    <a:pt x="2902" y="434"/>
                    <a:pt x="2902" y="431"/>
                    <a:pt x="2902" y="430"/>
                  </a:cubicBezTo>
                  <a:cubicBezTo>
                    <a:pt x="2903" y="426"/>
                    <a:pt x="2899" y="425"/>
                    <a:pt x="2896" y="423"/>
                  </a:cubicBezTo>
                  <a:cubicBezTo>
                    <a:pt x="2895" y="422"/>
                    <a:pt x="2895" y="415"/>
                    <a:pt x="2894" y="414"/>
                  </a:cubicBezTo>
                  <a:cubicBezTo>
                    <a:pt x="2893" y="409"/>
                    <a:pt x="2892" y="404"/>
                    <a:pt x="2891" y="399"/>
                  </a:cubicBezTo>
                  <a:cubicBezTo>
                    <a:pt x="2890" y="395"/>
                    <a:pt x="2891" y="395"/>
                    <a:pt x="2894" y="392"/>
                  </a:cubicBezTo>
                  <a:cubicBezTo>
                    <a:pt x="2895" y="395"/>
                    <a:pt x="2895" y="398"/>
                    <a:pt x="2896" y="401"/>
                  </a:cubicBezTo>
                  <a:cubicBezTo>
                    <a:pt x="2897" y="404"/>
                    <a:pt x="2901" y="401"/>
                    <a:pt x="2901" y="401"/>
                  </a:cubicBezTo>
                  <a:cubicBezTo>
                    <a:pt x="2900" y="397"/>
                    <a:pt x="2899" y="394"/>
                    <a:pt x="2897" y="391"/>
                  </a:cubicBezTo>
                  <a:cubicBezTo>
                    <a:pt x="2896" y="387"/>
                    <a:pt x="2894" y="389"/>
                    <a:pt x="2891" y="390"/>
                  </a:cubicBezTo>
                  <a:cubicBezTo>
                    <a:pt x="2889" y="391"/>
                    <a:pt x="2887" y="375"/>
                    <a:pt x="2887" y="374"/>
                  </a:cubicBezTo>
                  <a:cubicBezTo>
                    <a:pt x="2886" y="374"/>
                    <a:pt x="2886" y="367"/>
                    <a:pt x="2885" y="367"/>
                  </a:cubicBezTo>
                  <a:cubicBezTo>
                    <a:pt x="2882" y="367"/>
                    <a:pt x="2879" y="366"/>
                    <a:pt x="2876" y="366"/>
                  </a:cubicBezTo>
                  <a:cubicBezTo>
                    <a:pt x="2877" y="367"/>
                    <a:pt x="2877" y="368"/>
                    <a:pt x="2878" y="369"/>
                  </a:cubicBezTo>
                  <a:cubicBezTo>
                    <a:pt x="2874" y="369"/>
                    <a:pt x="2874" y="369"/>
                    <a:pt x="2873" y="366"/>
                  </a:cubicBezTo>
                  <a:cubicBezTo>
                    <a:pt x="2872" y="363"/>
                    <a:pt x="2870" y="360"/>
                    <a:pt x="2869" y="358"/>
                  </a:cubicBezTo>
                  <a:cubicBezTo>
                    <a:pt x="2869" y="352"/>
                    <a:pt x="2868" y="345"/>
                    <a:pt x="2868" y="339"/>
                  </a:cubicBezTo>
                  <a:cubicBezTo>
                    <a:pt x="2869" y="340"/>
                    <a:pt x="2870" y="340"/>
                    <a:pt x="2871" y="341"/>
                  </a:cubicBezTo>
                  <a:cubicBezTo>
                    <a:pt x="2870" y="338"/>
                    <a:pt x="2869" y="335"/>
                    <a:pt x="2868" y="333"/>
                  </a:cubicBezTo>
                  <a:cubicBezTo>
                    <a:pt x="2867" y="331"/>
                    <a:pt x="2864" y="326"/>
                    <a:pt x="2864" y="324"/>
                  </a:cubicBezTo>
                  <a:cubicBezTo>
                    <a:pt x="2866" y="320"/>
                    <a:pt x="2865" y="319"/>
                    <a:pt x="2870" y="318"/>
                  </a:cubicBezTo>
                  <a:cubicBezTo>
                    <a:pt x="2873" y="317"/>
                    <a:pt x="2874" y="321"/>
                    <a:pt x="2876" y="323"/>
                  </a:cubicBezTo>
                  <a:cubicBezTo>
                    <a:pt x="2878" y="317"/>
                    <a:pt x="2880" y="311"/>
                    <a:pt x="2882" y="305"/>
                  </a:cubicBezTo>
                  <a:cubicBezTo>
                    <a:pt x="2884" y="310"/>
                    <a:pt x="2886" y="316"/>
                    <a:pt x="2889" y="321"/>
                  </a:cubicBezTo>
                  <a:cubicBezTo>
                    <a:pt x="2889" y="316"/>
                    <a:pt x="2890" y="311"/>
                    <a:pt x="2891" y="306"/>
                  </a:cubicBezTo>
                  <a:cubicBezTo>
                    <a:pt x="2891" y="304"/>
                    <a:pt x="2895" y="296"/>
                    <a:pt x="2897" y="296"/>
                  </a:cubicBezTo>
                  <a:cubicBezTo>
                    <a:pt x="2899" y="296"/>
                    <a:pt x="2902" y="295"/>
                    <a:pt x="2905" y="296"/>
                  </a:cubicBezTo>
                  <a:cubicBezTo>
                    <a:pt x="2907" y="297"/>
                    <a:pt x="2909" y="299"/>
                    <a:pt x="2910" y="300"/>
                  </a:cubicBezTo>
                  <a:cubicBezTo>
                    <a:pt x="2915" y="303"/>
                    <a:pt x="2919" y="305"/>
                    <a:pt x="2923" y="309"/>
                  </a:cubicBezTo>
                  <a:cubicBezTo>
                    <a:pt x="2922" y="304"/>
                    <a:pt x="2920" y="298"/>
                    <a:pt x="2922" y="293"/>
                  </a:cubicBezTo>
                  <a:cubicBezTo>
                    <a:pt x="2923" y="290"/>
                    <a:pt x="2924" y="286"/>
                    <a:pt x="2926" y="282"/>
                  </a:cubicBezTo>
                  <a:cubicBezTo>
                    <a:pt x="2927" y="279"/>
                    <a:pt x="2925" y="279"/>
                    <a:pt x="2923" y="277"/>
                  </a:cubicBezTo>
                  <a:cubicBezTo>
                    <a:pt x="2924" y="277"/>
                    <a:pt x="2925" y="277"/>
                    <a:pt x="2926" y="277"/>
                  </a:cubicBezTo>
                  <a:cubicBezTo>
                    <a:pt x="2924" y="273"/>
                    <a:pt x="2924" y="273"/>
                    <a:pt x="2928" y="271"/>
                  </a:cubicBezTo>
                  <a:cubicBezTo>
                    <a:pt x="2927" y="270"/>
                    <a:pt x="2926" y="269"/>
                    <a:pt x="2924" y="268"/>
                  </a:cubicBezTo>
                  <a:cubicBezTo>
                    <a:pt x="2926" y="268"/>
                    <a:pt x="2927" y="269"/>
                    <a:pt x="2928" y="269"/>
                  </a:cubicBezTo>
                  <a:cubicBezTo>
                    <a:pt x="2927" y="266"/>
                    <a:pt x="2927" y="262"/>
                    <a:pt x="2926" y="259"/>
                  </a:cubicBezTo>
                  <a:cubicBezTo>
                    <a:pt x="2927" y="259"/>
                    <a:pt x="2930" y="261"/>
                    <a:pt x="2930" y="260"/>
                  </a:cubicBezTo>
                  <a:cubicBezTo>
                    <a:pt x="2931" y="259"/>
                    <a:pt x="2934" y="258"/>
                    <a:pt x="2935" y="257"/>
                  </a:cubicBezTo>
                  <a:cubicBezTo>
                    <a:pt x="2936" y="254"/>
                    <a:pt x="2935" y="249"/>
                    <a:pt x="2937" y="246"/>
                  </a:cubicBezTo>
                  <a:cubicBezTo>
                    <a:pt x="2940" y="243"/>
                    <a:pt x="2943" y="239"/>
                    <a:pt x="2946" y="236"/>
                  </a:cubicBezTo>
                  <a:cubicBezTo>
                    <a:pt x="2949" y="232"/>
                    <a:pt x="2949" y="232"/>
                    <a:pt x="2949" y="227"/>
                  </a:cubicBezTo>
                  <a:cubicBezTo>
                    <a:pt x="2955" y="229"/>
                    <a:pt x="2961" y="232"/>
                    <a:pt x="2967" y="234"/>
                  </a:cubicBezTo>
                  <a:cubicBezTo>
                    <a:pt x="2966" y="230"/>
                    <a:pt x="2966" y="226"/>
                    <a:pt x="2965" y="223"/>
                  </a:cubicBezTo>
                  <a:cubicBezTo>
                    <a:pt x="2965" y="221"/>
                    <a:pt x="2962" y="219"/>
                    <a:pt x="2960" y="218"/>
                  </a:cubicBezTo>
                  <a:cubicBezTo>
                    <a:pt x="2957" y="215"/>
                    <a:pt x="2953" y="211"/>
                    <a:pt x="2949" y="208"/>
                  </a:cubicBezTo>
                  <a:cubicBezTo>
                    <a:pt x="2946" y="205"/>
                    <a:pt x="2946" y="205"/>
                    <a:pt x="2942" y="207"/>
                  </a:cubicBezTo>
                  <a:cubicBezTo>
                    <a:pt x="2942" y="203"/>
                    <a:pt x="2942" y="204"/>
                    <a:pt x="2946" y="204"/>
                  </a:cubicBezTo>
                  <a:cubicBezTo>
                    <a:pt x="2943" y="201"/>
                    <a:pt x="2940" y="195"/>
                    <a:pt x="2936" y="195"/>
                  </a:cubicBezTo>
                  <a:cubicBezTo>
                    <a:pt x="2935" y="195"/>
                    <a:pt x="2935" y="193"/>
                    <a:pt x="2934" y="192"/>
                  </a:cubicBezTo>
                  <a:cubicBezTo>
                    <a:pt x="2932" y="190"/>
                    <a:pt x="2930" y="188"/>
                    <a:pt x="2928" y="186"/>
                  </a:cubicBezTo>
                  <a:cubicBezTo>
                    <a:pt x="2925" y="189"/>
                    <a:pt x="2925" y="190"/>
                    <a:pt x="2922" y="188"/>
                  </a:cubicBezTo>
                  <a:cubicBezTo>
                    <a:pt x="2919" y="185"/>
                    <a:pt x="2916" y="183"/>
                    <a:pt x="2914" y="181"/>
                  </a:cubicBezTo>
                  <a:cubicBezTo>
                    <a:pt x="2912" y="184"/>
                    <a:pt x="2910" y="187"/>
                    <a:pt x="2908" y="190"/>
                  </a:cubicBezTo>
                  <a:cubicBezTo>
                    <a:pt x="2907" y="186"/>
                    <a:pt x="2906" y="182"/>
                    <a:pt x="2905" y="179"/>
                  </a:cubicBezTo>
                  <a:cubicBezTo>
                    <a:pt x="2907" y="179"/>
                    <a:pt x="2909" y="179"/>
                    <a:pt x="2912" y="179"/>
                  </a:cubicBezTo>
                  <a:cubicBezTo>
                    <a:pt x="2911" y="178"/>
                    <a:pt x="2911" y="177"/>
                    <a:pt x="2910" y="176"/>
                  </a:cubicBezTo>
                  <a:cubicBezTo>
                    <a:pt x="2914" y="177"/>
                    <a:pt x="2917" y="178"/>
                    <a:pt x="2920" y="180"/>
                  </a:cubicBezTo>
                  <a:cubicBezTo>
                    <a:pt x="2924" y="181"/>
                    <a:pt x="2925" y="179"/>
                    <a:pt x="2928" y="177"/>
                  </a:cubicBezTo>
                  <a:cubicBezTo>
                    <a:pt x="2929" y="178"/>
                    <a:pt x="2929" y="179"/>
                    <a:pt x="2930" y="181"/>
                  </a:cubicBezTo>
                  <a:cubicBezTo>
                    <a:pt x="2932" y="171"/>
                    <a:pt x="2930" y="163"/>
                    <a:pt x="2928" y="154"/>
                  </a:cubicBezTo>
                  <a:cubicBezTo>
                    <a:pt x="2928" y="151"/>
                    <a:pt x="2925" y="149"/>
                    <a:pt x="2923" y="146"/>
                  </a:cubicBezTo>
                  <a:cubicBezTo>
                    <a:pt x="2920" y="143"/>
                    <a:pt x="2917" y="140"/>
                    <a:pt x="2914" y="137"/>
                  </a:cubicBezTo>
                  <a:cubicBezTo>
                    <a:pt x="2915" y="136"/>
                    <a:pt x="2916" y="135"/>
                    <a:pt x="2917" y="135"/>
                  </a:cubicBezTo>
                  <a:cubicBezTo>
                    <a:pt x="2916" y="134"/>
                    <a:pt x="2915" y="132"/>
                    <a:pt x="2914" y="131"/>
                  </a:cubicBezTo>
                  <a:cubicBezTo>
                    <a:pt x="2915" y="132"/>
                    <a:pt x="2917" y="132"/>
                    <a:pt x="2919" y="133"/>
                  </a:cubicBezTo>
                  <a:cubicBezTo>
                    <a:pt x="2919" y="130"/>
                    <a:pt x="2919" y="128"/>
                    <a:pt x="2919" y="126"/>
                  </a:cubicBezTo>
                  <a:cubicBezTo>
                    <a:pt x="2921" y="129"/>
                    <a:pt x="2922" y="133"/>
                    <a:pt x="2924" y="137"/>
                  </a:cubicBezTo>
                  <a:cubicBezTo>
                    <a:pt x="2925" y="140"/>
                    <a:pt x="2928" y="142"/>
                    <a:pt x="2930" y="144"/>
                  </a:cubicBezTo>
                  <a:cubicBezTo>
                    <a:pt x="2934" y="148"/>
                    <a:pt x="2934" y="149"/>
                    <a:pt x="2938" y="147"/>
                  </a:cubicBezTo>
                  <a:cubicBezTo>
                    <a:pt x="2943" y="145"/>
                    <a:pt x="2944" y="145"/>
                    <a:pt x="2946" y="140"/>
                  </a:cubicBezTo>
                  <a:cubicBezTo>
                    <a:pt x="2946" y="144"/>
                    <a:pt x="2945" y="144"/>
                    <a:pt x="2949" y="144"/>
                  </a:cubicBezTo>
                  <a:cubicBezTo>
                    <a:pt x="2950" y="144"/>
                    <a:pt x="2956" y="143"/>
                    <a:pt x="2957" y="144"/>
                  </a:cubicBezTo>
                  <a:cubicBezTo>
                    <a:pt x="2960" y="147"/>
                    <a:pt x="2962" y="153"/>
                    <a:pt x="2967" y="155"/>
                  </a:cubicBezTo>
                  <a:cubicBezTo>
                    <a:pt x="2968" y="155"/>
                    <a:pt x="2972" y="158"/>
                    <a:pt x="2974" y="158"/>
                  </a:cubicBezTo>
                  <a:cubicBezTo>
                    <a:pt x="2976" y="157"/>
                    <a:pt x="2976" y="153"/>
                    <a:pt x="2979" y="155"/>
                  </a:cubicBezTo>
                  <a:cubicBezTo>
                    <a:pt x="2984" y="158"/>
                    <a:pt x="2988" y="162"/>
                    <a:pt x="2993" y="165"/>
                  </a:cubicBezTo>
                  <a:cubicBezTo>
                    <a:pt x="2993" y="162"/>
                    <a:pt x="2992" y="160"/>
                    <a:pt x="2992" y="158"/>
                  </a:cubicBezTo>
                  <a:cubicBezTo>
                    <a:pt x="2994" y="160"/>
                    <a:pt x="2996" y="162"/>
                    <a:pt x="2999" y="165"/>
                  </a:cubicBezTo>
                  <a:cubicBezTo>
                    <a:pt x="2998" y="162"/>
                    <a:pt x="2998" y="160"/>
                    <a:pt x="2997" y="158"/>
                  </a:cubicBezTo>
                  <a:cubicBezTo>
                    <a:pt x="2999" y="158"/>
                    <a:pt x="3002" y="159"/>
                    <a:pt x="3004" y="160"/>
                  </a:cubicBezTo>
                  <a:cubicBezTo>
                    <a:pt x="3000" y="157"/>
                    <a:pt x="2995" y="155"/>
                    <a:pt x="2991" y="153"/>
                  </a:cubicBezTo>
                  <a:cubicBezTo>
                    <a:pt x="2988" y="152"/>
                    <a:pt x="2993" y="144"/>
                    <a:pt x="2993" y="142"/>
                  </a:cubicBezTo>
                  <a:close/>
                  <a:moveTo>
                    <a:pt x="1487" y="611"/>
                  </a:moveTo>
                  <a:cubicBezTo>
                    <a:pt x="1487" y="610"/>
                    <a:pt x="1488" y="609"/>
                    <a:pt x="1489" y="608"/>
                  </a:cubicBezTo>
                  <a:cubicBezTo>
                    <a:pt x="1488" y="609"/>
                    <a:pt x="1487" y="610"/>
                    <a:pt x="1487" y="611"/>
                  </a:cubicBezTo>
                  <a:close/>
                  <a:moveTo>
                    <a:pt x="1630" y="705"/>
                  </a:moveTo>
                  <a:cubicBezTo>
                    <a:pt x="1630" y="705"/>
                    <a:pt x="1630" y="705"/>
                    <a:pt x="1630" y="705"/>
                  </a:cubicBezTo>
                  <a:close/>
                  <a:moveTo>
                    <a:pt x="1838" y="731"/>
                  </a:moveTo>
                  <a:cubicBezTo>
                    <a:pt x="1834" y="734"/>
                    <a:pt x="1832" y="736"/>
                    <a:pt x="1827" y="737"/>
                  </a:cubicBezTo>
                  <a:cubicBezTo>
                    <a:pt x="1825" y="737"/>
                    <a:pt x="1823" y="738"/>
                    <a:pt x="1821" y="738"/>
                  </a:cubicBezTo>
                  <a:cubicBezTo>
                    <a:pt x="1819" y="736"/>
                    <a:pt x="1818" y="736"/>
                    <a:pt x="1816" y="737"/>
                  </a:cubicBezTo>
                  <a:cubicBezTo>
                    <a:pt x="1813" y="737"/>
                    <a:pt x="1810" y="738"/>
                    <a:pt x="1808" y="738"/>
                  </a:cubicBezTo>
                  <a:cubicBezTo>
                    <a:pt x="1806" y="738"/>
                    <a:pt x="1803" y="736"/>
                    <a:pt x="1802" y="737"/>
                  </a:cubicBezTo>
                  <a:cubicBezTo>
                    <a:pt x="1800" y="739"/>
                    <a:pt x="1794" y="736"/>
                    <a:pt x="1792" y="733"/>
                  </a:cubicBezTo>
                  <a:cubicBezTo>
                    <a:pt x="1791" y="734"/>
                    <a:pt x="1790" y="734"/>
                    <a:pt x="1790" y="735"/>
                  </a:cubicBezTo>
                  <a:cubicBezTo>
                    <a:pt x="1788" y="733"/>
                    <a:pt x="1788" y="729"/>
                    <a:pt x="1785" y="729"/>
                  </a:cubicBezTo>
                  <a:cubicBezTo>
                    <a:pt x="1781" y="729"/>
                    <a:pt x="1779" y="729"/>
                    <a:pt x="1777" y="727"/>
                  </a:cubicBezTo>
                  <a:cubicBezTo>
                    <a:pt x="1775" y="726"/>
                    <a:pt x="1774" y="725"/>
                    <a:pt x="1774" y="727"/>
                  </a:cubicBezTo>
                  <a:cubicBezTo>
                    <a:pt x="1774" y="728"/>
                    <a:pt x="1772" y="728"/>
                    <a:pt x="1772" y="728"/>
                  </a:cubicBezTo>
                  <a:cubicBezTo>
                    <a:pt x="1769" y="728"/>
                    <a:pt x="1765" y="727"/>
                    <a:pt x="1761" y="728"/>
                  </a:cubicBezTo>
                  <a:cubicBezTo>
                    <a:pt x="1755" y="729"/>
                    <a:pt x="1750" y="731"/>
                    <a:pt x="1744" y="735"/>
                  </a:cubicBezTo>
                  <a:cubicBezTo>
                    <a:pt x="1743" y="735"/>
                    <a:pt x="1743" y="737"/>
                    <a:pt x="1742" y="738"/>
                  </a:cubicBezTo>
                  <a:cubicBezTo>
                    <a:pt x="1741" y="739"/>
                    <a:pt x="1739" y="738"/>
                    <a:pt x="1738" y="738"/>
                  </a:cubicBezTo>
                  <a:cubicBezTo>
                    <a:pt x="1735" y="738"/>
                    <a:pt x="1733" y="736"/>
                    <a:pt x="1730" y="736"/>
                  </a:cubicBezTo>
                  <a:cubicBezTo>
                    <a:pt x="1727" y="736"/>
                    <a:pt x="1723" y="736"/>
                    <a:pt x="1719" y="736"/>
                  </a:cubicBezTo>
                  <a:cubicBezTo>
                    <a:pt x="1717" y="736"/>
                    <a:pt x="1713" y="733"/>
                    <a:pt x="1711" y="732"/>
                  </a:cubicBezTo>
                  <a:cubicBezTo>
                    <a:pt x="1709" y="731"/>
                    <a:pt x="1711" y="728"/>
                    <a:pt x="1709" y="726"/>
                  </a:cubicBezTo>
                  <a:cubicBezTo>
                    <a:pt x="1709" y="725"/>
                    <a:pt x="1707" y="723"/>
                    <a:pt x="1707" y="722"/>
                  </a:cubicBezTo>
                  <a:cubicBezTo>
                    <a:pt x="1706" y="721"/>
                    <a:pt x="1709" y="720"/>
                    <a:pt x="1708" y="718"/>
                  </a:cubicBezTo>
                  <a:cubicBezTo>
                    <a:pt x="1708" y="717"/>
                    <a:pt x="1707" y="715"/>
                    <a:pt x="1707" y="713"/>
                  </a:cubicBezTo>
                  <a:cubicBezTo>
                    <a:pt x="1706" y="713"/>
                    <a:pt x="1709" y="712"/>
                    <a:pt x="1710" y="712"/>
                  </a:cubicBezTo>
                  <a:cubicBezTo>
                    <a:pt x="1714" y="710"/>
                    <a:pt x="1714" y="709"/>
                    <a:pt x="1714" y="705"/>
                  </a:cubicBezTo>
                  <a:cubicBezTo>
                    <a:pt x="1714" y="701"/>
                    <a:pt x="1712" y="690"/>
                    <a:pt x="1717" y="690"/>
                  </a:cubicBezTo>
                  <a:cubicBezTo>
                    <a:pt x="1718" y="690"/>
                    <a:pt x="1717" y="692"/>
                    <a:pt x="1717" y="692"/>
                  </a:cubicBezTo>
                  <a:cubicBezTo>
                    <a:pt x="1718" y="692"/>
                    <a:pt x="1720" y="692"/>
                    <a:pt x="1720" y="692"/>
                  </a:cubicBezTo>
                  <a:cubicBezTo>
                    <a:pt x="1723" y="692"/>
                    <a:pt x="1722" y="691"/>
                    <a:pt x="1722" y="688"/>
                  </a:cubicBezTo>
                  <a:cubicBezTo>
                    <a:pt x="1722" y="684"/>
                    <a:pt x="1724" y="681"/>
                    <a:pt x="1726" y="678"/>
                  </a:cubicBezTo>
                  <a:cubicBezTo>
                    <a:pt x="1729" y="674"/>
                    <a:pt x="1731" y="671"/>
                    <a:pt x="1735" y="669"/>
                  </a:cubicBezTo>
                  <a:cubicBezTo>
                    <a:pt x="1738" y="666"/>
                    <a:pt x="1736" y="668"/>
                    <a:pt x="1739" y="669"/>
                  </a:cubicBezTo>
                  <a:cubicBezTo>
                    <a:pt x="1741" y="669"/>
                    <a:pt x="1741" y="667"/>
                    <a:pt x="1742" y="665"/>
                  </a:cubicBezTo>
                  <a:cubicBezTo>
                    <a:pt x="1743" y="667"/>
                    <a:pt x="1745" y="669"/>
                    <a:pt x="1746" y="671"/>
                  </a:cubicBezTo>
                  <a:cubicBezTo>
                    <a:pt x="1744" y="671"/>
                    <a:pt x="1742" y="671"/>
                    <a:pt x="1740" y="671"/>
                  </a:cubicBezTo>
                  <a:cubicBezTo>
                    <a:pt x="1742" y="673"/>
                    <a:pt x="1741" y="674"/>
                    <a:pt x="1744" y="675"/>
                  </a:cubicBezTo>
                  <a:cubicBezTo>
                    <a:pt x="1748" y="675"/>
                    <a:pt x="1752" y="676"/>
                    <a:pt x="1756" y="676"/>
                  </a:cubicBezTo>
                  <a:cubicBezTo>
                    <a:pt x="1762" y="677"/>
                    <a:pt x="1751" y="683"/>
                    <a:pt x="1749" y="685"/>
                  </a:cubicBezTo>
                  <a:cubicBezTo>
                    <a:pt x="1752" y="686"/>
                    <a:pt x="1758" y="687"/>
                    <a:pt x="1758" y="690"/>
                  </a:cubicBezTo>
                  <a:cubicBezTo>
                    <a:pt x="1758" y="692"/>
                    <a:pt x="1757" y="695"/>
                    <a:pt x="1759" y="696"/>
                  </a:cubicBezTo>
                  <a:cubicBezTo>
                    <a:pt x="1761" y="696"/>
                    <a:pt x="1763" y="698"/>
                    <a:pt x="1764" y="697"/>
                  </a:cubicBezTo>
                  <a:cubicBezTo>
                    <a:pt x="1768" y="694"/>
                    <a:pt x="1772" y="692"/>
                    <a:pt x="1776" y="689"/>
                  </a:cubicBezTo>
                  <a:cubicBezTo>
                    <a:pt x="1779" y="687"/>
                    <a:pt x="1785" y="688"/>
                    <a:pt x="1788" y="688"/>
                  </a:cubicBezTo>
                  <a:cubicBezTo>
                    <a:pt x="1786" y="686"/>
                    <a:pt x="1784" y="686"/>
                    <a:pt x="1781" y="686"/>
                  </a:cubicBezTo>
                  <a:cubicBezTo>
                    <a:pt x="1777" y="685"/>
                    <a:pt x="1773" y="684"/>
                    <a:pt x="1769" y="683"/>
                  </a:cubicBezTo>
                  <a:cubicBezTo>
                    <a:pt x="1768" y="683"/>
                    <a:pt x="1767" y="676"/>
                    <a:pt x="1767" y="676"/>
                  </a:cubicBezTo>
                  <a:cubicBezTo>
                    <a:pt x="1771" y="674"/>
                    <a:pt x="1774" y="672"/>
                    <a:pt x="1777" y="671"/>
                  </a:cubicBezTo>
                  <a:cubicBezTo>
                    <a:pt x="1779" y="673"/>
                    <a:pt x="1780" y="676"/>
                    <a:pt x="1781" y="678"/>
                  </a:cubicBezTo>
                  <a:cubicBezTo>
                    <a:pt x="1780" y="675"/>
                    <a:pt x="1780" y="673"/>
                    <a:pt x="1779" y="670"/>
                  </a:cubicBezTo>
                  <a:cubicBezTo>
                    <a:pt x="1779" y="668"/>
                    <a:pt x="1781" y="668"/>
                    <a:pt x="1783" y="667"/>
                  </a:cubicBezTo>
                  <a:cubicBezTo>
                    <a:pt x="1788" y="665"/>
                    <a:pt x="1794" y="662"/>
                    <a:pt x="1799" y="660"/>
                  </a:cubicBezTo>
                  <a:cubicBezTo>
                    <a:pt x="1798" y="659"/>
                    <a:pt x="1797" y="658"/>
                    <a:pt x="1796" y="656"/>
                  </a:cubicBezTo>
                  <a:cubicBezTo>
                    <a:pt x="1797" y="658"/>
                    <a:pt x="1798" y="660"/>
                    <a:pt x="1800" y="659"/>
                  </a:cubicBezTo>
                  <a:cubicBezTo>
                    <a:pt x="1803" y="658"/>
                    <a:pt x="1806" y="657"/>
                    <a:pt x="1809" y="656"/>
                  </a:cubicBezTo>
                  <a:cubicBezTo>
                    <a:pt x="1811" y="656"/>
                    <a:pt x="1811" y="662"/>
                    <a:pt x="1811" y="662"/>
                  </a:cubicBezTo>
                  <a:cubicBezTo>
                    <a:pt x="1811" y="667"/>
                    <a:pt x="1812" y="667"/>
                    <a:pt x="1808" y="667"/>
                  </a:cubicBezTo>
                  <a:cubicBezTo>
                    <a:pt x="1805" y="667"/>
                    <a:pt x="1804" y="667"/>
                    <a:pt x="1803" y="669"/>
                  </a:cubicBezTo>
                  <a:cubicBezTo>
                    <a:pt x="1801" y="672"/>
                    <a:pt x="1798" y="675"/>
                    <a:pt x="1796" y="678"/>
                  </a:cubicBezTo>
                  <a:cubicBezTo>
                    <a:pt x="1795" y="681"/>
                    <a:pt x="1789" y="687"/>
                    <a:pt x="1793" y="689"/>
                  </a:cubicBezTo>
                  <a:cubicBezTo>
                    <a:pt x="1803" y="695"/>
                    <a:pt x="1813" y="701"/>
                    <a:pt x="1822" y="707"/>
                  </a:cubicBezTo>
                  <a:cubicBezTo>
                    <a:pt x="1825" y="710"/>
                    <a:pt x="1831" y="712"/>
                    <a:pt x="1833" y="715"/>
                  </a:cubicBezTo>
                  <a:cubicBezTo>
                    <a:pt x="1834" y="718"/>
                    <a:pt x="1836" y="721"/>
                    <a:pt x="1838" y="724"/>
                  </a:cubicBezTo>
                  <a:cubicBezTo>
                    <a:pt x="1839" y="725"/>
                    <a:pt x="1838" y="729"/>
                    <a:pt x="1838" y="731"/>
                  </a:cubicBezTo>
                  <a:close/>
                  <a:moveTo>
                    <a:pt x="1913" y="857"/>
                  </a:moveTo>
                  <a:cubicBezTo>
                    <a:pt x="1913" y="858"/>
                    <a:pt x="1914" y="860"/>
                    <a:pt x="1914" y="861"/>
                  </a:cubicBezTo>
                  <a:cubicBezTo>
                    <a:pt x="1914" y="860"/>
                    <a:pt x="1913" y="858"/>
                    <a:pt x="1913" y="857"/>
                  </a:cubicBezTo>
                  <a:close/>
                  <a:moveTo>
                    <a:pt x="1957" y="786"/>
                  </a:moveTo>
                  <a:cubicBezTo>
                    <a:pt x="1956" y="784"/>
                    <a:pt x="1959" y="784"/>
                    <a:pt x="1961" y="784"/>
                  </a:cubicBezTo>
                  <a:cubicBezTo>
                    <a:pt x="1957" y="780"/>
                    <a:pt x="1952" y="786"/>
                    <a:pt x="1947" y="786"/>
                  </a:cubicBezTo>
                  <a:cubicBezTo>
                    <a:pt x="1943" y="786"/>
                    <a:pt x="1940" y="786"/>
                    <a:pt x="1936" y="786"/>
                  </a:cubicBezTo>
                  <a:cubicBezTo>
                    <a:pt x="1933" y="786"/>
                    <a:pt x="1933" y="785"/>
                    <a:pt x="1930" y="783"/>
                  </a:cubicBezTo>
                  <a:cubicBezTo>
                    <a:pt x="1929" y="782"/>
                    <a:pt x="1926" y="779"/>
                    <a:pt x="1924" y="779"/>
                  </a:cubicBezTo>
                  <a:cubicBezTo>
                    <a:pt x="1923" y="779"/>
                    <a:pt x="1916" y="778"/>
                    <a:pt x="1916" y="777"/>
                  </a:cubicBezTo>
                  <a:cubicBezTo>
                    <a:pt x="1914" y="774"/>
                    <a:pt x="1913" y="771"/>
                    <a:pt x="1911" y="768"/>
                  </a:cubicBezTo>
                  <a:cubicBezTo>
                    <a:pt x="1910" y="767"/>
                    <a:pt x="1911" y="767"/>
                    <a:pt x="1910" y="766"/>
                  </a:cubicBezTo>
                  <a:cubicBezTo>
                    <a:pt x="1909" y="765"/>
                    <a:pt x="1907" y="764"/>
                    <a:pt x="1906" y="763"/>
                  </a:cubicBezTo>
                  <a:cubicBezTo>
                    <a:pt x="1908" y="764"/>
                    <a:pt x="1909" y="765"/>
                    <a:pt x="1911" y="766"/>
                  </a:cubicBezTo>
                  <a:cubicBezTo>
                    <a:pt x="1910" y="764"/>
                    <a:pt x="1910" y="761"/>
                    <a:pt x="1909" y="758"/>
                  </a:cubicBezTo>
                  <a:cubicBezTo>
                    <a:pt x="1908" y="754"/>
                    <a:pt x="1914" y="757"/>
                    <a:pt x="1914" y="758"/>
                  </a:cubicBezTo>
                  <a:cubicBezTo>
                    <a:pt x="1914" y="754"/>
                    <a:pt x="1914" y="751"/>
                    <a:pt x="1914" y="747"/>
                  </a:cubicBezTo>
                  <a:cubicBezTo>
                    <a:pt x="1914" y="746"/>
                    <a:pt x="1922" y="744"/>
                    <a:pt x="1923" y="743"/>
                  </a:cubicBezTo>
                  <a:cubicBezTo>
                    <a:pt x="1918" y="740"/>
                    <a:pt x="1914" y="737"/>
                    <a:pt x="1910" y="733"/>
                  </a:cubicBezTo>
                  <a:cubicBezTo>
                    <a:pt x="1905" y="729"/>
                    <a:pt x="1902" y="724"/>
                    <a:pt x="1898" y="719"/>
                  </a:cubicBezTo>
                  <a:cubicBezTo>
                    <a:pt x="1896" y="716"/>
                    <a:pt x="1891" y="712"/>
                    <a:pt x="1891" y="707"/>
                  </a:cubicBezTo>
                  <a:cubicBezTo>
                    <a:pt x="1891" y="703"/>
                    <a:pt x="1892" y="702"/>
                    <a:pt x="1889" y="699"/>
                  </a:cubicBezTo>
                  <a:cubicBezTo>
                    <a:pt x="1887" y="697"/>
                    <a:pt x="1885" y="695"/>
                    <a:pt x="1883" y="694"/>
                  </a:cubicBezTo>
                  <a:cubicBezTo>
                    <a:pt x="1884" y="693"/>
                    <a:pt x="1886" y="693"/>
                    <a:pt x="1887" y="692"/>
                  </a:cubicBezTo>
                  <a:cubicBezTo>
                    <a:pt x="1884" y="691"/>
                    <a:pt x="1882" y="691"/>
                    <a:pt x="1883" y="688"/>
                  </a:cubicBezTo>
                  <a:cubicBezTo>
                    <a:pt x="1885" y="684"/>
                    <a:pt x="1886" y="680"/>
                    <a:pt x="1887" y="676"/>
                  </a:cubicBezTo>
                  <a:cubicBezTo>
                    <a:pt x="1888" y="675"/>
                    <a:pt x="1895" y="675"/>
                    <a:pt x="1896" y="674"/>
                  </a:cubicBezTo>
                  <a:cubicBezTo>
                    <a:pt x="1899" y="674"/>
                    <a:pt x="1902" y="670"/>
                    <a:pt x="1904" y="669"/>
                  </a:cubicBezTo>
                  <a:cubicBezTo>
                    <a:pt x="1908" y="665"/>
                    <a:pt x="1913" y="660"/>
                    <a:pt x="1919" y="659"/>
                  </a:cubicBezTo>
                  <a:cubicBezTo>
                    <a:pt x="1924" y="658"/>
                    <a:pt x="1924" y="659"/>
                    <a:pt x="1928" y="662"/>
                  </a:cubicBezTo>
                  <a:cubicBezTo>
                    <a:pt x="1930" y="663"/>
                    <a:pt x="1936" y="660"/>
                    <a:pt x="1937" y="660"/>
                  </a:cubicBezTo>
                  <a:cubicBezTo>
                    <a:pt x="1937" y="664"/>
                    <a:pt x="1937" y="668"/>
                    <a:pt x="1937" y="672"/>
                  </a:cubicBezTo>
                  <a:cubicBezTo>
                    <a:pt x="1937" y="677"/>
                    <a:pt x="1939" y="677"/>
                    <a:pt x="1943" y="679"/>
                  </a:cubicBezTo>
                  <a:cubicBezTo>
                    <a:pt x="1937" y="680"/>
                    <a:pt x="1931" y="680"/>
                    <a:pt x="1925" y="681"/>
                  </a:cubicBezTo>
                  <a:cubicBezTo>
                    <a:pt x="1922" y="681"/>
                    <a:pt x="1922" y="683"/>
                    <a:pt x="1922" y="686"/>
                  </a:cubicBezTo>
                  <a:cubicBezTo>
                    <a:pt x="1921" y="688"/>
                    <a:pt x="1925" y="689"/>
                    <a:pt x="1927" y="690"/>
                  </a:cubicBezTo>
                  <a:cubicBezTo>
                    <a:pt x="1923" y="690"/>
                    <a:pt x="1918" y="690"/>
                    <a:pt x="1914" y="690"/>
                  </a:cubicBezTo>
                  <a:cubicBezTo>
                    <a:pt x="1918" y="694"/>
                    <a:pt x="1920" y="698"/>
                    <a:pt x="1923" y="702"/>
                  </a:cubicBezTo>
                  <a:cubicBezTo>
                    <a:pt x="1924" y="704"/>
                    <a:pt x="1925" y="708"/>
                    <a:pt x="1927" y="709"/>
                  </a:cubicBezTo>
                  <a:cubicBezTo>
                    <a:pt x="1928" y="711"/>
                    <a:pt x="1932" y="711"/>
                    <a:pt x="1934" y="711"/>
                  </a:cubicBezTo>
                  <a:cubicBezTo>
                    <a:pt x="1935" y="712"/>
                    <a:pt x="1940" y="711"/>
                    <a:pt x="1941" y="711"/>
                  </a:cubicBezTo>
                  <a:cubicBezTo>
                    <a:pt x="1942" y="712"/>
                    <a:pt x="1941" y="719"/>
                    <a:pt x="1941" y="720"/>
                  </a:cubicBezTo>
                  <a:cubicBezTo>
                    <a:pt x="1941" y="725"/>
                    <a:pt x="1942" y="728"/>
                    <a:pt x="1944" y="733"/>
                  </a:cubicBezTo>
                  <a:cubicBezTo>
                    <a:pt x="1944" y="730"/>
                    <a:pt x="1942" y="725"/>
                    <a:pt x="1944" y="723"/>
                  </a:cubicBezTo>
                  <a:cubicBezTo>
                    <a:pt x="1945" y="721"/>
                    <a:pt x="1945" y="720"/>
                    <a:pt x="1948" y="720"/>
                  </a:cubicBezTo>
                  <a:cubicBezTo>
                    <a:pt x="1948" y="720"/>
                    <a:pt x="1953" y="720"/>
                    <a:pt x="1953" y="720"/>
                  </a:cubicBezTo>
                  <a:cubicBezTo>
                    <a:pt x="1954" y="723"/>
                    <a:pt x="1955" y="728"/>
                    <a:pt x="1957" y="730"/>
                  </a:cubicBezTo>
                  <a:cubicBezTo>
                    <a:pt x="1958" y="730"/>
                    <a:pt x="1962" y="733"/>
                    <a:pt x="1962" y="733"/>
                  </a:cubicBezTo>
                  <a:cubicBezTo>
                    <a:pt x="1961" y="735"/>
                    <a:pt x="1960" y="736"/>
                    <a:pt x="1960" y="738"/>
                  </a:cubicBezTo>
                  <a:cubicBezTo>
                    <a:pt x="1955" y="737"/>
                    <a:pt x="1951" y="736"/>
                    <a:pt x="1946" y="736"/>
                  </a:cubicBezTo>
                  <a:cubicBezTo>
                    <a:pt x="1947" y="740"/>
                    <a:pt x="1947" y="745"/>
                    <a:pt x="1948" y="749"/>
                  </a:cubicBezTo>
                  <a:cubicBezTo>
                    <a:pt x="1949" y="748"/>
                    <a:pt x="1952" y="747"/>
                    <a:pt x="1953" y="747"/>
                  </a:cubicBezTo>
                  <a:cubicBezTo>
                    <a:pt x="1954" y="747"/>
                    <a:pt x="1956" y="751"/>
                    <a:pt x="1957" y="752"/>
                  </a:cubicBezTo>
                  <a:cubicBezTo>
                    <a:pt x="1955" y="752"/>
                    <a:pt x="1953" y="751"/>
                    <a:pt x="1951" y="751"/>
                  </a:cubicBezTo>
                  <a:cubicBezTo>
                    <a:pt x="1951" y="756"/>
                    <a:pt x="1951" y="756"/>
                    <a:pt x="1956" y="758"/>
                  </a:cubicBezTo>
                  <a:cubicBezTo>
                    <a:pt x="1961" y="760"/>
                    <a:pt x="1960" y="759"/>
                    <a:pt x="1960" y="764"/>
                  </a:cubicBezTo>
                  <a:cubicBezTo>
                    <a:pt x="1960" y="769"/>
                    <a:pt x="1960" y="774"/>
                    <a:pt x="1960" y="778"/>
                  </a:cubicBezTo>
                  <a:cubicBezTo>
                    <a:pt x="1960" y="781"/>
                    <a:pt x="1963" y="784"/>
                    <a:pt x="1964" y="786"/>
                  </a:cubicBezTo>
                  <a:cubicBezTo>
                    <a:pt x="1962" y="786"/>
                    <a:pt x="1959" y="786"/>
                    <a:pt x="1957" y="786"/>
                  </a:cubicBezTo>
                  <a:close/>
                  <a:moveTo>
                    <a:pt x="2015" y="696"/>
                  </a:moveTo>
                  <a:cubicBezTo>
                    <a:pt x="2013" y="694"/>
                    <a:pt x="2010" y="693"/>
                    <a:pt x="2007" y="692"/>
                  </a:cubicBezTo>
                  <a:cubicBezTo>
                    <a:pt x="2005" y="692"/>
                    <a:pt x="2003" y="694"/>
                    <a:pt x="2001" y="695"/>
                  </a:cubicBezTo>
                  <a:cubicBezTo>
                    <a:pt x="1999" y="697"/>
                    <a:pt x="1996" y="695"/>
                    <a:pt x="1995" y="694"/>
                  </a:cubicBezTo>
                  <a:cubicBezTo>
                    <a:pt x="1992" y="691"/>
                    <a:pt x="1991" y="692"/>
                    <a:pt x="1987" y="694"/>
                  </a:cubicBezTo>
                  <a:cubicBezTo>
                    <a:pt x="1988" y="685"/>
                    <a:pt x="1989" y="677"/>
                    <a:pt x="1991" y="669"/>
                  </a:cubicBezTo>
                  <a:cubicBezTo>
                    <a:pt x="1991" y="668"/>
                    <a:pt x="1999" y="666"/>
                    <a:pt x="2000" y="665"/>
                  </a:cubicBezTo>
                  <a:cubicBezTo>
                    <a:pt x="2003" y="665"/>
                    <a:pt x="2011" y="663"/>
                    <a:pt x="2010" y="660"/>
                  </a:cubicBezTo>
                  <a:cubicBezTo>
                    <a:pt x="2013" y="662"/>
                    <a:pt x="2011" y="664"/>
                    <a:pt x="2011" y="668"/>
                  </a:cubicBezTo>
                  <a:cubicBezTo>
                    <a:pt x="2010" y="671"/>
                    <a:pt x="2010" y="673"/>
                    <a:pt x="2011" y="676"/>
                  </a:cubicBezTo>
                  <a:cubicBezTo>
                    <a:pt x="2012" y="682"/>
                    <a:pt x="2009" y="687"/>
                    <a:pt x="2006" y="692"/>
                  </a:cubicBezTo>
                  <a:cubicBezTo>
                    <a:pt x="2012" y="694"/>
                    <a:pt x="2017" y="696"/>
                    <a:pt x="2022" y="698"/>
                  </a:cubicBezTo>
                  <a:cubicBezTo>
                    <a:pt x="2020" y="697"/>
                    <a:pt x="2018" y="696"/>
                    <a:pt x="2015" y="696"/>
                  </a:cubicBezTo>
                  <a:close/>
                  <a:moveTo>
                    <a:pt x="2119" y="928"/>
                  </a:moveTo>
                  <a:cubicBezTo>
                    <a:pt x="2119" y="928"/>
                    <a:pt x="2120" y="927"/>
                    <a:pt x="2120" y="926"/>
                  </a:cubicBezTo>
                  <a:cubicBezTo>
                    <a:pt x="2120" y="927"/>
                    <a:pt x="2119" y="928"/>
                    <a:pt x="2119" y="928"/>
                  </a:cubicBezTo>
                  <a:close/>
                  <a:moveTo>
                    <a:pt x="2903" y="175"/>
                  </a:moveTo>
                  <a:cubicBezTo>
                    <a:pt x="2905" y="173"/>
                    <a:pt x="2906" y="174"/>
                    <a:pt x="2909" y="175"/>
                  </a:cubicBezTo>
                  <a:cubicBezTo>
                    <a:pt x="2907" y="175"/>
                    <a:pt x="2905" y="175"/>
                    <a:pt x="2903" y="175"/>
                  </a:cubicBezTo>
                  <a:close/>
                  <a:moveTo>
                    <a:pt x="2681" y="1078"/>
                  </a:moveTo>
                  <a:cubicBezTo>
                    <a:pt x="2683" y="1079"/>
                    <a:pt x="2684" y="1080"/>
                    <a:pt x="2686" y="1080"/>
                  </a:cubicBezTo>
                  <a:cubicBezTo>
                    <a:pt x="2687" y="1080"/>
                    <a:pt x="2688" y="1077"/>
                    <a:pt x="2688" y="1076"/>
                  </a:cubicBezTo>
                  <a:cubicBezTo>
                    <a:pt x="2687" y="1072"/>
                    <a:pt x="2682" y="1077"/>
                    <a:pt x="2681" y="1078"/>
                  </a:cubicBezTo>
                  <a:close/>
                  <a:moveTo>
                    <a:pt x="1547" y="550"/>
                  </a:moveTo>
                  <a:cubicBezTo>
                    <a:pt x="1547" y="550"/>
                    <a:pt x="1546" y="550"/>
                    <a:pt x="1546" y="550"/>
                  </a:cubicBezTo>
                  <a:cubicBezTo>
                    <a:pt x="1549" y="554"/>
                    <a:pt x="1552" y="556"/>
                    <a:pt x="1554" y="561"/>
                  </a:cubicBezTo>
                  <a:cubicBezTo>
                    <a:pt x="1554" y="557"/>
                    <a:pt x="1554" y="557"/>
                    <a:pt x="1558" y="555"/>
                  </a:cubicBezTo>
                  <a:cubicBezTo>
                    <a:pt x="1557" y="555"/>
                    <a:pt x="1557" y="554"/>
                    <a:pt x="1556" y="554"/>
                  </a:cubicBezTo>
                  <a:cubicBezTo>
                    <a:pt x="1557" y="553"/>
                    <a:pt x="1560" y="552"/>
                    <a:pt x="1560" y="552"/>
                  </a:cubicBezTo>
                  <a:cubicBezTo>
                    <a:pt x="1559" y="550"/>
                    <a:pt x="1559" y="548"/>
                    <a:pt x="1558" y="546"/>
                  </a:cubicBezTo>
                  <a:cubicBezTo>
                    <a:pt x="1558" y="544"/>
                    <a:pt x="1557" y="544"/>
                    <a:pt x="1555" y="544"/>
                  </a:cubicBezTo>
                  <a:cubicBezTo>
                    <a:pt x="1553" y="544"/>
                    <a:pt x="1553" y="547"/>
                    <a:pt x="1552" y="548"/>
                  </a:cubicBezTo>
                  <a:cubicBezTo>
                    <a:pt x="1553" y="548"/>
                    <a:pt x="1554" y="548"/>
                    <a:pt x="1554" y="548"/>
                  </a:cubicBezTo>
                  <a:cubicBezTo>
                    <a:pt x="1553" y="549"/>
                    <a:pt x="1552" y="549"/>
                    <a:pt x="1551" y="550"/>
                  </a:cubicBezTo>
                  <a:cubicBezTo>
                    <a:pt x="1551" y="549"/>
                    <a:pt x="1551" y="548"/>
                    <a:pt x="1551" y="546"/>
                  </a:cubicBezTo>
                  <a:cubicBezTo>
                    <a:pt x="1550" y="548"/>
                    <a:pt x="1548" y="549"/>
                    <a:pt x="1547" y="550"/>
                  </a:cubicBezTo>
                  <a:close/>
                  <a:moveTo>
                    <a:pt x="1549" y="566"/>
                  </a:moveTo>
                  <a:cubicBezTo>
                    <a:pt x="1550" y="566"/>
                    <a:pt x="1554" y="564"/>
                    <a:pt x="1552" y="563"/>
                  </a:cubicBezTo>
                  <a:cubicBezTo>
                    <a:pt x="1551" y="562"/>
                    <a:pt x="1549" y="563"/>
                    <a:pt x="1547" y="561"/>
                  </a:cubicBezTo>
                  <a:cubicBezTo>
                    <a:pt x="1547" y="562"/>
                    <a:pt x="1546" y="563"/>
                    <a:pt x="1546" y="564"/>
                  </a:cubicBezTo>
                  <a:cubicBezTo>
                    <a:pt x="1547" y="565"/>
                    <a:pt x="1548" y="566"/>
                    <a:pt x="1549" y="566"/>
                  </a:cubicBezTo>
                  <a:close/>
                  <a:moveTo>
                    <a:pt x="1595" y="534"/>
                  </a:moveTo>
                  <a:cubicBezTo>
                    <a:pt x="1595" y="531"/>
                    <a:pt x="1596" y="528"/>
                    <a:pt x="1597" y="525"/>
                  </a:cubicBezTo>
                  <a:cubicBezTo>
                    <a:pt x="1594" y="524"/>
                    <a:pt x="1593" y="530"/>
                    <a:pt x="1592" y="532"/>
                  </a:cubicBezTo>
                  <a:cubicBezTo>
                    <a:pt x="1591" y="536"/>
                    <a:pt x="1592" y="538"/>
                    <a:pt x="1593" y="543"/>
                  </a:cubicBezTo>
                  <a:cubicBezTo>
                    <a:pt x="1594" y="540"/>
                    <a:pt x="1594" y="537"/>
                    <a:pt x="1595" y="534"/>
                  </a:cubicBezTo>
                  <a:close/>
                  <a:moveTo>
                    <a:pt x="1579" y="555"/>
                  </a:moveTo>
                  <a:cubicBezTo>
                    <a:pt x="1579" y="558"/>
                    <a:pt x="1578" y="559"/>
                    <a:pt x="1580" y="561"/>
                  </a:cubicBezTo>
                  <a:cubicBezTo>
                    <a:pt x="1581" y="559"/>
                    <a:pt x="1579" y="557"/>
                    <a:pt x="1579" y="555"/>
                  </a:cubicBezTo>
                  <a:close/>
                  <a:moveTo>
                    <a:pt x="2656" y="1270"/>
                  </a:moveTo>
                  <a:cubicBezTo>
                    <a:pt x="2659" y="1270"/>
                    <a:pt x="2662" y="1271"/>
                    <a:pt x="2666" y="1270"/>
                  </a:cubicBezTo>
                  <a:cubicBezTo>
                    <a:pt x="2667" y="1269"/>
                    <a:pt x="2669" y="1269"/>
                    <a:pt x="2671" y="1269"/>
                  </a:cubicBezTo>
                  <a:cubicBezTo>
                    <a:pt x="2671" y="1268"/>
                    <a:pt x="2674" y="1266"/>
                    <a:pt x="2674" y="1265"/>
                  </a:cubicBezTo>
                  <a:cubicBezTo>
                    <a:pt x="2674" y="1264"/>
                    <a:pt x="2672" y="1263"/>
                    <a:pt x="2671" y="1263"/>
                  </a:cubicBezTo>
                  <a:cubicBezTo>
                    <a:pt x="2671" y="1263"/>
                    <a:pt x="2671" y="1265"/>
                    <a:pt x="2671" y="1265"/>
                  </a:cubicBezTo>
                  <a:cubicBezTo>
                    <a:pt x="2670" y="1265"/>
                    <a:pt x="2669" y="1265"/>
                    <a:pt x="2669" y="1265"/>
                  </a:cubicBezTo>
                  <a:cubicBezTo>
                    <a:pt x="2668" y="1266"/>
                    <a:pt x="2668" y="1269"/>
                    <a:pt x="2666" y="1268"/>
                  </a:cubicBezTo>
                  <a:cubicBezTo>
                    <a:pt x="2665" y="1268"/>
                    <a:pt x="2661" y="1267"/>
                    <a:pt x="2660" y="1267"/>
                  </a:cubicBezTo>
                  <a:cubicBezTo>
                    <a:pt x="2657" y="1267"/>
                    <a:pt x="2659" y="1270"/>
                    <a:pt x="2657" y="1267"/>
                  </a:cubicBezTo>
                  <a:cubicBezTo>
                    <a:pt x="2655" y="1266"/>
                    <a:pt x="2655" y="1265"/>
                    <a:pt x="2653" y="1265"/>
                  </a:cubicBezTo>
                  <a:cubicBezTo>
                    <a:pt x="2648" y="1263"/>
                    <a:pt x="2647" y="1264"/>
                    <a:pt x="2642" y="1265"/>
                  </a:cubicBezTo>
                  <a:cubicBezTo>
                    <a:pt x="2642" y="1265"/>
                    <a:pt x="2642" y="1269"/>
                    <a:pt x="2642" y="1270"/>
                  </a:cubicBezTo>
                  <a:cubicBezTo>
                    <a:pt x="2642" y="1271"/>
                    <a:pt x="2644" y="1270"/>
                    <a:pt x="2646" y="1270"/>
                  </a:cubicBezTo>
                  <a:cubicBezTo>
                    <a:pt x="2649" y="1270"/>
                    <a:pt x="2653" y="1271"/>
                    <a:pt x="2656" y="1272"/>
                  </a:cubicBezTo>
                  <a:cubicBezTo>
                    <a:pt x="2656" y="1271"/>
                    <a:pt x="2656" y="1271"/>
                    <a:pt x="2656" y="1270"/>
                  </a:cubicBezTo>
                  <a:close/>
                  <a:moveTo>
                    <a:pt x="1609" y="518"/>
                  </a:moveTo>
                  <a:cubicBezTo>
                    <a:pt x="1607" y="520"/>
                    <a:pt x="1605" y="521"/>
                    <a:pt x="1605" y="523"/>
                  </a:cubicBezTo>
                  <a:cubicBezTo>
                    <a:pt x="1606" y="526"/>
                    <a:pt x="1606" y="529"/>
                    <a:pt x="1607" y="532"/>
                  </a:cubicBezTo>
                  <a:cubicBezTo>
                    <a:pt x="1608" y="530"/>
                    <a:pt x="1609" y="527"/>
                    <a:pt x="1611" y="525"/>
                  </a:cubicBezTo>
                  <a:cubicBezTo>
                    <a:pt x="1614" y="522"/>
                    <a:pt x="1609" y="520"/>
                    <a:pt x="1612" y="518"/>
                  </a:cubicBezTo>
                  <a:cubicBezTo>
                    <a:pt x="1611" y="518"/>
                    <a:pt x="1610" y="518"/>
                    <a:pt x="1609" y="518"/>
                  </a:cubicBezTo>
                  <a:close/>
                  <a:moveTo>
                    <a:pt x="3145" y="1636"/>
                  </a:moveTo>
                  <a:cubicBezTo>
                    <a:pt x="3143" y="1638"/>
                    <a:pt x="3141" y="1642"/>
                    <a:pt x="3139" y="1643"/>
                  </a:cubicBezTo>
                  <a:cubicBezTo>
                    <a:pt x="3136" y="1644"/>
                    <a:pt x="3134" y="1643"/>
                    <a:pt x="3132" y="1641"/>
                  </a:cubicBezTo>
                  <a:cubicBezTo>
                    <a:pt x="3130" y="1639"/>
                    <a:pt x="3127" y="1637"/>
                    <a:pt x="3127" y="1634"/>
                  </a:cubicBezTo>
                  <a:cubicBezTo>
                    <a:pt x="3127" y="1634"/>
                    <a:pt x="3127" y="1631"/>
                    <a:pt x="3127" y="1631"/>
                  </a:cubicBezTo>
                  <a:cubicBezTo>
                    <a:pt x="3125" y="1631"/>
                    <a:pt x="3123" y="1631"/>
                    <a:pt x="3122" y="1631"/>
                  </a:cubicBezTo>
                  <a:cubicBezTo>
                    <a:pt x="3122" y="1632"/>
                    <a:pt x="3123" y="1634"/>
                    <a:pt x="3123" y="1636"/>
                  </a:cubicBezTo>
                  <a:cubicBezTo>
                    <a:pt x="3121" y="1635"/>
                    <a:pt x="3121" y="1638"/>
                    <a:pt x="3121" y="1639"/>
                  </a:cubicBezTo>
                  <a:cubicBezTo>
                    <a:pt x="3120" y="1643"/>
                    <a:pt x="3120" y="1643"/>
                    <a:pt x="3117" y="1644"/>
                  </a:cubicBezTo>
                  <a:cubicBezTo>
                    <a:pt x="3115" y="1645"/>
                    <a:pt x="3112" y="1637"/>
                    <a:pt x="3111" y="1635"/>
                  </a:cubicBezTo>
                  <a:cubicBezTo>
                    <a:pt x="3110" y="1633"/>
                    <a:pt x="3111" y="1630"/>
                    <a:pt x="3111" y="1629"/>
                  </a:cubicBezTo>
                  <a:cubicBezTo>
                    <a:pt x="3111" y="1627"/>
                    <a:pt x="3109" y="1625"/>
                    <a:pt x="3109" y="1623"/>
                  </a:cubicBezTo>
                  <a:cubicBezTo>
                    <a:pt x="3109" y="1622"/>
                    <a:pt x="3111" y="1622"/>
                    <a:pt x="3111" y="1620"/>
                  </a:cubicBezTo>
                  <a:cubicBezTo>
                    <a:pt x="3111" y="1617"/>
                    <a:pt x="3111" y="1615"/>
                    <a:pt x="3111" y="1613"/>
                  </a:cubicBezTo>
                  <a:cubicBezTo>
                    <a:pt x="3110" y="1613"/>
                    <a:pt x="3109" y="1614"/>
                    <a:pt x="3109" y="1615"/>
                  </a:cubicBezTo>
                  <a:cubicBezTo>
                    <a:pt x="3108" y="1610"/>
                    <a:pt x="3108" y="1609"/>
                    <a:pt x="3104" y="1608"/>
                  </a:cubicBezTo>
                  <a:cubicBezTo>
                    <a:pt x="3101" y="1607"/>
                    <a:pt x="3102" y="1603"/>
                    <a:pt x="3102" y="1601"/>
                  </a:cubicBezTo>
                  <a:cubicBezTo>
                    <a:pt x="3098" y="1603"/>
                    <a:pt x="3100" y="1610"/>
                    <a:pt x="3100" y="1613"/>
                  </a:cubicBezTo>
                  <a:cubicBezTo>
                    <a:pt x="3101" y="1619"/>
                    <a:pt x="3102" y="1625"/>
                    <a:pt x="3103" y="1631"/>
                  </a:cubicBezTo>
                  <a:cubicBezTo>
                    <a:pt x="3104" y="1630"/>
                    <a:pt x="3106" y="1628"/>
                    <a:pt x="3107" y="1629"/>
                  </a:cubicBezTo>
                  <a:cubicBezTo>
                    <a:pt x="3108" y="1629"/>
                    <a:pt x="3107" y="1633"/>
                    <a:pt x="3107" y="1634"/>
                  </a:cubicBezTo>
                  <a:cubicBezTo>
                    <a:pt x="3107" y="1635"/>
                    <a:pt x="3105" y="1634"/>
                    <a:pt x="3105" y="1636"/>
                  </a:cubicBezTo>
                  <a:cubicBezTo>
                    <a:pt x="3105" y="1638"/>
                    <a:pt x="3105" y="1639"/>
                    <a:pt x="3105" y="1641"/>
                  </a:cubicBezTo>
                  <a:cubicBezTo>
                    <a:pt x="3106" y="1640"/>
                    <a:pt x="3108" y="1640"/>
                    <a:pt x="3109" y="1639"/>
                  </a:cubicBezTo>
                  <a:cubicBezTo>
                    <a:pt x="3108" y="1641"/>
                    <a:pt x="3108" y="1643"/>
                    <a:pt x="3106" y="1643"/>
                  </a:cubicBezTo>
                  <a:cubicBezTo>
                    <a:pt x="3105" y="1643"/>
                    <a:pt x="3105" y="1646"/>
                    <a:pt x="3105" y="1647"/>
                  </a:cubicBezTo>
                  <a:cubicBezTo>
                    <a:pt x="3105" y="1652"/>
                    <a:pt x="3105" y="1656"/>
                    <a:pt x="3105" y="1661"/>
                  </a:cubicBezTo>
                  <a:cubicBezTo>
                    <a:pt x="3105" y="1660"/>
                    <a:pt x="3104" y="1660"/>
                    <a:pt x="3103" y="1659"/>
                  </a:cubicBezTo>
                  <a:cubicBezTo>
                    <a:pt x="3103" y="1662"/>
                    <a:pt x="3102" y="1665"/>
                    <a:pt x="3101" y="1668"/>
                  </a:cubicBezTo>
                  <a:cubicBezTo>
                    <a:pt x="3101" y="1669"/>
                    <a:pt x="3100" y="1671"/>
                    <a:pt x="3100" y="1671"/>
                  </a:cubicBezTo>
                  <a:cubicBezTo>
                    <a:pt x="3099" y="1672"/>
                    <a:pt x="3097" y="1672"/>
                    <a:pt x="3097" y="1673"/>
                  </a:cubicBezTo>
                  <a:cubicBezTo>
                    <a:pt x="3095" y="1676"/>
                    <a:pt x="3095" y="1678"/>
                    <a:pt x="3095" y="1681"/>
                  </a:cubicBezTo>
                  <a:cubicBezTo>
                    <a:pt x="3095" y="1684"/>
                    <a:pt x="3098" y="1685"/>
                    <a:pt x="3099" y="1688"/>
                  </a:cubicBezTo>
                  <a:cubicBezTo>
                    <a:pt x="3100" y="1693"/>
                    <a:pt x="3097" y="1700"/>
                    <a:pt x="3096" y="1704"/>
                  </a:cubicBezTo>
                  <a:cubicBezTo>
                    <a:pt x="3095" y="1706"/>
                    <a:pt x="3093" y="1710"/>
                    <a:pt x="3093" y="1711"/>
                  </a:cubicBezTo>
                  <a:cubicBezTo>
                    <a:pt x="3094" y="1711"/>
                    <a:pt x="3097" y="1712"/>
                    <a:pt x="3097" y="1712"/>
                  </a:cubicBezTo>
                  <a:cubicBezTo>
                    <a:pt x="3097" y="1713"/>
                    <a:pt x="3097" y="1715"/>
                    <a:pt x="3097" y="1716"/>
                  </a:cubicBezTo>
                  <a:cubicBezTo>
                    <a:pt x="3102" y="1709"/>
                    <a:pt x="3106" y="1702"/>
                    <a:pt x="3112" y="1696"/>
                  </a:cubicBezTo>
                  <a:cubicBezTo>
                    <a:pt x="3118" y="1691"/>
                    <a:pt x="3125" y="1686"/>
                    <a:pt x="3128" y="1680"/>
                  </a:cubicBezTo>
                  <a:cubicBezTo>
                    <a:pt x="3133" y="1670"/>
                    <a:pt x="3138" y="1660"/>
                    <a:pt x="3143" y="1650"/>
                  </a:cubicBezTo>
                  <a:cubicBezTo>
                    <a:pt x="3145" y="1647"/>
                    <a:pt x="3147" y="1645"/>
                    <a:pt x="3150" y="1643"/>
                  </a:cubicBezTo>
                  <a:cubicBezTo>
                    <a:pt x="3151" y="1642"/>
                    <a:pt x="3150" y="1638"/>
                    <a:pt x="3150" y="1637"/>
                  </a:cubicBezTo>
                  <a:cubicBezTo>
                    <a:pt x="3150" y="1635"/>
                    <a:pt x="3146" y="1636"/>
                    <a:pt x="3145" y="1636"/>
                  </a:cubicBezTo>
                  <a:close/>
                  <a:moveTo>
                    <a:pt x="1535" y="554"/>
                  </a:moveTo>
                  <a:cubicBezTo>
                    <a:pt x="1537" y="558"/>
                    <a:pt x="1539" y="559"/>
                    <a:pt x="1544" y="559"/>
                  </a:cubicBezTo>
                  <a:cubicBezTo>
                    <a:pt x="1544" y="558"/>
                    <a:pt x="1543" y="554"/>
                    <a:pt x="1542" y="554"/>
                  </a:cubicBezTo>
                  <a:cubicBezTo>
                    <a:pt x="1540" y="554"/>
                    <a:pt x="1537" y="554"/>
                    <a:pt x="1535" y="554"/>
                  </a:cubicBezTo>
                  <a:close/>
                  <a:moveTo>
                    <a:pt x="3089" y="1705"/>
                  </a:moveTo>
                  <a:cubicBezTo>
                    <a:pt x="3088" y="1706"/>
                    <a:pt x="3087" y="1707"/>
                    <a:pt x="3086" y="1709"/>
                  </a:cubicBezTo>
                  <a:cubicBezTo>
                    <a:pt x="3086" y="1708"/>
                    <a:pt x="3086" y="1706"/>
                    <a:pt x="3086" y="1705"/>
                  </a:cubicBezTo>
                  <a:cubicBezTo>
                    <a:pt x="3086" y="1704"/>
                    <a:pt x="3088" y="1702"/>
                    <a:pt x="3088" y="1701"/>
                  </a:cubicBezTo>
                  <a:cubicBezTo>
                    <a:pt x="3088" y="1700"/>
                    <a:pt x="3086" y="1700"/>
                    <a:pt x="3086" y="1699"/>
                  </a:cubicBezTo>
                  <a:cubicBezTo>
                    <a:pt x="3086" y="1697"/>
                    <a:pt x="3086" y="1696"/>
                    <a:pt x="3086" y="1694"/>
                  </a:cubicBezTo>
                  <a:cubicBezTo>
                    <a:pt x="3083" y="1698"/>
                    <a:pt x="3080" y="1699"/>
                    <a:pt x="3080" y="1703"/>
                  </a:cubicBezTo>
                  <a:cubicBezTo>
                    <a:pt x="3080" y="1708"/>
                    <a:pt x="3078" y="1710"/>
                    <a:pt x="3075" y="1714"/>
                  </a:cubicBezTo>
                  <a:cubicBezTo>
                    <a:pt x="3074" y="1715"/>
                    <a:pt x="3074" y="1713"/>
                    <a:pt x="3073" y="1716"/>
                  </a:cubicBezTo>
                  <a:cubicBezTo>
                    <a:pt x="3072" y="1717"/>
                    <a:pt x="3072" y="1719"/>
                    <a:pt x="3071" y="1720"/>
                  </a:cubicBezTo>
                  <a:cubicBezTo>
                    <a:pt x="3070" y="1723"/>
                    <a:pt x="3068" y="1729"/>
                    <a:pt x="3066" y="1730"/>
                  </a:cubicBezTo>
                  <a:cubicBezTo>
                    <a:pt x="3059" y="1735"/>
                    <a:pt x="3052" y="1740"/>
                    <a:pt x="3045" y="1744"/>
                  </a:cubicBezTo>
                  <a:cubicBezTo>
                    <a:pt x="3042" y="1746"/>
                    <a:pt x="3039" y="1748"/>
                    <a:pt x="3035" y="1748"/>
                  </a:cubicBezTo>
                  <a:cubicBezTo>
                    <a:pt x="3033" y="1748"/>
                    <a:pt x="3030" y="1755"/>
                    <a:pt x="3029" y="1757"/>
                  </a:cubicBezTo>
                  <a:cubicBezTo>
                    <a:pt x="3029" y="1756"/>
                    <a:pt x="3028" y="1755"/>
                    <a:pt x="3027" y="1755"/>
                  </a:cubicBezTo>
                  <a:cubicBezTo>
                    <a:pt x="3026" y="1756"/>
                    <a:pt x="3025" y="1758"/>
                    <a:pt x="3024" y="1759"/>
                  </a:cubicBezTo>
                  <a:cubicBezTo>
                    <a:pt x="3023" y="1761"/>
                    <a:pt x="3021" y="1761"/>
                    <a:pt x="3020" y="1762"/>
                  </a:cubicBezTo>
                  <a:cubicBezTo>
                    <a:pt x="3019" y="1763"/>
                    <a:pt x="3018" y="1764"/>
                    <a:pt x="3016" y="1765"/>
                  </a:cubicBezTo>
                  <a:cubicBezTo>
                    <a:pt x="3015" y="1766"/>
                    <a:pt x="3015" y="1768"/>
                    <a:pt x="3013" y="1767"/>
                  </a:cubicBezTo>
                  <a:cubicBezTo>
                    <a:pt x="3014" y="1769"/>
                    <a:pt x="3014" y="1770"/>
                    <a:pt x="3015" y="1771"/>
                  </a:cubicBezTo>
                  <a:cubicBezTo>
                    <a:pt x="3014" y="1770"/>
                    <a:pt x="3013" y="1770"/>
                    <a:pt x="3011" y="1769"/>
                  </a:cubicBezTo>
                  <a:cubicBezTo>
                    <a:pt x="3010" y="1772"/>
                    <a:pt x="3010" y="1773"/>
                    <a:pt x="3010" y="1776"/>
                  </a:cubicBezTo>
                  <a:cubicBezTo>
                    <a:pt x="3010" y="1777"/>
                    <a:pt x="3007" y="1776"/>
                    <a:pt x="3006" y="1776"/>
                  </a:cubicBezTo>
                  <a:cubicBezTo>
                    <a:pt x="3005" y="1778"/>
                    <a:pt x="3007" y="1778"/>
                    <a:pt x="3008" y="1778"/>
                  </a:cubicBezTo>
                  <a:cubicBezTo>
                    <a:pt x="3008" y="1779"/>
                    <a:pt x="3006" y="1781"/>
                    <a:pt x="3006" y="1782"/>
                  </a:cubicBezTo>
                  <a:cubicBezTo>
                    <a:pt x="3007" y="1782"/>
                    <a:pt x="3009" y="1785"/>
                    <a:pt x="3010" y="1785"/>
                  </a:cubicBezTo>
                  <a:cubicBezTo>
                    <a:pt x="3011" y="1784"/>
                    <a:pt x="3013" y="1783"/>
                    <a:pt x="3013" y="1783"/>
                  </a:cubicBezTo>
                  <a:cubicBezTo>
                    <a:pt x="3014" y="1785"/>
                    <a:pt x="3015" y="1785"/>
                    <a:pt x="3013" y="1787"/>
                  </a:cubicBezTo>
                  <a:cubicBezTo>
                    <a:pt x="3015" y="1787"/>
                    <a:pt x="3017" y="1787"/>
                    <a:pt x="3018" y="1788"/>
                  </a:cubicBezTo>
                  <a:cubicBezTo>
                    <a:pt x="3019" y="1789"/>
                    <a:pt x="3018" y="1790"/>
                    <a:pt x="3018" y="1790"/>
                  </a:cubicBezTo>
                  <a:cubicBezTo>
                    <a:pt x="3020" y="1791"/>
                    <a:pt x="3021" y="1792"/>
                    <a:pt x="3022" y="1792"/>
                  </a:cubicBezTo>
                  <a:cubicBezTo>
                    <a:pt x="3022" y="1792"/>
                    <a:pt x="3023" y="1796"/>
                    <a:pt x="3024" y="1796"/>
                  </a:cubicBezTo>
                  <a:cubicBezTo>
                    <a:pt x="3026" y="1795"/>
                    <a:pt x="3028" y="1794"/>
                    <a:pt x="3030" y="1794"/>
                  </a:cubicBezTo>
                  <a:cubicBezTo>
                    <a:pt x="3031" y="1793"/>
                    <a:pt x="3034" y="1793"/>
                    <a:pt x="3035" y="1792"/>
                  </a:cubicBezTo>
                  <a:cubicBezTo>
                    <a:pt x="3036" y="1791"/>
                    <a:pt x="3035" y="1789"/>
                    <a:pt x="3037" y="1788"/>
                  </a:cubicBezTo>
                  <a:cubicBezTo>
                    <a:pt x="3041" y="1787"/>
                    <a:pt x="3043" y="1785"/>
                    <a:pt x="3046" y="1782"/>
                  </a:cubicBezTo>
                  <a:cubicBezTo>
                    <a:pt x="3047" y="1781"/>
                    <a:pt x="3047" y="1778"/>
                    <a:pt x="3048" y="1777"/>
                  </a:cubicBezTo>
                  <a:cubicBezTo>
                    <a:pt x="3049" y="1776"/>
                    <a:pt x="3050" y="1775"/>
                    <a:pt x="3052" y="1773"/>
                  </a:cubicBezTo>
                  <a:cubicBezTo>
                    <a:pt x="3054" y="1771"/>
                    <a:pt x="3057" y="1769"/>
                    <a:pt x="3058" y="1765"/>
                  </a:cubicBezTo>
                  <a:cubicBezTo>
                    <a:pt x="3059" y="1760"/>
                    <a:pt x="3061" y="1759"/>
                    <a:pt x="3064" y="1755"/>
                  </a:cubicBezTo>
                  <a:cubicBezTo>
                    <a:pt x="3067" y="1752"/>
                    <a:pt x="3070" y="1753"/>
                    <a:pt x="3070" y="1748"/>
                  </a:cubicBezTo>
                  <a:cubicBezTo>
                    <a:pt x="3071" y="1749"/>
                    <a:pt x="3071" y="1750"/>
                    <a:pt x="3072" y="1751"/>
                  </a:cubicBezTo>
                  <a:cubicBezTo>
                    <a:pt x="3073" y="1749"/>
                    <a:pt x="3075" y="1750"/>
                    <a:pt x="3077" y="1751"/>
                  </a:cubicBezTo>
                  <a:cubicBezTo>
                    <a:pt x="3076" y="1748"/>
                    <a:pt x="3074" y="1744"/>
                    <a:pt x="3077" y="1741"/>
                  </a:cubicBezTo>
                  <a:cubicBezTo>
                    <a:pt x="3080" y="1737"/>
                    <a:pt x="3082" y="1734"/>
                    <a:pt x="3084" y="1730"/>
                  </a:cubicBezTo>
                  <a:cubicBezTo>
                    <a:pt x="3086" y="1726"/>
                    <a:pt x="3088" y="1722"/>
                    <a:pt x="3090" y="1719"/>
                  </a:cubicBezTo>
                  <a:cubicBezTo>
                    <a:pt x="3092" y="1717"/>
                    <a:pt x="3091" y="1716"/>
                    <a:pt x="3091" y="1714"/>
                  </a:cubicBezTo>
                  <a:cubicBezTo>
                    <a:pt x="3091" y="1712"/>
                    <a:pt x="3092" y="1711"/>
                    <a:pt x="3093" y="1709"/>
                  </a:cubicBezTo>
                  <a:cubicBezTo>
                    <a:pt x="3089" y="1709"/>
                    <a:pt x="3089" y="1709"/>
                    <a:pt x="3089" y="1705"/>
                  </a:cubicBezTo>
                  <a:close/>
                  <a:moveTo>
                    <a:pt x="1591" y="774"/>
                  </a:moveTo>
                  <a:cubicBezTo>
                    <a:pt x="1587" y="774"/>
                    <a:pt x="1583" y="775"/>
                    <a:pt x="1579" y="775"/>
                  </a:cubicBezTo>
                  <a:cubicBezTo>
                    <a:pt x="1576" y="776"/>
                    <a:pt x="1573" y="771"/>
                    <a:pt x="1570" y="775"/>
                  </a:cubicBezTo>
                  <a:cubicBezTo>
                    <a:pt x="1570" y="775"/>
                    <a:pt x="1569" y="774"/>
                    <a:pt x="1569" y="774"/>
                  </a:cubicBezTo>
                  <a:cubicBezTo>
                    <a:pt x="1568" y="774"/>
                    <a:pt x="1567" y="775"/>
                    <a:pt x="1567" y="776"/>
                  </a:cubicBezTo>
                  <a:cubicBezTo>
                    <a:pt x="1567" y="777"/>
                    <a:pt x="1567" y="781"/>
                    <a:pt x="1567" y="781"/>
                  </a:cubicBezTo>
                  <a:cubicBezTo>
                    <a:pt x="1571" y="781"/>
                    <a:pt x="1572" y="781"/>
                    <a:pt x="1575" y="784"/>
                  </a:cubicBezTo>
                  <a:cubicBezTo>
                    <a:pt x="1576" y="784"/>
                    <a:pt x="1577" y="786"/>
                    <a:pt x="1579" y="786"/>
                  </a:cubicBezTo>
                  <a:cubicBezTo>
                    <a:pt x="1580" y="787"/>
                    <a:pt x="1581" y="786"/>
                    <a:pt x="1583" y="787"/>
                  </a:cubicBezTo>
                  <a:cubicBezTo>
                    <a:pt x="1586" y="790"/>
                    <a:pt x="1587" y="790"/>
                    <a:pt x="1591" y="792"/>
                  </a:cubicBezTo>
                  <a:cubicBezTo>
                    <a:pt x="1592" y="790"/>
                    <a:pt x="1592" y="788"/>
                    <a:pt x="1593" y="786"/>
                  </a:cubicBezTo>
                  <a:cubicBezTo>
                    <a:pt x="1593" y="785"/>
                    <a:pt x="1591" y="784"/>
                    <a:pt x="1591" y="783"/>
                  </a:cubicBezTo>
                  <a:cubicBezTo>
                    <a:pt x="1591" y="781"/>
                    <a:pt x="1592" y="779"/>
                    <a:pt x="1593" y="777"/>
                  </a:cubicBezTo>
                  <a:cubicBezTo>
                    <a:pt x="1593" y="777"/>
                    <a:pt x="1592" y="774"/>
                    <a:pt x="1591" y="774"/>
                  </a:cubicBezTo>
                  <a:close/>
                  <a:moveTo>
                    <a:pt x="1530" y="730"/>
                  </a:moveTo>
                  <a:cubicBezTo>
                    <a:pt x="1529" y="733"/>
                    <a:pt x="1531" y="732"/>
                    <a:pt x="1534" y="732"/>
                  </a:cubicBezTo>
                  <a:cubicBezTo>
                    <a:pt x="1536" y="732"/>
                    <a:pt x="1536" y="729"/>
                    <a:pt x="1536" y="727"/>
                  </a:cubicBezTo>
                  <a:cubicBezTo>
                    <a:pt x="1537" y="726"/>
                    <a:pt x="1538" y="722"/>
                    <a:pt x="1538" y="721"/>
                  </a:cubicBezTo>
                  <a:cubicBezTo>
                    <a:pt x="1536" y="719"/>
                    <a:pt x="1535" y="719"/>
                    <a:pt x="1535" y="716"/>
                  </a:cubicBezTo>
                  <a:cubicBezTo>
                    <a:pt x="1534" y="716"/>
                    <a:pt x="1527" y="718"/>
                    <a:pt x="1527" y="719"/>
                  </a:cubicBezTo>
                  <a:cubicBezTo>
                    <a:pt x="1527" y="721"/>
                    <a:pt x="1527" y="723"/>
                    <a:pt x="1527" y="725"/>
                  </a:cubicBezTo>
                  <a:cubicBezTo>
                    <a:pt x="1527" y="727"/>
                    <a:pt x="1528" y="727"/>
                    <a:pt x="1530" y="727"/>
                  </a:cubicBezTo>
                  <a:cubicBezTo>
                    <a:pt x="1529" y="728"/>
                    <a:pt x="1528" y="729"/>
                    <a:pt x="1527" y="730"/>
                  </a:cubicBezTo>
                  <a:cubicBezTo>
                    <a:pt x="1528" y="730"/>
                    <a:pt x="1529" y="730"/>
                    <a:pt x="1530" y="730"/>
                  </a:cubicBezTo>
                  <a:close/>
                  <a:moveTo>
                    <a:pt x="1483" y="751"/>
                  </a:moveTo>
                  <a:cubicBezTo>
                    <a:pt x="1485" y="752"/>
                    <a:pt x="1486" y="753"/>
                    <a:pt x="1487" y="754"/>
                  </a:cubicBezTo>
                  <a:cubicBezTo>
                    <a:pt x="1487" y="750"/>
                    <a:pt x="1487" y="751"/>
                    <a:pt x="1483" y="751"/>
                  </a:cubicBezTo>
                  <a:close/>
                  <a:moveTo>
                    <a:pt x="1524" y="743"/>
                  </a:moveTo>
                  <a:cubicBezTo>
                    <a:pt x="1525" y="745"/>
                    <a:pt x="1528" y="747"/>
                    <a:pt x="1528" y="750"/>
                  </a:cubicBezTo>
                  <a:cubicBezTo>
                    <a:pt x="1528" y="754"/>
                    <a:pt x="1528" y="758"/>
                    <a:pt x="1528" y="762"/>
                  </a:cubicBezTo>
                  <a:cubicBezTo>
                    <a:pt x="1528" y="763"/>
                    <a:pt x="1527" y="763"/>
                    <a:pt x="1529" y="764"/>
                  </a:cubicBezTo>
                  <a:cubicBezTo>
                    <a:pt x="1531" y="765"/>
                    <a:pt x="1531" y="765"/>
                    <a:pt x="1532" y="763"/>
                  </a:cubicBezTo>
                  <a:cubicBezTo>
                    <a:pt x="1533" y="761"/>
                    <a:pt x="1534" y="761"/>
                    <a:pt x="1536" y="761"/>
                  </a:cubicBezTo>
                  <a:cubicBezTo>
                    <a:pt x="1537" y="761"/>
                    <a:pt x="1537" y="758"/>
                    <a:pt x="1537" y="758"/>
                  </a:cubicBezTo>
                  <a:cubicBezTo>
                    <a:pt x="1538" y="755"/>
                    <a:pt x="1537" y="751"/>
                    <a:pt x="1538" y="749"/>
                  </a:cubicBezTo>
                  <a:cubicBezTo>
                    <a:pt x="1539" y="748"/>
                    <a:pt x="1540" y="748"/>
                    <a:pt x="1540" y="746"/>
                  </a:cubicBezTo>
                  <a:cubicBezTo>
                    <a:pt x="1539" y="744"/>
                    <a:pt x="1538" y="742"/>
                    <a:pt x="1537" y="740"/>
                  </a:cubicBezTo>
                  <a:cubicBezTo>
                    <a:pt x="1536" y="736"/>
                    <a:pt x="1534" y="739"/>
                    <a:pt x="1531" y="740"/>
                  </a:cubicBezTo>
                  <a:cubicBezTo>
                    <a:pt x="1530" y="741"/>
                    <a:pt x="1528" y="742"/>
                    <a:pt x="1527" y="742"/>
                  </a:cubicBezTo>
                  <a:cubicBezTo>
                    <a:pt x="1525" y="742"/>
                    <a:pt x="1523" y="741"/>
                    <a:pt x="1524" y="743"/>
                  </a:cubicBezTo>
                  <a:close/>
                  <a:moveTo>
                    <a:pt x="1478" y="761"/>
                  </a:moveTo>
                  <a:cubicBezTo>
                    <a:pt x="1479" y="760"/>
                    <a:pt x="1481" y="756"/>
                    <a:pt x="1480" y="754"/>
                  </a:cubicBezTo>
                  <a:cubicBezTo>
                    <a:pt x="1480" y="754"/>
                    <a:pt x="1478" y="754"/>
                    <a:pt x="1477" y="753"/>
                  </a:cubicBezTo>
                  <a:cubicBezTo>
                    <a:pt x="1476" y="752"/>
                    <a:pt x="1475" y="753"/>
                    <a:pt x="1474" y="754"/>
                  </a:cubicBezTo>
                  <a:cubicBezTo>
                    <a:pt x="1472" y="755"/>
                    <a:pt x="1469" y="758"/>
                    <a:pt x="1473" y="758"/>
                  </a:cubicBezTo>
                  <a:cubicBezTo>
                    <a:pt x="1476" y="758"/>
                    <a:pt x="1473" y="759"/>
                    <a:pt x="1474" y="760"/>
                  </a:cubicBezTo>
                  <a:cubicBezTo>
                    <a:pt x="1475" y="760"/>
                    <a:pt x="1477" y="761"/>
                    <a:pt x="1478" y="761"/>
                  </a:cubicBezTo>
                  <a:close/>
                  <a:moveTo>
                    <a:pt x="1678" y="806"/>
                  </a:moveTo>
                  <a:cubicBezTo>
                    <a:pt x="1678" y="804"/>
                    <a:pt x="1677" y="803"/>
                    <a:pt x="1676" y="802"/>
                  </a:cubicBezTo>
                  <a:cubicBezTo>
                    <a:pt x="1676" y="803"/>
                    <a:pt x="1671" y="804"/>
                    <a:pt x="1671" y="804"/>
                  </a:cubicBezTo>
                  <a:cubicBezTo>
                    <a:pt x="1671" y="808"/>
                    <a:pt x="1672" y="807"/>
                    <a:pt x="1676" y="807"/>
                  </a:cubicBezTo>
                  <a:cubicBezTo>
                    <a:pt x="1679" y="807"/>
                    <a:pt x="1681" y="806"/>
                    <a:pt x="1683" y="809"/>
                  </a:cubicBezTo>
                  <a:cubicBezTo>
                    <a:pt x="1684" y="812"/>
                    <a:pt x="1686" y="811"/>
                    <a:pt x="1689" y="810"/>
                  </a:cubicBezTo>
                  <a:cubicBezTo>
                    <a:pt x="1690" y="810"/>
                    <a:pt x="1697" y="810"/>
                    <a:pt x="1698" y="809"/>
                  </a:cubicBezTo>
                  <a:cubicBezTo>
                    <a:pt x="1700" y="806"/>
                    <a:pt x="1693" y="808"/>
                    <a:pt x="1692" y="807"/>
                  </a:cubicBezTo>
                  <a:cubicBezTo>
                    <a:pt x="1692" y="807"/>
                    <a:pt x="1693" y="806"/>
                    <a:pt x="1692" y="806"/>
                  </a:cubicBezTo>
                  <a:cubicBezTo>
                    <a:pt x="1690" y="806"/>
                    <a:pt x="1688" y="806"/>
                    <a:pt x="1687" y="806"/>
                  </a:cubicBezTo>
                  <a:cubicBezTo>
                    <a:pt x="1684" y="806"/>
                    <a:pt x="1681" y="806"/>
                    <a:pt x="1678" y="806"/>
                  </a:cubicBezTo>
                  <a:close/>
                  <a:moveTo>
                    <a:pt x="1459" y="765"/>
                  </a:moveTo>
                  <a:cubicBezTo>
                    <a:pt x="1459" y="765"/>
                    <a:pt x="1460" y="766"/>
                    <a:pt x="1460" y="766"/>
                  </a:cubicBezTo>
                  <a:cubicBezTo>
                    <a:pt x="1461" y="765"/>
                    <a:pt x="1462" y="764"/>
                    <a:pt x="1462" y="763"/>
                  </a:cubicBezTo>
                  <a:cubicBezTo>
                    <a:pt x="1461" y="764"/>
                    <a:pt x="1460" y="764"/>
                    <a:pt x="1459" y="765"/>
                  </a:cubicBezTo>
                  <a:close/>
                  <a:moveTo>
                    <a:pt x="1767" y="806"/>
                  </a:moveTo>
                  <a:cubicBezTo>
                    <a:pt x="1762" y="806"/>
                    <a:pt x="1759" y="808"/>
                    <a:pt x="1756" y="811"/>
                  </a:cubicBezTo>
                  <a:cubicBezTo>
                    <a:pt x="1758" y="813"/>
                    <a:pt x="1761" y="814"/>
                    <a:pt x="1763" y="815"/>
                  </a:cubicBezTo>
                  <a:cubicBezTo>
                    <a:pt x="1763" y="812"/>
                    <a:pt x="1767" y="813"/>
                    <a:pt x="1768" y="812"/>
                  </a:cubicBezTo>
                  <a:cubicBezTo>
                    <a:pt x="1771" y="809"/>
                    <a:pt x="1771" y="809"/>
                    <a:pt x="1774" y="811"/>
                  </a:cubicBezTo>
                  <a:cubicBezTo>
                    <a:pt x="1772" y="807"/>
                    <a:pt x="1773" y="806"/>
                    <a:pt x="1776" y="802"/>
                  </a:cubicBezTo>
                  <a:cubicBezTo>
                    <a:pt x="1773" y="803"/>
                    <a:pt x="1770" y="804"/>
                    <a:pt x="1767" y="806"/>
                  </a:cubicBezTo>
                  <a:close/>
                  <a:moveTo>
                    <a:pt x="1586" y="800"/>
                  </a:moveTo>
                  <a:cubicBezTo>
                    <a:pt x="1585" y="800"/>
                    <a:pt x="1585" y="799"/>
                    <a:pt x="1584" y="798"/>
                  </a:cubicBezTo>
                  <a:cubicBezTo>
                    <a:pt x="1585" y="800"/>
                    <a:pt x="1585" y="801"/>
                    <a:pt x="1586" y="802"/>
                  </a:cubicBezTo>
                  <a:cubicBezTo>
                    <a:pt x="1586" y="801"/>
                    <a:pt x="1586" y="801"/>
                    <a:pt x="1586" y="800"/>
                  </a:cubicBezTo>
                  <a:close/>
                  <a:moveTo>
                    <a:pt x="2253" y="1087"/>
                  </a:moveTo>
                  <a:cubicBezTo>
                    <a:pt x="2251" y="1083"/>
                    <a:pt x="2248" y="1081"/>
                    <a:pt x="2245" y="1078"/>
                  </a:cubicBezTo>
                  <a:cubicBezTo>
                    <a:pt x="2245" y="1083"/>
                    <a:pt x="2245" y="1083"/>
                    <a:pt x="2241" y="1086"/>
                  </a:cubicBezTo>
                  <a:cubicBezTo>
                    <a:pt x="2243" y="1087"/>
                    <a:pt x="2243" y="1090"/>
                    <a:pt x="2243" y="1092"/>
                  </a:cubicBezTo>
                  <a:cubicBezTo>
                    <a:pt x="2243" y="1096"/>
                    <a:pt x="2243" y="1096"/>
                    <a:pt x="2239" y="1096"/>
                  </a:cubicBezTo>
                  <a:cubicBezTo>
                    <a:pt x="2242" y="1102"/>
                    <a:pt x="2243" y="1106"/>
                    <a:pt x="2244" y="1112"/>
                  </a:cubicBezTo>
                  <a:cubicBezTo>
                    <a:pt x="2245" y="1114"/>
                    <a:pt x="2248" y="1116"/>
                    <a:pt x="2249" y="1117"/>
                  </a:cubicBezTo>
                  <a:cubicBezTo>
                    <a:pt x="2251" y="1118"/>
                    <a:pt x="2255" y="1115"/>
                    <a:pt x="2256" y="1114"/>
                  </a:cubicBezTo>
                  <a:cubicBezTo>
                    <a:pt x="2259" y="1113"/>
                    <a:pt x="2260" y="1113"/>
                    <a:pt x="2261" y="1110"/>
                  </a:cubicBezTo>
                  <a:cubicBezTo>
                    <a:pt x="2261" y="1108"/>
                    <a:pt x="2263" y="1103"/>
                    <a:pt x="2262" y="1102"/>
                  </a:cubicBezTo>
                  <a:cubicBezTo>
                    <a:pt x="2259" y="1097"/>
                    <a:pt x="2257" y="1092"/>
                    <a:pt x="2253" y="1087"/>
                  </a:cubicBezTo>
                  <a:close/>
                  <a:moveTo>
                    <a:pt x="2433" y="1188"/>
                  </a:moveTo>
                  <a:cubicBezTo>
                    <a:pt x="2432" y="1191"/>
                    <a:pt x="2435" y="1195"/>
                    <a:pt x="2436" y="1197"/>
                  </a:cubicBezTo>
                  <a:cubicBezTo>
                    <a:pt x="2439" y="1196"/>
                    <a:pt x="2436" y="1187"/>
                    <a:pt x="2433" y="1188"/>
                  </a:cubicBezTo>
                  <a:close/>
                  <a:moveTo>
                    <a:pt x="1263" y="419"/>
                  </a:moveTo>
                  <a:cubicBezTo>
                    <a:pt x="1263" y="420"/>
                    <a:pt x="1263" y="421"/>
                    <a:pt x="1263" y="422"/>
                  </a:cubicBezTo>
                  <a:cubicBezTo>
                    <a:pt x="1268" y="422"/>
                    <a:pt x="1273" y="421"/>
                    <a:pt x="1277" y="420"/>
                  </a:cubicBezTo>
                  <a:cubicBezTo>
                    <a:pt x="1278" y="420"/>
                    <a:pt x="1281" y="424"/>
                    <a:pt x="1282" y="425"/>
                  </a:cubicBezTo>
                  <a:cubicBezTo>
                    <a:pt x="1283" y="426"/>
                    <a:pt x="1285" y="427"/>
                    <a:pt x="1287" y="427"/>
                  </a:cubicBezTo>
                  <a:cubicBezTo>
                    <a:pt x="1290" y="428"/>
                    <a:pt x="1292" y="428"/>
                    <a:pt x="1295" y="429"/>
                  </a:cubicBezTo>
                  <a:cubicBezTo>
                    <a:pt x="1297" y="429"/>
                    <a:pt x="1300" y="428"/>
                    <a:pt x="1301" y="428"/>
                  </a:cubicBezTo>
                  <a:cubicBezTo>
                    <a:pt x="1305" y="426"/>
                    <a:pt x="1309" y="423"/>
                    <a:pt x="1313" y="421"/>
                  </a:cubicBezTo>
                  <a:cubicBezTo>
                    <a:pt x="1317" y="420"/>
                    <a:pt x="1320" y="418"/>
                    <a:pt x="1324" y="417"/>
                  </a:cubicBezTo>
                  <a:cubicBezTo>
                    <a:pt x="1325" y="416"/>
                    <a:pt x="1329" y="416"/>
                    <a:pt x="1330" y="415"/>
                  </a:cubicBezTo>
                  <a:cubicBezTo>
                    <a:pt x="1332" y="414"/>
                    <a:pt x="1331" y="411"/>
                    <a:pt x="1333" y="409"/>
                  </a:cubicBezTo>
                  <a:cubicBezTo>
                    <a:pt x="1337" y="407"/>
                    <a:pt x="1340" y="403"/>
                    <a:pt x="1340" y="399"/>
                  </a:cubicBezTo>
                  <a:cubicBezTo>
                    <a:pt x="1340" y="396"/>
                    <a:pt x="1333" y="390"/>
                    <a:pt x="1330" y="390"/>
                  </a:cubicBezTo>
                  <a:cubicBezTo>
                    <a:pt x="1331" y="389"/>
                    <a:pt x="1332" y="387"/>
                    <a:pt x="1332" y="385"/>
                  </a:cubicBezTo>
                  <a:cubicBezTo>
                    <a:pt x="1331" y="385"/>
                    <a:pt x="1330" y="385"/>
                    <a:pt x="1329" y="385"/>
                  </a:cubicBezTo>
                  <a:cubicBezTo>
                    <a:pt x="1330" y="383"/>
                    <a:pt x="1331" y="381"/>
                    <a:pt x="1332" y="380"/>
                  </a:cubicBezTo>
                  <a:cubicBezTo>
                    <a:pt x="1330" y="381"/>
                    <a:pt x="1327" y="382"/>
                    <a:pt x="1324" y="383"/>
                  </a:cubicBezTo>
                  <a:cubicBezTo>
                    <a:pt x="1323" y="382"/>
                    <a:pt x="1323" y="378"/>
                    <a:pt x="1322" y="378"/>
                  </a:cubicBezTo>
                  <a:cubicBezTo>
                    <a:pt x="1318" y="378"/>
                    <a:pt x="1318" y="378"/>
                    <a:pt x="1318" y="381"/>
                  </a:cubicBezTo>
                  <a:cubicBezTo>
                    <a:pt x="1318" y="384"/>
                    <a:pt x="1316" y="383"/>
                    <a:pt x="1314" y="383"/>
                  </a:cubicBezTo>
                  <a:cubicBezTo>
                    <a:pt x="1310" y="383"/>
                    <a:pt x="1311" y="384"/>
                    <a:pt x="1309" y="387"/>
                  </a:cubicBezTo>
                  <a:cubicBezTo>
                    <a:pt x="1307" y="386"/>
                    <a:pt x="1305" y="384"/>
                    <a:pt x="1302" y="383"/>
                  </a:cubicBezTo>
                  <a:cubicBezTo>
                    <a:pt x="1303" y="385"/>
                    <a:pt x="1303" y="387"/>
                    <a:pt x="1304" y="389"/>
                  </a:cubicBezTo>
                  <a:cubicBezTo>
                    <a:pt x="1303" y="388"/>
                    <a:pt x="1301" y="388"/>
                    <a:pt x="1300" y="387"/>
                  </a:cubicBezTo>
                  <a:cubicBezTo>
                    <a:pt x="1299" y="386"/>
                    <a:pt x="1298" y="383"/>
                    <a:pt x="1297" y="383"/>
                  </a:cubicBezTo>
                  <a:cubicBezTo>
                    <a:pt x="1295" y="383"/>
                    <a:pt x="1294" y="385"/>
                    <a:pt x="1294" y="386"/>
                  </a:cubicBezTo>
                  <a:cubicBezTo>
                    <a:pt x="1294" y="388"/>
                    <a:pt x="1294" y="389"/>
                    <a:pt x="1292" y="390"/>
                  </a:cubicBezTo>
                  <a:cubicBezTo>
                    <a:pt x="1291" y="388"/>
                    <a:pt x="1290" y="386"/>
                    <a:pt x="1289" y="384"/>
                  </a:cubicBezTo>
                  <a:cubicBezTo>
                    <a:pt x="1288" y="383"/>
                    <a:pt x="1286" y="382"/>
                    <a:pt x="1286" y="384"/>
                  </a:cubicBezTo>
                  <a:cubicBezTo>
                    <a:pt x="1286" y="387"/>
                    <a:pt x="1286" y="389"/>
                    <a:pt x="1286" y="392"/>
                  </a:cubicBezTo>
                  <a:cubicBezTo>
                    <a:pt x="1286" y="392"/>
                    <a:pt x="1282" y="394"/>
                    <a:pt x="1283" y="390"/>
                  </a:cubicBezTo>
                  <a:cubicBezTo>
                    <a:pt x="1282" y="392"/>
                    <a:pt x="1280" y="394"/>
                    <a:pt x="1279" y="396"/>
                  </a:cubicBezTo>
                  <a:cubicBezTo>
                    <a:pt x="1278" y="394"/>
                    <a:pt x="1277" y="392"/>
                    <a:pt x="1277" y="390"/>
                  </a:cubicBezTo>
                  <a:cubicBezTo>
                    <a:pt x="1277" y="388"/>
                    <a:pt x="1278" y="384"/>
                    <a:pt x="1277" y="383"/>
                  </a:cubicBezTo>
                  <a:cubicBezTo>
                    <a:pt x="1275" y="381"/>
                    <a:pt x="1273" y="378"/>
                    <a:pt x="1271" y="376"/>
                  </a:cubicBezTo>
                  <a:cubicBezTo>
                    <a:pt x="1270" y="375"/>
                    <a:pt x="1266" y="377"/>
                    <a:pt x="1265" y="378"/>
                  </a:cubicBezTo>
                  <a:cubicBezTo>
                    <a:pt x="1266" y="380"/>
                    <a:pt x="1267" y="381"/>
                    <a:pt x="1268" y="383"/>
                  </a:cubicBezTo>
                  <a:cubicBezTo>
                    <a:pt x="1266" y="383"/>
                    <a:pt x="1262" y="381"/>
                    <a:pt x="1261" y="382"/>
                  </a:cubicBezTo>
                  <a:cubicBezTo>
                    <a:pt x="1259" y="383"/>
                    <a:pt x="1259" y="385"/>
                    <a:pt x="1258" y="387"/>
                  </a:cubicBezTo>
                  <a:cubicBezTo>
                    <a:pt x="1258" y="387"/>
                    <a:pt x="1261" y="388"/>
                    <a:pt x="1262" y="389"/>
                  </a:cubicBezTo>
                  <a:cubicBezTo>
                    <a:pt x="1260" y="391"/>
                    <a:pt x="1259" y="390"/>
                    <a:pt x="1257" y="389"/>
                  </a:cubicBezTo>
                  <a:cubicBezTo>
                    <a:pt x="1255" y="388"/>
                    <a:pt x="1254" y="391"/>
                    <a:pt x="1252" y="392"/>
                  </a:cubicBezTo>
                  <a:cubicBezTo>
                    <a:pt x="1254" y="393"/>
                    <a:pt x="1256" y="394"/>
                    <a:pt x="1258" y="394"/>
                  </a:cubicBezTo>
                  <a:cubicBezTo>
                    <a:pt x="1260" y="394"/>
                    <a:pt x="1262" y="392"/>
                    <a:pt x="1264" y="391"/>
                  </a:cubicBezTo>
                  <a:cubicBezTo>
                    <a:pt x="1267" y="390"/>
                    <a:pt x="1271" y="393"/>
                    <a:pt x="1274" y="394"/>
                  </a:cubicBezTo>
                  <a:cubicBezTo>
                    <a:pt x="1272" y="395"/>
                    <a:pt x="1270" y="396"/>
                    <a:pt x="1268" y="398"/>
                  </a:cubicBezTo>
                  <a:cubicBezTo>
                    <a:pt x="1270" y="399"/>
                    <a:pt x="1272" y="402"/>
                    <a:pt x="1274" y="399"/>
                  </a:cubicBezTo>
                  <a:cubicBezTo>
                    <a:pt x="1274" y="400"/>
                    <a:pt x="1274" y="401"/>
                    <a:pt x="1274" y="403"/>
                  </a:cubicBezTo>
                  <a:cubicBezTo>
                    <a:pt x="1270" y="402"/>
                    <a:pt x="1267" y="401"/>
                    <a:pt x="1263" y="401"/>
                  </a:cubicBezTo>
                  <a:cubicBezTo>
                    <a:pt x="1261" y="400"/>
                    <a:pt x="1257" y="402"/>
                    <a:pt x="1254" y="403"/>
                  </a:cubicBezTo>
                  <a:cubicBezTo>
                    <a:pt x="1256" y="406"/>
                    <a:pt x="1256" y="406"/>
                    <a:pt x="1259" y="406"/>
                  </a:cubicBezTo>
                  <a:cubicBezTo>
                    <a:pt x="1261" y="406"/>
                    <a:pt x="1267" y="405"/>
                    <a:pt x="1267" y="407"/>
                  </a:cubicBezTo>
                  <a:cubicBezTo>
                    <a:pt x="1268" y="408"/>
                    <a:pt x="1270" y="413"/>
                    <a:pt x="1270" y="414"/>
                  </a:cubicBezTo>
                  <a:cubicBezTo>
                    <a:pt x="1268" y="415"/>
                    <a:pt x="1266" y="419"/>
                    <a:pt x="1263" y="419"/>
                  </a:cubicBezTo>
                  <a:close/>
                  <a:moveTo>
                    <a:pt x="2402" y="1151"/>
                  </a:moveTo>
                  <a:cubicBezTo>
                    <a:pt x="2405" y="1153"/>
                    <a:pt x="2407" y="1154"/>
                    <a:pt x="2410" y="1155"/>
                  </a:cubicBezTo>
                  <a:cubicBezTo>
                    <a:pt x="2410" y="1152"/>
                    <a:pt x="2404" y="1149"/>
                    <a:pt x="2402" y="1148"/>
                  </a:cubicBezTo>
                  <a:cubicBezTo>
                    <a:pt x="2402" y="1149"/>
                    <a:pt x="2402" y="1150"/>
                    <a:pt x="2402" y="1151"/>
                  </a:cubicBezTo>
                  <a:close/>
                  <a:moveTo>
                    <a:pt x="2502" y="1239"/>
                  </a:moveTo>
                  <a:cubicBezTo>
                    <a:pt x="2503" y="1233"/>
                    <a:pt x="2503" y="1228"/>
                    <a:pt x="2504" y="1222"/>
                  </a:cubicBezTo>
                  <a:cubicBezTo>
                    <a:pt x="2504" y="1220"/>
                    <a:pt x="2504" y="1218"/>
                    <a:pt x="2503" y="1216"/>
                  </a:cubicBezTo>
                  <a:cubicBezTo>
                    <a:pt x="2501" y="1213"/>
                    <a:pt x="2503" y="1212"/>
                    <a:pt x="2506" y="1210"/>
                  </a:cubicBezTo>
                  <a:cubicBezTo>
                    <a:pt x="2504" y="1208"/>
                    <a:pt x="2501" y="1203"/>
                    <a:pt x="2499" y="1203"/>
                  </a:cubicBezTo>
                  <a:cubicBezTo>
                    <a:pt x="2498" y="1203"/>
                    <a:pt x="2493" y="1204"/>
                    <a:pt x="2493" y="1203"/>
                  </a:cubicBezTo>
                  <a:cubicBezTo>
                    <a:pt x="2492" y="1202"/>
                    <a:pt x="2493" y="1200"/>
                    <a:pt x="2492" y="1198"/>
                  </a:cubicBezTo>
                  <a:cubicBezTo>
                    <a:pt x="2492" y="1197"/>
                    <a:pt x="2490" y="1195"/>
                    <a:pt x="2489" y="1194"/>
                  </a:cubicBezTo>
                  <a:cubicBezTo>
                    <a:pt x="2489" y="1192"/>
                    <a:pt x="2490" y="1189"/>
                    <a:pt x="2489" y="1188"/>
                  </a:cubicBezTo>
                  <a:cubicBezTo>
                    <a:pt x="2488" y="1187"/>
                    <a:pt x="2481" y="1186"/>
                    <a:pt x="2479" y="1185"/>
                  </a:cubicBezTo>
                  <a:cubicBezTo>
                    <a:pt x="2480" y="1184"/>
                    <a:pt x="2481" y="1183"/>
                    <a:pt x="2482" y="1182"/>
                  </a:cubicBezTo>
                  <a:cubicBezTo>
                    <a:pt x="2481" y="1182"/>
                    <a:pt x="2480" y="1182"/>
                    <a:pt x="2479" y="1182"/>
                  </a:cubicBezTo>
                  <a:cubicBezTo>
                    <a:pt x="2479" y="1181"/>
                    <a:pt x="2482" y="1180"/>
                    <a:pt x="2482" y="1180"/>
                  </a:cubicBezTo>
                  <a:cubicBezTo>
                    <a:pt x="2481" y="1178"/>
                    <a:pt x="2481" y="1177"/>
                    <a:pt x="2480" y="1175"/>
                  </a:cubicBezTo>
                  <a:cubicBezTo>
                    <a:pt x="2479" y="1174"/>
                    <a:pt x="2478" y="1175"/>
                    <a:pt x="2476" y="1176"/>
                  </a:cubicBezTo>
                  <a:cubicBezTo>
                    <a:pt x="2475" y="1177"/>
                    <a:pt x="2473" y="1176"/>
                    <a:pt x="2472" y="1176"/>
                  </a:cubicBezTo>
                  <a:cubicBezTo>
                    <a:pt x="2473" y="1176"/>
                    <a:pt x="2474" y="1175"/>
                    <a:pt x="2475" y="1174"/>
                  </a:cubicBezTo>
                  <a:cubicBezTo>
                    <a:pt x="2473" y="1172"/>
                    <a:pt x="2470" y="1171"/>
                    <a:pt x="2468" y="1170"/>
                  </a:cubicBezTo>
                  <a:cubicBezTo>
                    <a:pt x="2465" y="1169"/>
                    <a:pt x="2464" y="1165"/>
                    <a:pt x="2462" y="1163"/>
                  </a:cubicBezTo>
                  <a:cubicBezTo>
                    <a:pt x="2461" y="1162"/>
                    <a:pt x="2460" y="1163"/>
                    <a:pt x="2459" y="1162"/>
                  </a:cubicBezTo>
                  <a:cubicBezTo>
                    <a:pt x="2458" y="1161"/>
                    <a:pt x="2457" y="1159"/>
                    <a:pt x="2456" y="1158"/>
                  </a:cubicBezTo>
                  <a:cubicBezTo>
                    <a:pt x="2456" y="1157"/>
                    <a:pt x="2455" y="1156"/>
                    <a:pt x="2454" y="1155"/>
                  </a:cubicBezTo>
                  <a:cubicBezTo>
                    <a:pt x="2453" y="1154"/>
                    <a:pt x="2453" y="1157"/>
                    <a:pt x="2451" y="1156"/>
                  </a:cubicBezTo>
                  <a:cubicBezTo>
                    <a:pt x="2447" y="1153"/>
                    <a:pt x="2443" y="1148"/>
                    <a:pt x="2439" y="1145"/>
                  </a:cubicBezTo>
                  <a:cubicBezTo>
                    <a:pt x="2435" y="1143"/>
                    <a:pt x="2432" y="1141"/>
                    <a:pt x="2429" y="1138"/>
                  </a:cubicBezTo>
                  <a:cubicBezTo>
                    <a:pt x="2426" y="1136"/>
                    <a:pt x="2427" y="1134"/>
                    <a:pt x="2425" y="1132"/>
                  </a:cubicBezTo>
                  <a:cubicBezTo>
                    <a:pt x="2425" y="1130"/>
                    <a:pt x="2422" y="1125"/>
                    <a:pt x="2420" y="1125"/>
                  </a:cubicBezTo>
                  <a:cubicBezTo>
                    <a:pt x="2418" y="1124"/>
                    <a:pt x="2414" y="1127"/>
                    <a:pt x="2411" y="1127"/>
                  </a:cubicBezTo>
                  <a:cubicBezTo>
                    <a:pt x="2410" y="1126"/>
                    <a:pt x="2397" y="1117"/>
                    <a:pt x="2397" y="1122"/>
                  </a:cubicBezTo>
                  <a:cubicBezTo>
                    <a:pt x="2397" y="1129"/>
                    <a:pt x="2401" y="1132"/>
                    <a:pt x="2406" y="1137"/>
                  </a:cubicBezTo>
                  <a:cubicBezTo>
                    <a:pt x="2407" y="1138"/>
                    <a:pt x="2410" y="1142"/>
                    <a:pt x="2412" y="1142"/>
                  </a:cubicBezTo>
                  <a:cubicBezTo>
                    <a:pt x="2416" y="1142"/>
                    <a:pt x="2417" y="1145"/>
                    <a:pt x="2419" y="1148"/>
                  </a:cubicBezTo>
                  <a:cubicBezTo>
                    <a:pt x="2420" y="1149"/>
                    <a:pt x="2422" y="1150"/>
                    <a:pt x="2422" y="1151"/>
                  </a:cubicBezTo>
                  <a:cubicBezTo>
                    <a:pt x="2423" y="1153"/>
                    <a:pt x="2421" y="1155"/>
                    <a:pt x="2423" y="1155"/>
                  </a:cubicBezTo>
                  <a:cubicBezTo>
                    <a:pt x="2427" y="1158"/>
                    <a:pt x="2431" y="1160"/>
                    <a:pt x="2434" y="1162"/>
                  </a:cubicBezTo>
                  <a:cubicBezTo>
                    <a:pt x="2431" y="1164"/>
                    <a:pt x="2436" y="1171"/>
                    <a:pt x="2437" y="1174"/>
                  </a:cubicBezTo>
                  <a:cubicBezTo>
                    <a:pt x="2438" y="1176"/>
                    <a:pt x="2438" y="1176"/>
                    <a:pt x="2441" y="1178"/>
                  </a:cubicBezTo>
                  <a:cubicBezTo>
                    <a:pt x="2442" y="1178"/>
                    <a:pt x="2442" y="1180"/>
                    <a:pt x="2443" y="1182"/>
                  </a:cubicBezTo>
                  <a:cubicBezTo>
                    <a:pt x="2445" y="1184"/>
                    <a:pt x="2447" y="1186"/>
                    <a:pt x="2448" y="1188"/>
                  </a:cubicBezTo>
                  <a:cubicBezTo>
                    <a:pt x="2449" y="1189"/>
                    <a:pt x="2449" y="1191"/>
                    <a:pt x="2450" y="1192"/>
                  </a:cubicBezTo>
                  <a:cubicBezTo>
                    <a:pt x="2451" y="1193"/>
                    <a:pt x="2454" y="1196"/>
                    <a:pt x="2454" y="1198"/>
                  </a:cubicBezTo>
                  <a:cubicBezTo>
                    <a:pt x="2454" y="1200"/>
                    <a:pt x="2454" y="1201"/>
                    <a:pt x="2455" y="1203"/>
                  </a:cubicBezTo>
                  <a:cubicBezTo>
                    <a:pt x="2459" y="1207"/>
                    <a:pt x="2462" y="1211"/>
                    <a:pt x="2465" y="1214"/>
                  </a:cubicBezTo>
                  <a:cubicBezTo>
                    <a:pt x="2467" y="1215"/>
                    <a:pt x="2467" y="1217"/>
                    <a:pt x="2468" y="1219"/>
                  </a:cubicBezTo>
                  <a:cubicBezTo>
                    <a:pt x="2470" y="1221"/>
                    <a:pt x="2472" y="1222"/>
                    <a:pt x="2474" y="1224"/>
                  </a:cubicBezTo>
                  <a:cubicBezTo>
                    <a:pt x="2476" y="1225"/>
                    <a:pt x="2477" y="1226"/>
                    <a:pt x="2478" y="1227"/>
                  </a:cubicBezTo>
                  <a:cubicBezTo>
                    <a:pt x="2480" y="1230"/>
                    <a:pt x="2481" y="1229"/>
                    <a:pt x="2484" y="1229"/>
                  </a:cubicBezTo>
                  <a:cubicBezTo>
                    <a:pt x="2486" y="1229"/>
                    <a:pt x="2490" y="1239"/>
                    <a:pt x="2491" y="1240"/>
                  </a:cubicBezTo>
                  <a:cubicBezTo>
                    <a:pt x="2491" y="1238"/>
                    <a:pt x="2491" y="1237"/>
                    <a:pt x="2491" y="1235"/>
                  </a:cubicBezTo>
                  <a:cubicBezTo>
                    <a:pt x="2494" y="1236"/>
                    <a:pt x="2494" y="1237"/>
                    <a:pt x="2496" y="1235"/>
                  </a:cubicBezTo>
                  <a:cubicBezTo>
                    <a:pt x="2497" y="1234"/>
                    <a:pt x="2501" y="1238"/>
                    <a:pt x="2502" y="1239"/>
                  </a:cubicBezTo>
                  <a:close/>
                  <a:moveTo>
                    <a:pt x="2642" y="1283"/>
                  </a:moveTo>
                  <a:cubicBezTo>
                    <a:pt x="2645" y="1285"/>
                    <a:pt x="2646" y="1287"/>
                    <a:pt x="2649" y="1284"/>
                  </a:cubicBezTo>
                  <a:cubicBezTo>
                    <a:pt x="2651" y="1282"/>
                    <a:pt x="2650" y="1280"/>
                    <a:pt x="2647" y="1279"/>
                  </a:cubicBezTo>
                  <a:cubicBezTo>
                    <a:pt x="2645" y="1278"/>
                    <a:pt x="2643" y="1275"/>
                    <a:pt x="2641" y="1275"/>
                  </a:cubicBezTo>
                  <a:cubicBezTo>
                    <a:pt x="2637" y="1275"/>
                    <a:pt x="2634" y="1274"/>
                    <a:pt x="2631" y="1277"/>
                  </a:cubicBezTo>
                  <a:cubicBezTo>
                    <a:pt x="2636" y="1279"/>
                    <a:pt x="2638" y="1280"/>
                    <a:pt x="2642" y="1283"/>
                  </a:cubicBezTo>
                  <a:close/>
                  <a:moveTo>
                    <a:pt x="2498" y="1194"/>
                  </a:moveTo>
                  <a:cubicBezTo>
                    <a:pt x="2498" y="1196"/>
                    <a:pt x="2499" y="1198"/>
                    <a:pt x="2497" y="1199"/>
                  </a:cubicBezTo>
                  <a:cubicBezTo>
                    <a:pt x="2501" y="1199"/>
                    <a:pt x="2503" y="1200"/>
                    <a:pt x="2505" y="1204"/>
                  </a:cubicBezTo>
                  <a:cubicBezTo>
                    <a:pt x="2506" y="1207"/>
                    <a:pt x="2509" y="1208"/>
                    <a:pt x="2512" y="1210"/>
                  </a:cubicBezTo>
                  <a:cubicBezTo>
                    <a:pt x="2512" y="1209"/>
                    <a:pt x="2511" y="1208"/>
                    <a:pt x="2511" y="1206"/>
                  </a:cubicBezTo>
                  <a:cubicBezTo>
                    <a:pt x="2512" y="1206"/>
                    <a:pt x="2513" y="1205"/>
                    <a:pt x="2514" y="1205"/>
                  </a:cubicBezTo>
                  <a:cubicBezTo>
                    <a:pt x="2512" y="1204"/>
                    <a:pt x="2509" y="1204"/>
                    <a:pt x="2509" y="1202"/>
                  </a:cubicBezTo>
                  <a:cubicBezTo>
                    <a:pt x="2508" y="1201"/>
                    <a:pt x="2507" y="1194"/>
                    <a:pt x="2506" y="1194"/>
                  </a:cubicBezTo>
                  <a:cubicBezTo>
                    <a:pt x="2503" y="1192"/>
                    <a:pt x="2505" y="1197"/>
                    <a:pt x="2502" y="1197"/>
                  </a:cubicBezTo>
                  <a:cubicBezTo>
                    <a:pt x="2501" y="1197"/>
                    <a:pt x="2502" y="1195"/>
                    <a:pt x="2502" y="1194"/>
                  </a:cubicBezTo>
                  <a:cubicBezTo>
                    <a:pt x="2502" y="1193"/>
                    <a:pt x="2499" y="1194"/>
                    <a:pt x="2498" y="1194"/>
                  </a:cubicBezTo>
                  <a:close/>
                  <a:moveTo>
                    <a:pt x="2521" y="1212"/>
                  </a:moveTo>
                  <a:cubicBezTo>
                    <a:pt x="2523" y="1209"/>
                    <a:pt x="2524" y="1211"/>
                    <a:pt x="2527" y="1212"/>
                  </a:cubicBezTo>
                  <a:cubicBezTo>
                    <a:pt x="2527" y="1210"/>
                    <a:pt x="2528" y="1208"/>
                    <a:pt x="2529" y="1206"/>
                  </a:cubicBezTo>
                  <a:cubicBezTo>
                    <a:pt x="2526" y="1206"/>
                    <a:pt x="2524" y="1205"/>
                    <a:pt x="2521" y="1205"/>
                  </a:cubicBezTo>
                  <a:cubicBezTo>
                    <a:pt x="2521" y="1207"/>
                    <a:pt x="2521" y="1209"/>
                    <a:pt x="2521" y="1212"/>
                  </a:cubicBezTo>
                  <a:close/>
                  <a:moveTo>
                    <a:pt x="2564" y="1263"/>
                  </a:moveTo>
                  <a:cubicBezTo>
                    <a:pt x="2566" y="1264"/>
                    <a:pt x="2568" y="1265"/>
                    <a:pt x="2570" y="1265"/>
                  </a:cubicBezTo>
                  <a:cubicBezTo>
                    <a:pt x="2573" y="1264"/>
                    <a:pt x="2574" y="1263"/>
                    <a:pt x="2576" y="1264"/>
                  </a:cubicBezTo>
                  <a:cubicBezTo>
                    <a:pt x="2579" y="1266"/>
                    <a:pt x="2581" y="1267"/>
                    <a:pt x="2584" y="1269"/>
                  </a:cubicBezTo>
                  <a:cubicBezTo>
                    <a:pt x="2586" y="1270"/>
                    <a:pt x="2587" y="1271"/>
                    <a:pt x="2589" y="1269"/>
                  </a:cubicBezTo>
                  <a:cubicBezTo>
                    <a:pt x="2588" y="1267"/>
                    <a:pt x="2585" y="1266"/>
                    <a:pt x="2586" y="1264"/>
                  </a:cubicBezTo>
                  <a:cubicBezTo>
                    <a:pt x="2587" y="1263"/>
                    <a:pt x="2588" y="1259"/>
                    <a:pt x="2587" y="1258"/>
                  </a:cubicBezTo>
                  <a:cubicBezTo>
                    <a:pt x="2584" y="1253"/>
                    <a:pt x="2579" y="1260"/>
                    <a:pt x="2576" y="1258"/>
                  </a:cubicBezTo>
                  <a:cubicBezTo>
                    <a:pt x="2575" y="1257"/>
                    <a:pt x="2572" y="1256"/>
                    <a:pt x="2571" y="1254"/>
                  </a:cubicBezTo>
                  <a:cubicBezTo>
                    <a:pt x="2570" y="1253"/>
                    <a:pt x="2569" y="1249"/>
                    <a:pt x="2567" y="1249"/>
                  </a:cubicBezTo>
                  <a:cubicBezTo>
                    <a:pt x="2565" y="1248"/>
                    <a:pt x="2563" y="1247"/>
                    <a:pt x="2561" y="1246"/>
                  </a:cubicBezTo>
                  <a:cubicBezTo>
                    <a:pt x="2558" y="1245"/>
                    <a:pt x="2557" y="1246"/>
                    <a:pt x="2555" y="1247"/>
                  </a:cubicBezTo>
                  <a:cubicBezTo>
                    <a:pt x="2556" y="1244"/>
                    <a:pt x="2552" y="1245"/>
                    <a:pt x="2551" y="1246"/>
                  </a:cubicBezTo>
                  <a:cubicBezTo>
                    <a:pt x="2548" y="1248"/>
                    <a:pt x="2548" y="1249"/>
                    <a:pt x="2545" y="1249"/>
                  </a:cubicBezTo>
                  <a:cubicBezTo>
                    <a:pt x="2543" y="1249"/>
                    <a:pt x="2540" y="1248"/>
                    <a:pt x="2538" y="1247"/>
                  </a:cubicBezTo>
                  <a:cubicBezTo>
                    <a:pt x="2536" y="1247"/>
                    <a:pt x="2533" y="1246"/>
                    <a:pt x="2530" y="1245"/>
                  </a:cubicBezTo>
                  <a:cubicBezTo>
                    <a:pt x="2529" y="1245"/>
                    <a:pt x="2528" y="1243"/>
                    <a:pt x="2527" y="1243"/>
                  </a:cubicBezTo>
                  <a:cubicBezTo>
                    <a:pt x="2526" y="1241"/>
                    <a:pt x="2526" y="1244"/>
                    <a:pt x="2525" y="1243"/>
                  </a:cubicBezTo>
                  <a:cubicBezTo>
                    <a:pt x="2523" y="1243"/>
                    <a:pt x="2520" y="1241"/>
                    <a:pt x="2518" y="1240"/>
                  </a:cubicBezTo>
                  <a:cubicBezTo>
                    <a:pt x="2516" y="1239"/>
                    <a:pt x="2515" y="1242"/>
                    <a:pt x="2514" y="1242"/>
                  </a:cubicBezTo>
                  <a:cubicBezTo>
                    <a:pt x="2511" y="1241"/>
                    <a:pt x="2508" y="1240"/>
                    <a:pt x="2506" y="1239"/>
                  </a:cubicBezTo>
                  <a:cubicBezTo>
                    <a:pt x="2505" y="1240"/>
                    <a:pt x="2505" y="1243"/>
                    <a:pt x="2503" y="1244"/>
                  </a:cubicBezTo>
                  <a:cubicBezTo>
                    <a:pt x="2501" y="1245"/>
                    <a:pt x="2497" y="1245"/>
                    <a:pt x="2497" y="1247"/>
                  </a:cubicBezTo>
                  <a:cubicBezTo>
                    <a:pt x="2497" y="1248"/>
                    <a:pt x="2509" y="1250"/>
                    <a:pt x="2511" y="1251"/>
                  </a:cubicBezTo>
                  <a:cubicBezTo>
                    <a:pt x="2509" y="1251"/>
                    <a:pt x="2508" y="1252"/>
                    <a:pt x="2507" y="1252"/>
                  </a:cubicBezTo>
                  <a:cubicBezTo>
                    <a:pt x="2511" y="1254"/>
                    <a:pt x="2515" y="1256"/>
                    <a:pt x="2520" y="1256"/>
                  </a:cubicBezTo>
                  <a:cubicBezTo>
                    <a:pt x="2525" y="1257"/>
                    <a:pt x="2530" y="1257"/>
                    <a:pt x="2535" y="1258"/>
                  </a:cubicBezTo>
                  <a:cubicBezTo>
                    <a:pt x="2541" y="1258"/>
                    <a:pt x="2546" y="1259"/>
                    <a:pt x="2551" y="1261"/>
                  </a:cubicBezTo>
                  <a:cubicBezTo>
                    <a:pt x="2553" y="1262"/>
                    <a:pt x="2555" y="1263"/>
                    <a:pt x="2557" y="1264"/>
                  </a:cubicBezTo>
                  <a:cubicBezTo>
                    <a:pt x="2560" y="1265"/>
                    <a:pt x="2561" y="1265"/>
                    <a:pt x="2564" y="1263"/>
                  </a:cubicBezTo>
                  <a:close/>
                  <a:moveTo>
                    <a:pt x="1991" y="1393"/>
                  </a:moveTo>
                  <a:cubicBezTo>
                    <a:pt x="1993" y="1394"/>
                    <a:pt x="1994" y="1395"/>
                    <a:pt x="1996" y="1393"/>
                  </a:cubicBezTo>
                  <a:cubicBezTo>
                    <a:pt x="1995" y="1391"/>
                    <a:pt x="1994" y="1390"/>
                    <a:pt x="1992" y="1389"/>
                  </a:cubicBezTo>
                  <a:cubicBezTo>
                    <a:pt x="1992" y="1390"/>
                    <a:pt x="1991" y="1391"/>
                    <a:pt x="1991" y="1393"/>
                  </a:cubicBezTo>
                  <a:close/>
                  <a:moveTo>
                    <a:pt x="1286" y="836"/>
                  </a:moveTo>
                  <a:cubicBezTo>
                    <a:pt x="1284" y="835"/>
                    <a:pt x="1283" y="834"/>
                    <a:pt x="1281" y="832"/>
                  </a:cubicBezTo>
                  <a:cubicBezTo>
                    <a:pt x="1283" y="836"/>
                    <a:pt x="1282" y="836"/>
                    <a:pt x="1286" y="836"/>
                  </a:cubicBezTo>
                  <a:close/>
                  <a:moveTo>
                    <a:pt x="1288" y="880"/>
                  </a:moveTo>
                  <a:cubicBezTo>
                    <a:pt x="1284" y="881"/>
                    <a:pt x="1283" y="881"/>
                    <a:pt x="1283" y="885"/>
                  </a:cubicBezTo>
                  <a:cubicBezTo>
                    <a:pt x="1286" y="884"/>
                    <a:pt x="1287" y="883"/>
                    <a:pt x="1288" y="880"/>
                  </a:cubicBezTo>
                  <a:close/>
                  <a:moveTo>
                    <a:pt x="1941" y="1306"/>
                  </a:moveTo>
                  <a:cubicBezTo>
                    <a:pt x="1939" y="1304"/>
                    <a:pt x="1939" y="1303"/>
                    <a:pt x="1938" y="1301"/>
                  </a:cubicBezTo>
                  <a:cubicBezTo>
                    <a:pt x="1937" y="1299"/>
                    <a:pt x="1935" y="1299"/>
                    <a:pt x="1936" y="1297"/>
                  </a:cubicBezTo>
                  <a:cubicBezTo>
                    <a:pt x="1934" y="1300"/>
                    <a:pt x="1934" y="1300"/>
                    <a:pt x="1930" y="1300"/>
                  </a:cubicBezTo>
                  <a:cubicBezTo>
                    <a:pt x="1931" y="1302"/>
                    <a:pt x="1931" y="1305"/>
                    <a:pt x="1932" y="1307"/>
                  </a:cubicBezTo>
                  <a:cubicBezTo>
                    <a:pt x="1932" y="1309"/>
                    <a:pt x="1931" y="1311"/>
                    <a:pt x="1930" y="1313"/>
                  </a:cubicBezTo>
                  <a:cubicBezTo>
                    <a:pt x="1930" y="1312"/>
                    <a:pt x="1929" y="1310"/>
                    <a:pt x="1928" y="1309"/>
                  </a:cubicBezTo>
                  <a:cubicBezTo>
                    <a:pt x="1927" y="1311"/>
                    <a:pt x="1926" y="1313"/>
                    <a:pt x="1925" y="1315"/>
                  </a:cubicBezTo>
                  <a:cubicBezTo>
                    <a:pt x="1924" y="1313"/>
                    <a:pt x="1923" y="1312"/>
                    <a:pt x="1921" y="1313"/>
                  </a:cubicBezTo>
                  <a:cubicBezTo>
                    <a:pt x="1923" y="1316"/>
                    <a:pt x="1923" y="1317"/>
                    <a:pt x="1923" y="1320"/>
                  </a:cubicBezTo>
                  <a:cubicBezTo>
                    <a:pt x="1923" y="1319"/>
                    <a:pt x="1922" y="1319"/>
                    <a:pt x="1921" y="1318"/>
                  </a:cubicBezTo>
                  <a:cubicBezTo>
                    <a:pt x="1919" y="1322"/>
                    <a:pt x="1919" y="1322"/>
                    <a:pt x="1921" y="1326"/>
                  </a:cubicBezTo>
                  <a:cubicBezTo>
                    <a:pt x="1921" y="1325"/>
                    <a:pt x="1920" y="1324"/>
                    <a:pt x="1919" y="1324"/>
                  </a:cubicBezTo>
                  <a:cubicBezTo>
                    <a:pt x="1918" y="1325"/>
                    <a:pt x="1917" y="1327"/>
                    <a:pt x="1916" y="1329"/>
                  </a:cubicBezTo>
                  <a:cubicBezTo>
                    <a:pt x="1916" y="1328"/>
                    <a:pt x="1916" y="1327"/>
                    <a:pt x="1916" y="1326"/>
                  </a:cubicBezTo>
                  <a:cubicBezTo>
                    <a:pt x="1914" y="1328"/>
                    <a:pt x="1911" y="1330"/>
                    <a:pt x="1914" y="1332"/>
                  </a:cubicBezTo>
                  <a:cubicBezTo>
                    <a:pt x="1913" y="1332"/>
                    <a:pt x="1910" y="1333"/>
                    <a:pt x="1911" y="1330"/>
                  </a:cubicBezTo>
                  <a:cubicBezTo>
                    <a:pt x="1908" y="1332"/>
                    <a:pt x="1906" y="1333"/>
                    <a:pt x="1904" y="1334"/>
                  </a:cubicBezTo>
                  <a:cubicBezTo>
                    <a:pt x="1904" y="1335"/>
                    <a:pt x="1905" y="1335"/>
                    <a:pt x="1905" y="1336"/>
                  </a:cubicBezTo>
                  <a:cubicBezTo>
                    <a:pt x="1903" y="1336"/>
                    <a:pt x="1899" y="1335"/>
                    <a:pt x="1897" y="1337"/>
                  </a:cubicBezTo>
                  <a:cubicBezTo>
                    <a:pt x="1896" y="1338"/>
                    <a:pt x="1891" y="1339"/>
                    <a:pt x="1889" y="1340"/>
                  </a:cubicBezTo>
                  <a:cubicBezTo>
                    <a:pt x="1889" y="1340"/>
                    <a:pt x="1886" y="1339"/>
                    <a:pt x="1886" y="1340"/>
                  </a:cubicBezTo>
                  <a:cubicBezTo>
                    <a:pt x="1886" y="1341"/>
                    <a:pt x="1886" y="1343"/>
                    <a:pt x="1886" y="1345"/>
                  </a:cubicBezTo>
                  <a:cubicBezTo>
                    <a:pt x="1886" y="1347"/>
                    <a:pt x="1883" y="1351"/>
                    <a:pt x="1882" y="1354"/>
                  </a:cubicBezTo>
                  <a:cubicBezTo>
                    <a:pt x="1880" y="1359"/>
                    <a:pt x="1883" y="1365"/>
                    <a:pt x="1883" y="1371"/>
                  </a:cubicBezTo>
                  <a:cubicBezTo>
                    <a:pt x="1883" y="1372"/>
                    <a:pt x="1884" y="1372"/>
                    <a:pt x="1884" y="1373"/>
                  </a:cubicBezTo>
                  <a:cubicBezTo>
                    <a:pt x="1885" y="1374"/>
                    <a:pt x="1884" y="1377"/>
                    <a:pt x="1884" y="1378"/>
                  </a:cubicBezTo>
                  <a:cubicBezTo>
                    <a:pt x="1884" y="1381"/>
                    <a:pt x="1883" y="1383"/>
                    <a:pt x="1881" y="1385"/>
                  </a:cubicBezTo>
                  <a:cubicBezTo>
                    <a:pt x="1877" y="1391"/>
                    <a:pt x="1873" y="1395"/>
                    <a:pt x="1870" y="1401"/>
                  </a:cubicBezTo>
                  <a:cubicBezTo>
                    <a:pt x="1869" y="1403"/>
                    <a:pt x="1871" y="1407"/>
                    <a:pt x="1871" y="1409"/>
                  </a:cubicBezTo>
                  <a:cubicBezTo>
                    <a:pt x="1872" y="1412"/>
                    <a:pt x="1875" y="1414"/>
                    <a:pt x="1875" y="1416"/>
                  </a:cubicBezTo>
                  <a:cubicBezTo>
                    <a:pt x="1875" y="1419"/>
                    <a:pt x="1875" y="1423"/>
                    <a:pt x="1875" y="1426"/>
                  </a:cubicBezTo>
                  <a:cubicBezTo>
                    <a:pt x="1875" y="1427"/>
                    <a:pt x="1876" y="1433"/>
                    <a:pt x="1877" y="1434"/>
                  </a:cubicBezTo>
                  <a:cubicBezTo>
                    <a:pt x="1880" y="1435"/>
                    <a:pt x="1882" y="1437"/>
                    <a:pt x="1885" y="1438"/>
                  </a:cubicBezTo>
                  <a:cubicBezTo>
                    <a:pt x="1889" y="1439"/>
                    <a:pt x="1890" y="1439"/>
                    <a:pt x="1894" y="1437"/>
                  </a:cubicBezTo>
                  <a:cubicBezTo>
                    <a:pt x="1897" y="1437"/>
                    <a:pt x="1904" y="1435"/>
                    <a:pt x="1905" y="1432"/>
                  </a:cubicBezTo>
                  <a:cubicBezTo>
                    <a:pt x="1907" y="1426"/>
                    <a:pt x="1910" y="1421"/>
                    <a:pt x="1912" y="1415"/>
                  </a:cubicBezTo>
                  <a:cubicBezTo>
                    <a:pt x="1915" y="1405"/>
                    <a:pt x="1919" y="1396"/>
                    <a:pt x="1924" y="1387"/>
                  </a:cubicBezTo>
                  <a:cubicBezTo>
                    <a:pt x="1928" y="1378"/>
                    <a:pt x="1931" y="1368"/>
                    <a:pt x="1934" y="1358"/>
                  </a:cubicBezTo>
                  <a:cubicBezTo>
                    <a:pt x="1936" y="1354"/>
                    <a:pt x="1936" y="1350"/>
                    <a:pt x="1937" y="1346"/>
                  </a:cubicBezTo>
                  <a:cubicBezTo>
                    <a:pt x="1939" y="1341"/>
                    <a:pt x="1940" y="1337"/>
                    <a:pt x="1937" y="1332"/>
                  </a:cubicBezTo>
                  <a:cubicBezTo>
                    <a:pt x="1942" y="1332"/>
                    <a:pt x="1941" y="1333"/>
                    <a:pt x="1943" y="1338"/>
                  </a:cubicBezTo>
                  <a:cubicBezTo>
                    <a:pt x="1944" y="1335"/>
                    <a:pt x="1945" y="1332"/>
                    <a:pt x="1946" y="1329"/>
                  </a:cubicBezTo>
                  <a:cubicBezTo>
                    <a:pt x="1946" y="1327"/>
                    <a:pt x="1945" y="1323"/>
                    <a:pt x="1944" y="1321"/>
                  </a:cubicBezTo>
                  <a:cubicBezTo>
                    <a:pt x="1943" y="1316"/>
                    <a:pt x="1942" y="1311"/>
                    <a:pt x="1941" y="1306"/>
                  </a:cubicBezTo>
                  <a:close/>
                  <a:moveTo>
                    <a:pt x="2191" y="1132"/>
                  </a:moveTo>
                  <a:cubicBezTo>
                    <a:pt x="2192" y="1132"/>
                    <a:pt x="2192" y="1133"/>
                    <a:pt x="2193" y="1133"/>
                  </a:cubicBezTo>
                  <a:cubicBezTo>
                    <a:pt x="2193" y="1133"/>
                    <a:pt x="2193" y="1131"/>
                    <a:pt x="2193" y="1130"/>
                  </a:cubicBezTo>
                  <a:cubicBezTo>
                    <a:pt x="2192" y="1129"/>
                    <a:pt x="2191" y="1131"/>
                    <a:pt x="2191" y="1132"/>
                  </a:cubicBezTo>
                  <a:close/>
                  <a:moveTo>
                    <a:pt x="1295" y="887"/>
                  </a:moveTo>
                  <a:cubicBezTo>
                    <a:pt x="1296" y="886"/>
                    <a:pt x="1296" y="885"/>
                    <a:pt x="1297" y="884"/>
                  </a:cubicBezTo>
                  <a:cubicBezTo>
                    <a:pt x="1296" y="884"/>
                    <a:pt x="1295" y="885"/>
                    <a:pt x="1294" y="885"/>
                  </a:cubicBezTo>
                  <a:cubicBezTo>
                    <a:pt x="1294" y="886"/>
                    <a:pt x="1295" y="887"/>
                    <a:pt x="1295" y="887"/>
                  </a:cubicBezTo>
                  <a:close/>
                  <a:moveTo>
                    <a:pt x="2012" y="1384"/>
                  </a:moveTo>
                  <a:cubicBezTo>
                    <a:pt x="2011" y="1385"/>
                    <a:pt x="2013" y="1388"/>
                    <a:pt x="2014" y="1386"/>
                  </a:cubicBezTo>
                  <a:cubicBezTo>
                    <a:pt x="2017" y="1384"/>
                    <a:pt x="2017" y="1384"/>
                    <a:pt x="2015" y="1380"/>
                  </a:cubicBezTo>
                  <a:cubicBezTo>
                    <a:pt x="2014" y="1382"/>
                    <a:pt x="2013" y="1383"/>
                    <a:pt x="2012" y="1384"/>
                  </a:cubicBezTo>
                  <a:close/>
                  <a:moveTo>
                    <a:pt x="1875" y="1290"/>
                  </a:moveTo>
                  <a:cubicBezTo>
                    <a:pt x="1875" y="1294"/>
                    <a:pt x="1874" y="1295"/>
                    <a:pt x="1879" y="1295"/>
                  </a:cubicBezTo>
                  <a:cubicBezTo>
                    <a:pt x="1878" y="1293"/>
                    <a:pt x="1878" y="1289"/>
                    <a:pt x="1875" y="1290"/>
                  </a:cubicBezTo>
                  <a:close/>
                  <a:moveTo>
                    <a:pt x="2529" y="1139"/>
                  </a:moveTo>
                  <a:cubicBezTo>
                    <a:pt x="2528" y="1138"/>
                    <a:pt x="2527" y="1136"/>
                    <a:pt x="2527" y="1135"/>
                  </a:cubicBezTo>
                  <a:cubicBezTo>
                    <a:pt x="2526" y="1136"/>
                    <a:pt x="2524" y="1140"/>
                    <a:pt x="2525" y="1141"/>
                  </a:cubicBezTo>
                  <a:cubicBezTo>
                    <a:pt x="2528" y="1144"/>
                    <a:pt x="2529" y="1142"/>
                    <a:pt x="2529" y="1139"/>
                  </a:cubicBezTo>
                  <a:close/>
                  <a:moveTo>
                    <a:pt x="2417" y="1165"/>
                  </a:moveTo>
                  <a:cubicBezTo>
                    <a:pt x="2419" y="1168"/>
                    <a:pt x="2421" y="1170"/>
                    <a:pt x="2424" y="1173"/>
                  </a:cubicBezTo>
                  <a:cubicBezTo>
                    <a:pt x="2424" y="1168"/>
                    <a:pt x="2422" y="1166"/>
                    <a:pt x="2420" y="1162"/>
                  </a:cubicBezTo>
                  <a:cubicBezTo>
                    <a:pt x="2419" y="1163"/>
                    <a:pt x="2418" y="1164"/>
                    <a:pt x="2417" y="1165"/>
                  </a:cubicBezTo>
                  <a:close/>
                  <a:moveTo>
                    <a:pt x="2722" y="1183"/>
                  </a:moveTo>
                  <a:cubicBezTo>
                    <a:pt x="2724" y="1185"/>
                    <a:pt x="2726" y="1187"/>
                    <a:pt x="2727" y="1188"/>
                  </a:cubicBezTo>
                  <a:cubicBezTo>
                    <a:pt x="2726" y="1184"/>
                    <a:pt x="2724" y="1179"/>
                    <a:pt x="2724" y="1174"/>
                  </a:cubicBezTo>
                  <a:cubicBezTo>
                    <a:pt x="2727" y="1176"/>
                    <a:pt x="2729" y="1177"/>
                    <a:pt x="2732" y="1178"/>
                  </a:cubicBezTo>
                  <a:cubicBezTo>
                    <a:pt x="2731" y="1176"/>
                    <a:pt x="2729" y="1174"/>
                    <a:pt x="2727" y="1173"/>
                  </a:cubicBezTo>
                  <a:cubicBezTo>
                    <a:pt x="2729" y="1171"/>
                    <a:pt x="2731" y="1170"/>
                    <a:pt x="2732" y="1169"/>
                  </a:cubicBezTo>
                  <a:cubicBezTo>
                    <a:pt x="2733" y="1169"/>
                    <a:pt x="2732" y="1165"/>
                    <a:pt x="2732" y="1163"/>
                  </a:cubicBezTo>
                  <a:cubicBezTo>
                    <a:pt x="2731" y="1164"/>
                    <a:pt x="2727" y="1165"/>
                    <a:pt x="2727" y="1166"/>
                  </a:cubicBezTo>
                  <a:cubicBezTo>
                    <a:pt x="2727" y="1168"/>
                    <a:pt x="2725" y="1169"/>
                    <a:pt x="2724" y="1171"/>
                  </a:cubicBezTo>
                  <a:cubicBezTo>
                    <a:pt x="2723" y="1170"/>
                    <a:pt x="2722" y="1170"/>
                    <a:pt x="2722" y="1169"/>
                  </a:cubicBezTo>
                  <a:cubicBezTo>
                    <a:pt x="2725" y="1167"/>
                    <a:pt x="2724" y="1161"/>
                    <a:pt x="2724" y="1158"/>
                  </a:cubicBezTo>
                  <a:cubicBezTo>
                    <a:pt x="2721" y="1161"/>
                    <a:pt x="2717" y="1166"/>
                    <a:pt x="2719" y="1170"/>
                  </a:cubicBezTo>
                  <a:cubicBezTo>
                    <a:pt x="2720" y="1173"/>
                    <a:pt x="2720" y="1174"/>
                    <a:pt x="2720" y="1177"/>
                  </a:cubicBezTo>
                  <a:cubicBezTo>
                    <a:pt x="2720" y="1179"/>
                    <a:pt x="2721" y="1181"/>
                    <a:pt x="2722" y="1183"/>
                  </a:cubicBezTo>
                  <a:close/>
                  <a:moveTo>
                    <a:pt x="2819" y="1269"/>
                  </a:moveTo>
                  <a:cubicBezTo>
                    <a:pt x="2822" y="1268"/>
                    <a:pt x="2826" y="1268"/>
                    <a:pt x="2828" y="1266"/>
                  </a:cubicBezTo>
                  <a:cubicBezTo>
                    <a:pt x="2829" y="1264"/>
                    <a:pt x="2835" y="1260"/>
                    <a:pt x="2832" y="1258"/>
                  </a:cubicBezTo>
                  <a:cubicBezTo>
                    <a:pt x="2829" y="1255"/>
                    <a:pt x="2825" y="1258"/>
                    <a:pt x="2822" y="1259"/>
                  </a:cubicBezTo>
                  <a:cubicBezTo>
                    <a:pt x="2820" y="1260"/>
                    <a:pt x="2820" y="1267"/>
                    <a:pt x="2819" y="1269"/>
                  </a:cubicBezTo>
                  <a:close/>
                  <a:moveTo>
                    <a:pt x="2756" y="1263"/>
                  </a:moveTo>
                  <a:cubicBezTo>
                    <a:pt x="2757" y="1260"/>
                    <a:pt x="2761" y="1257"/>
                    <a:pt x="2758" y="1254"/>
                  </a:cubicBezTo>
                  <a:cubicBezTo>
                    <a:pt x="2757" y="1256"/>
                    <a:pt x="2756" y="1257"/>
                    <a:pt x="2754" y="1259"/>
                  </a:cubicBezTo>
                  <a:cubicBezTo>
                    <a:pt x="2754" y="1260"/>
                    <a:pt x="2755" y="1262"/>
                    <a:pt x="2756" y="1263"/>
                  </a:cubicBezTo>
                  <a:close/>
                  <a:moveTo>
                    <a:pt x="2713" y="870"/>
                  </a:moveTo>
                  <a:cubicBezTo>
                    <a:pt x="2714" y="867"/>
                    <a:pt x="2715" y="866"/>
                    <a:pt x="2717" y="864"/>
                  </a:cubicBezTo>
                  <a:cubicBezTo>
                    <a:pt x="2715" y="865"/>
                    <a:pt x="2713" y="867"/>
                    <a:pt x="2711" y="868"/>
                  </a:cubicBezTo>
                  <a:cubicBezTo>
                    <a:pt x="2712" y="868"/>
                    <a:pt x="2712" y="869"/>
                    <a:pt x="2713" y="870"/>
                  </a:cubicBezTo>
                  <a:close/>
                  <a:moveTo>
                    <a:pt x="2726" y="1214"/>
                  </a:moveTo>
                  <a:cubicBezTo>
                    <a:pt x="2728" y="1213"/>
                    <a:pt x="2730" y="1216"/>
                    <a:pt x="2732" y="1214"/>
                  </a:cubicBezTo>
                  <a:cubicBezTo>
                    <a:pt x="2733" y="1213"/>
                    <a:pt x="2738" y="1215"/>
                    <a:pt x="2740" y="1215"/>
                  </a:cubicBezTo>
                  <a:cubicBezTo>
                    <a:pt x="2739" y="1211"/>
                    <a:pt x="2751" y="1218"/>
                    <a:pt x="2752" y="1219"/>
                  </a:cubicBezTo>
                  <a:cubicBezTo>
                    <a:pt x="2752" y="1215"/>
                    <a:pt x="2750" y="1214"/>
                    <a:pt x="2749" y="1210"/>
                  </a:cubicBezTo>
                  <a:cubicBezTo>
                    <a:pt x="2748" y="1209"/>
                    <a:pt x="2741" y="1210"/>
                    <a:pt x="2740" y="1210"/>
                  </a:cubicBezTo>
                  <a:cubicBezTo>
                    <a:pt x="2735" y="1210"/>
                    <a:pt x="2731" y="1210"/>
                    <a:pt x="2727" y="1210"/>
                  </a:cubicBezTo>
                  <a:cubicBezTo>
                    <a:pt x="2724" y="1210"/>
                    <a:pt x="2723" y="1214"/>
                    <a:pt x="2726" y="1215"/>
                  </a:cubicBezTo>
                  <a:cubicBezTo>
                    <a:pt x="2726" y="1215"/>
                    <a:pt x="2726" y="1214"/>
                    <a:pt x="2726" y="1214"/>
                  </a:cubicBezTo>
                  <a:close/>
                  <a:moveTo>
                    <a:pt x="2635" y="1269"/>
                  </a:moveTo>
                  <a:cubicBezTo>
                    <a:pt x="2635" y="1268"/>
                    <a:pt x="2634" y="1265"/>
                    <a:pt x="2633" y="1265"/>
                  </a:cubicBezTo>
                  <a:cubicBezTo>
                    <a:pt x="2631" y="1265"/>
                    <a:pt x="2630" y="1265"/>
                    <a:pt x="2629" y="1264"/>
                  </a:cubicBezTo>
                  <a:cubicBezTo>
                    <a:pt x="2627" y="1263"/>
                    <a:pt x="2627" y="1266"/>
                    <a:pt x="2626" y="1265"/>
                  </a:cubicBezTo>
                  <a:cubicBezTo>
                    <a:pt x="2624" y="1263"/>
                    <a:pt x="2623" y="1263"/>
                    <a:pt x="2621" y="1263"/>
                  </a:cubicBezTo>
                  <a:cubicBezTo>
                    <a:pt x="2622" y="1264"/>
                    <a:pt x="2623" y="1266"/>
                    <a:pt x="2624" y="1267"/>
                  </a:cubicBezTo>
                  <a:cubicBezTo>
                    <a:pt x="2623" y="1268"/>
                    <a:pt x="2622" y="1269"/>
                    <a:pt x="2620" y="1269"/>
                  </a:cubicBezTo>
                  <a:cubicBezTo>
                    <a:pt x="2618" y="1269"/>
                    <a:pt x="2619" y="1266"/>
                    <a:pt x="2617" y="1265"/>
                  </a:cubicBezTo>
                  <a:cubicBezTo>
                    <a:pt x="2616" y="1264"/>
                    <a:pt x="2613" y="1265"/>
                    <a:pt x="2612" y="1267"/>
                  </a:cubicBezTo>
                  <a:cubicBezTo>
                    <a:pt x="2611" y="1267"/>
                    <a:pt x="2612" y="1271"/>
                    <a:pt x="2612" y="1272"/>
                  </a:cubicBezTo>
                  <a:cubicBezTo>
                    <a:pt x="2615" y="1271"/>
                    <a:pt x="2618" y="1270"/>
                    <a:pt x="2621" y="1270"/>
                  </a:cubicBezTo>
                  <a:cubicBezTo>
                    <a:pt x="2624" y="1270"/>
                    <a:pt x="2624" y="1271"/>
                    <a:pt x="2626" y="1269"/>
                  </a:cubicBezTo>
                  <a:cubicBezTo>
                    <a:pt x="2627" y="1268"/>
                    <a:pt x="2628" y="1269"/>
                    <a:pt x="2628" y="1270"/>
                  </a:cubicBezTo>
                  <a:cubicBezTo>
                    <a:pt x="2630" y="1270"/>
                    <a:pt x="2633" y="1269"/>
                    <a:pt x="2635" y="1269"/>
                  </a:cubicBezTo>
                  <a:close/>
                  <a:moveTo>
                    <a:pt x="2669" y="1194"/>
                  </a:moveTo>
                  <a:cubicBezTo>
                    <a:pt x="2671" y="1192"/>
                    <a:pt x="2672" y="1190"/>
                    <a:pt x="2674" y="1188"/>
                  </a:cubicBezTo>
                  <a:cubicBezTo>
                    <a:pt x="2675" y="1187"/>
                    <a:pt x="2677" y="1189"/>
                    <a:pt x="2679" y="1187"/>
                  </a:cubicBezTo>
                  <a:cubicBezTo>
                    <a:pt x="2675" y="1185"/>
                    <a:pt x="2672" y="1187"/>
                    <a:pt x="2667" y="1187"/>
                  </a:cubicBezTo>
                  <a:cubicBezTo>
                    <a:pt x="2665" y="1187"/>
                    <a:pt x="2665" y="1189"/>
                    <a:pt x="2662" y="1188"/>
                  </a:cubicBezTo>
                  <a:cubicBezTo>
                    <a:pt x="2659" y="1186"/>
                    <a:pt x="2659" y="1187"/>
                    <a:pt x="2658" y="1191"/>
                  </a:cubicBezTo>
                  <a:cubicBezTo>
                    <a:pt x="2656" y="1194"/>
                    <a:pt x="2656" y="1194"/>
                    <a:pt x="2652" y="1193"/>
                  </a:cubicBezTo>
                  <a:cubicBezTo>
                    <a:pt x="2651" y="1192"/>
                    <a:pt x="2650" y="1190"/>
                    <a:pt x="2649" y="1188"/>
                  </a:cubicBezTo>
                  <a:cubicBezTo>
                    <a:pt x="2647" y="1186"/>
                    <a:pt x="2647" y="1184"/>
                    <a:pt x="2646" y="1181"/>
                  </a:cubicBezTo>
                  <a:cubicBezTo>
                    <a:pt x="2646" y="1179"/>
                    <a:pt x="2647" y="1177"/>
                    <a:pt x="2649" y="1175"/>
                  </a:cubicBezTo>
                  <a:cubicBezTo>
                    <a:pt x="2650" y="1173"/>
                    <a:pt x="2660" y="1174"/>
                    <a:pt x="2662" y="1174"/>
                  </a:cubicBezTo>
                  <a:cubicBezTo>
                    <a:pt x="2665" y="1174"/>
                    <a:pt x="2669" y="1174"/>
                    <a:pt x="2672" y="1174"/>
                  </a:cubicBezTo>
                  <a:cubicBezTo>
                    <a:pt x="2673" y="1174"/>
                    <a:pt x="2675" y="1174"/>
                    <a:pt x="2676" y="1175"/>
                  </a:cubicBezTo>
                  <a:cubicBezTo>
                    <a:pt x="2680" y="1177"/>
                    <a:pt x="2686" y="1176"/>
                    <a:pt x="2690" y="1173"/>
                  </a:cubicBezTo>
                  <a:cubicBezTo>
                    <a:pt x="2695" y="1171"/>
                    <a:pt x="2695" y="1167"/>
                    <a:pt x="2695" y="1162"/>
                  </a:cubicBezTo>
                  <a:cubicBezTo>
                    <a:pt x="2693" y="1163"/>
                    <a:pt x="2692" y="1163"/>
                    <a:pt x="2691" y="1165"/>
                  </a:cubicBezTo>
                  <a:cubicBezTo>
                    <a:pt x="2690" y="1166"/>
                    <a:pt x="2687" y="1171"/>
                    <a:pt x="2686" y="1171"/>
                  </a:cubicBezTo>
                  <a:cubicBezTo>
                    <a:pt x="2681" y="1171"/>
                    <a:pt x="2676" y="1171"/>
                    <a:pt x="2670" y="1170"/>
                  </a:cubicBezTo>
                  <a:cubicBezTo>
                    <a:pt x="2668" y="1169"/>
                    <a:pt x="2666" y="1169"/>
                    <a:pt x="2663" y="1169"/>
                  </a:cubicBezTo>
                  <a:cubicBezTo>
                    <a:pt x="2663" y="1169"/>
                    <a:pt x="2660" y="1169"/>
                    <a:pt x="2660" y="1169"/>
                  </a:cubicBezTo>
                  <a:cubicBezTo>
                    <a:pt x="2659" y="1168"/>
                    <a:pt x="2659" y="1166"/>
                    <a:pt x="2658" y="1165"/>
                  </a:cubicBezTo>
                  <a:cubicBezTo>
                    <a:pt x="2653" y="1163"/>
                    <a:pt x="2651" y="1175"/>
                    <a:pt x="2648" y="1169"/>
                  </a:cubicBezTo>
                  <a:cubicBezTo>
                    <a:pt x="2648" y="1173"/>
                    <a:pt x="2644" y="1176"/>
                    <a:pt x="2644" y="1179"/>
                  </a:cubicBezTo>
                  <a:cubicBezTo>
                    <a:pt x="2644" y="1184"/>
                    <a:pt x="2642" y="1187"/>
                    <a:pt x="2639" y="1190"/>
                  </a:cubicBezTo>
                  <a:cubicBezTo>
                    <a:pt x="2638" y="1191"/>
                    <a:pt x="2637" y="1194"/>
                    <a:pt x="2637" y="1195"/>
                  </a:cubicBezTo>
                  <a:cubicBezTo>
                    <a:pt x="2637" y="1196"/>
                    <a:pt x="2638" y="1197"/>
                    <a:pt x="2638" y="1197"/>
                  </a:cubicBezTo>
                  <a:cubicBezTo>
                    <a:pt x="2639" y="1198"/>
                    <a:pt x="2638" y="1198"/>
                    <a:pt x="2638" y="1199"/>
                  </a:cubicBezTo>
                  <a:cubicBezTo>
                    <a:pt x="2637" y="1204"/>
                    <a:pt x="2636" y="1206"/>
                    <a:pt x="2631" y="1208"/>
                  </a:cubicBezTo>
                  <a:cubicBezTo>
                    <a:pt x="2634" y="1210"/>
                    <a:pt x="2633" y="1212"/>
                    <a:pt x="2633" y="1215"/>
                  </a:cubicBezTo>
                  <a:cubicBezTo>
                    <a:pt x="2635" y="1215"/>
                    <a:pt x="2637" y="1214"/>
                    <a:pt x="2639" y="1214"/>
                  </a:cubicBezTo>
                  <a:cubicBezTo>
                    <a:pt x="2639" y="1217"/>
                    <a:pt x="2639" y="1219"/>
                    <a:pt x="2639" y="1222"/>
                  </a:cubicBezTo>
                  <a:cubicBezTo>
                    <a:pt x="2640" y="1226"/>
                    <a:pt x="2640" y="1227"/>
                    <a:pt x="2639" y="1231"/>
                  </a:cubicBezTo>
                  <a:cubicBezTo>
                    <a:pt x="2638" y="1235"/>
                    <a:pt x="2638" y="1236"/>
                    <a:pt x="2641" y="1238"/>
                  </a:cubicBezTo>
                  <a:cubicBezTo>
                    <a:pt x="2643" y="1239"/>
                    <a:pt x="2643" y="1237"/>
                    <a:pt x="2644" y="1237"/>
                  </a:cubicBezTo>
                  <a:cubicBezTo>
                    <a:pt x="2645" y="1236"/>
                    <a:pt x="2648" y="1237"/>
                    <a:pt x="2649" y="1237"/>
                  </a:cubicBezTo>
                  <a:cubicBezTo>
                    <a:pt x="2648" y="1232"/>
                    <a:pt x="2648" y="1229"/>
                    <a:pt x="2648" y="1225"/>
                  </a:cubicBezTo>
                  <a:cubicBezTo>
                    <a:pt x="2648" y="1221"/>
                    <a:pt x="2649" y="1217"/>
                    <a:pt x="2649" y="1213"/>
                  </a:cubicBezTo>
                  <a:cubicBezTo>
                    <a:pt x="2649" y="1211"/>
                    <a:pt x="2647" y="1211"/>
                    <a:pt x="2648" y="1209"/>
                  </a:cubicBezTo>
                  <a:cubicBezTo>
                    <a:pt x="2650" y="1207"/>
                    <a:pt x="2650" y="1206"/>
                    <a:pt x="2653" y="1206"/>
                  </a:cubicBezTo>
                  <a:cubicBezTo>
                    <a:pt x="2656" y="1206"/>
                    <a:pt x="2653" y="1214"/>
                    <a:pt x="2655" y="1216"/>
                  </a:cubicBezTo>
                  <a:cubicBezTo>
                    <a:pt x="2657" y="1218"/>
                    <a:pt x="2658" y="1220"/>
                    <a:pt x="2660" y="1222"/>
                  </a:cubicBezTo>
                  <a:cubicBezTo>
                    <a:pt x="2660" y="1223"/>
                    <a:pt x="2660" y="1225"/>
                    <a:pt x="2660" y="1227"/>
                  </a:cubicBezTo>
                  <a:cubicBezTo>
                    <a:pt x="2660" y="1230"/>
                    <a:pt x="2660" y="1229"/>
                    <a:pt x="2663" y="1229"/>
                  </a:cubicBezTo>
                  <a:cubicBezTo>
                    <a:pt x="2667" y="1229"/>
                    <a:pt x="2663" y="1229"/>
                    <a:pt x="2665" y="1226"/>
                  </a:cubicBezTo>
                  <a:cubicBezTo>
                    <a:pt x="2667" y="1223"/>
                    <a:pt x="2676" y="1225"/>
                    <a:pt x="2674" y="1222"/>
                  </a:cubicBezTo>
                  <a:cubicBezTo>
                    <a:pt x="2673" y="1220"/>
                    <a:pt x="2671" y="1222"/>
                    <a:pt x="2671" y="1219"/>
                  </a:cubicBezTo>
                  <a:cubicBezTo>
                    <a:pt x="2671" y="1216"/>
                    <a:pt x="2670" y="1217"/>
                    <a:pt x="2667" y="1217"/>
                  </a:cubicBezTo>
                  <a:cubicBezTo>
                    <a:pt x="2669" y="1213"/>
                    <a:pt x="2670" y="1211"/>
                    <a:pt x="2667" y="1208"/>
                  </a:cubicBezTo>
                  <a:cubicBezTo>
                    <a:pt x="2664" y="1204"/>
                    <a:pt x="2661" y="1201"/>
                    <a:pt x="2658" y="1197"/>
                  </a:cubicBezTo>
                  <a:cubicBezTo>
                    <a:pt x="2660" y="1198"/>
                    <a:pt x="2661" y="1200"/>
                    <a:pt x="2663" y="1198"/>
                  </a:cubicBezTo>
                  <a:cubicBezTo>
                    <a:pt x="2665" y="1197"/>
                    <a:pt x="2667" y="1195"/>
                    <a:pt x="2669" y="1194"/>
                  </a:cubicBezTo>
                  <a:close/>
                  <a:moveTo>
                    <a:pt x="2706" y="1214"/>
                  </a:moveTo>
                  <a:cubicBezTo>
                    <a:pt x="2707" y="1215"/>
                    <a:pt x="2710" y="1218"/>
                    <a:pt x="2711" y="1219"/>
                  </a:cubicBezTo>
                  <a:cubicBezTo>
                    <a:pt x="2713" y="1219"/>
                    <a:pt x="2717" y="1217"/>
                    <a:pt x="2718" y="1217"/>
                  </a:cubicBezTo>
                  <a:cubicBezTo>
                    <a:pt x="2717" y="1215"/>
                    <a:pt x="2716" y="1212"/>
                    <a:pt x="2714" y="1212"/>
                  </a:cubicBezTo>
                  <a:cubicBezTo>
                    <a:pt x="2712" y="1212"/>
                    <a:pt x="2705" y="1210"/>
                    <a:pt x="2706" y="1214"/>
                  </a:cubicBezTo>
                  <a:close/>
                  <a:moveTo>
                    <a:pt x="2846" y="1205"/>
                  </a:moveTo>
                  <a:cubicBezTo>
                    <a:pt x="2839" y="1202"/>
                    <a:pt x="2833" y="1199"/>
                    <a:pt x="2827" y="1196"/>
                  </a:cubicBezTo>
                  <a:cubicBezTo>
                    <a:pt x="2823" y="1194"/>
                    <a:pt x="2822" y="1194"/>
                    <a:pt x="2818" y="1196"/>
                  </a:cubicBezTo>
                  <a:cubicBezTo>
                    <a:pt x="2818" y="1196"/>
                    <a:pt x="2814" y="1197"/>
                    <a:pt x="2814" y="1198"/>
                  </a:cubicBezTo>
                  <a:cubicBezTo>
                    <a:pt x="2815" y="1199"/>
                    <a:pt x="2816" y="1201"/>
                    <a:pt x="2816" y="1203"/>
                  </a:cubicBezTo>
                  <a:cubicBezTo>
                    <a:pt x="2815" y="1203"/>
                    <a:pt x="2808" y="1202"/>
                    <a:pt x="2807" y="1203"/>
                  </a:cubicBezTo>
                  <a:cubicBezTo>
                    <a:pt x="2805" y="1206"/>
                    <a:pt x="2803" y="1210"/>
                    <a:pt x="2801" y="1213"/>
                  </a:cubicBezTo>
                  <a:cubicBezTo>
                    <a:pt x="2799" y="1215"/>
                    <a:pt x="2795" y="1213"/>
                    <a:pt x="2793" y="1212"/>
                  </a:cubicBezTo>
                  <a:cubicBezTo>
                    <a:pt x="2793" y="1212"/>
                    <a:pt x="2792" y="1209"/>
                    <a:pt x="2791" y="1208"/>
                  </a:cubicBezTo>
                  <a:cubicBezTo>
                    <a:pt x="2790" y="1208"/>
                    <a:pt x="2790" y="1206"/>
                    <a:pt x="2789" y="1205"/>
                  </a:cubicBezTo>
                  <a:cubicBezTo>
                    <a:pt x="2789" y="1206"/>
                    <a:pt x="2789" y="1207"/>
                    <a:pt x="2789" y="1208"/>
                  </a:cubicBezTo>
                  <a:cubicBezTo>
                    <a:pt x="2788" y="1206"/>
                    <a:pt x="2787" y="1203"/>
                    <a:pt x="2785" y="1201"/>
                  </a:cubicBezTo>
                  <a:cubicBezTo>
                    <a:pt x="2784" y="1198"/>
                    <a:pt x="2785" y="1198"/>
                    <a:pt x="2787" y="1195"/>
                  </a:cubicBezTo>
                  <a:cubicBezTo>
                    <a:pt x="2788" y="1193"/>
                    <a:pt x="2786" y="1191"/>
                    <a:pt x="2785" y="1189"/>
                  </a:cubicBezTo>
                  <a:cubicBezTo>
                    <a:pt x="2784" y="1188"/>
                    <a:pt x="2784" y="1187"/>
                    <a:pt x="2784" y="1187"/>
                  </a:cubicBezTo>
                  <a:cubicBezTo>
                    <a:pt x="2784" y="1186"/>
                    <a:pt x="2781" y="1186"/>
                    <a:pt x="2780" y="1186"/>
                  </a:cubicBezTo>
                  <a:cubicBezTo>
                    <a:pt x="2778" y="1186"/>
                    <a:pt x="2776" y="1186"/>
                    <a:pt x="2774" y="1184"/>
                  </a:cubicBezTo>
                  <a:cubicBezTo>
                    <a:pt x="2770" y="1182"/>
                    <a:pt x="2770" y="1181"/>
                    <a:pt x="2767" y="1183"/>
                  </a:cubicBezTo>
                  <a:cubicBezTo>
                    <a:pt x="2762" y="1185"/>
                    <a:pt x="2755" y="1186"/>
                    <a:pt x="2756" y="1192"/>
                  </a:cubicBezTo>
                  <a:cubicBezTo>
                    <a:pt x="2756" y="1195"/>
                    <a:pt x="2759" y="1194"/>
                    <a:pt x="2762" y="1194"/>
                  </a:cubicBezTo>
                  <a:cubicBezTo>
                    <a:pt x="2765" y="1194"/>
                    <a:pt x="2764" y="1197"/>
                    <a:pt x="2764" y="1199"/>
                  </a:cubicBezTo>
                  <a:cubicBezTo>
                    <a:pt x="2767" y="1205"/>
                    <a:pt x="2775" y="1203"/>
                    <a:pt x="2779" y="1203"/>
                  </a:cubicBezTo>
                  <a:cubicBezTo>
                    <a:pt x="2783" y="1203"/>
                    <a:pt x="2783" y="1203"/>
                    <a:pt x="2783" y="1206"/>
                  </a:cubicBezTo>
                  <a:cubicBezTo>
                    <a:pt x="2783" y="1209"/>
                    <a:pt x="2777" y="1205"/>
                    <a:pt x="2777" y="1205"/>
                  </a:cubicBezTo>
                  <a:cubicBezTo>
                    <a:pt x="2775" y="1204"/>
                    <a:pt x="2773" y="1208"/>
                    <a:pt x="2771" y="1208"/>
                  </a:cubicBezTo>
                  <a:cubicBezTo>
                    <a:pt x="2768" y="1208"/>
                    <a:pt x="2767" y="1209"/>
                    <a:pt x="2764" y="1210"/>
                  </a:cubicBezTo>
                  <a:cubicBezTo>
                    <a:pt x="2769" y="1210"/>
                    <a:pt x="2770" y="1210"/>
                    <a:pt x="2773" y="1213"/>
                  </a:cubicBezTo>
                  <a:cubicBezTo>
                    <a:pt x="2774" y="1215"/>
                    <a:pt x="2772" y="1215"/>
                    <a:pt x="2772" y="1217"/>
                  </a:cubicBezTo>
                  <a:cubicBezTo>
                    <a:pt x="2772" y="1218"/>
                    <a:pt x="2773" y="1221"/>
                    <a:pt x="2773" y="1222"/>
                  </a:cubicBezTo>
                  <a:cubicBezTo>
                    <a:pt x="2775" y="1220"/>
                    <a:pt x="2777" y="1218"/>
                    <a:pt x="2779" y="1216"/>
                  </a:cubicBezTo>
                  <a:cubicBezTo>
                    <a:pt x="2781" y="1214"/>
                    <a:pt x="2780" y="1212"/>
                    <a:pt x="2783" y="1210"/>
                  </a:cubicBezTo>
                  <a:cubicBezTo>
                    <a:pt x="2785" y="1211"/>
                    <a:pt x="2784" y="1212"/>
                    <a:pt x="2783" y="1214"/>
                  </a:cubicBezTo>
                  <a:cubicBezTo>
                    <a:pt x="2782" y="1216"/>
                    <a:pt x="2783" y="1217"/>
                    <a:pt x="2784" y="1219"/>
                  </a:cubicBezTo>
                  <a:cubicBezTo>
                    <a:pt x="2785" y="1218"/>
                    <a:pt x="2787" y="1217"/>
                    <a:pt x="2788" y="1217"/>
                  </a:cubicBezTo>
                  <a:cubicBezTo>
                    <a:pt x="2787" y="1217"/>
                    <a:pt x="2787" y="1218"/>
                    <a:pt x="2786" y="1219"/>
                  </a:cubicBezTo>
                  <a:cubicBezTo>
                    <a:pt x="2789" y="1219"/>
                    <a:pt x="2791" y="1219"/>
                    <a:pt x="2794" y="1219"/>
                  </a:cubicBezTo>
                  <a:cubicBezTo>
                    <a:pt x="2795" y="1219"/>
                    <a:pt x="2795" y="1220"/>
                    <a:pt x="2795" y="1220"/>
                  </a:cubicBezTo>
                  <a:cubicBezTo>
                    <a:pt x="2794" y="1221"/>
                    <a:pt x="2792" y="1220"/>
                    <a:pt x="2791" y="1220"/>
                  </a:cubicBezTo>
                  <a:cubicBezTo>
                    <a:pt x="2793" y="1221"/>
                    <a:pt x="2795" y="1223"/>
                    <a:pt x="2797" y="1224"/>
                  </a:cubicBezTo>
                  <a:cubicBezTo>
                    <a:pt x="2799" y="1225"/>
                    <a:pt x="2801" y="1225"/>
                    <a:pt x="2804" y="1226"/>
                  </a:cubicBezTo>
                  <a:cubicBezTo>
                    <a:pt x="2808" y="1228"/>
                    <a:pt x="2813" y="1229"/>
                    <a:pt x="2817" y="1232"/>
                  </a:cubicBezTo>
                  <a:cubicBezTo>
                    <a:pt x="2822" y="1236"/>
                    <a:pt x="2825" y="1239"/>
                    <a:pt x="2828" y="1244"/>
                  </a:cubicBezTo>
                  <a:cubicBezTo>
                    <a:pt x="2830" y="1247"/>
                    <a:pt x="2830" y="1247"/>
                    <a:pt x="2829" y="1250"/>
                  </a:cubicBezTo>
                  <a:cubicBezTo>
                    <a:pt x="2828" y="1252"/>
                    <a:pt x="2831" y="1255"/>
                    <a:pt x="2833" y="1256"/>
                  </a:cubicBezTo>
                  <a:cubicBezTo>
                    <a:pt x="2834" y="1258"/>
                    <a:pt x="2833" y="1260"/>
                    <a:pt x="2832" y="1262"/>
                  </a:cubicBezTo>
                  <a:cubicBezTo>
                    <a:pt x="2832" y="1264"/>
                    <a:pt x="2836" y="1265"/>
                    <a:pt x="2837" y="1265"/>
                  </a:cubicBezTo>
                  <a:cubicBezTo>
                    <a:pt x="2839" y="1265"/>
                    <a:pt x="2842" y="1264"/>
                    <a:pt x="2843" y="1265"/>
                  </a:cubicBezTo>
                  <a:cubicBezTo>
                    <a:pt x="2845" y="1268"/>
                    <a:pt x="2848" y="1271"/>
                    <a:pt x="2850" y="1273"/>
                  </a:cubicBezTo>
                  <a:cubicBezTo>
                    <a:pt x="2853" y="1277"/>
                    <a:pt x="2859" y="1276"/>
                    <a:pt x="2863" y="1277"/>
                  </a:cubicBezTo>
                  <a:cubicBezTo>
                    <a:pt x="2865" y="1277"/>
                    <a:pt x="2868" y="1278"/>
                    <a:pt x="2870" y="1277"/>
                  </a:cubicBezTo>
                  <a:cubicBezTo>
                    <a:pt x="2872" y="1277"/>
                    <a:pt x="2874" y="1275"/>
                    <a:pt x="2876" y="1274"/>
                  </a:cubicBezTo>
                  <a:cubicBezTo>
                    <a:pt x="2874" y="1270"/>
                    <a:pt x="2872" y="1268"/>
                    <a:pt x="2870" y="1265"/>
                  </a:cubicBezTo>
                  <a:cubicBezTo>
                    <a:pt x="2872" y="1265"/>
                    <a:pt x="2878" y="1266"/>
                    <a:pt x="2878" y="1264"/>
                  </a:cubicBezTo>
                  <a:cubicBezTo>
                    <a:pt x="2878" y="1262"/>
                    <a:pt x="2882" y="1264"/>
                    <a:pt x="2882" y="1263"/>
                  </a:cubicBezTo>
                  <a:cubicBezTo>
                    <a:pt x="2882" y="1261"/>
                    <a:pt x="2882" y="1260"/>
                    <a:pt x="2882" y="1258"/>
                  </a:cubicBezTo>
                  <a:cubicBezTo>
                    <a:pt x="2882" y="1259"/>
                    <a:pt x="2883" y="1262"/>
                    <a:pt x="2884" y="1261"/>
                  </a:cubicBezTo>
                  <a:cubicBezTo>
                    <a:pt x="2885" y="1260"/>
                    <a:pt x="2886" y="1260"/>
                    <a:pt x="2887" y="1260"/>
                  </a:cubicBezTo>
                  <a:cubicBezTo>
                    <a:pt x="2888" y="1259"/>
                    <a:pt x="2886" y="1258"/>
                    <a:pt x="2887" y="1258"/>
                  </a:cubicBezTo>
                  <a:cubicBezTo>
                    <a:pt x="2891" y="1258"/>
                    <a:pt x="2891" y="1258"/>
                    <a:pt x="2892" y="1260"/>
                  </a:cubicBezTo>
                  <a:cubicBezTo>
                    <a:pt x="2893" y="1262"/>
                    <a:pt x="2895" y="1261"/>
                    <a:pt x="2897" y="1261"/>
                  </a:cubicBezTo>
                  <a:cubicBezTo>
                    <a:pt x="2899" y="1261"/>
                    <a:pt x="2899" y="1263"/>
                    <a:pt x="2901" y="1263"/>
                  </a:cubicBezTo>
                  <a:cubicBezTo>
                    <a:pt x="2902" y="1263"/>
                    <a:pt x="2903" y="1267"/>
                    <a:pt x="2904" y="1268"/>
                  </a:cubicBezTo>
                  <a:cubicBezTo>
                    <a:pt x="2905" y="1269"/>
                    <a:pt x="2905" y="1271"/>
                    <a:pt x="2907" y="1272"/>
                  </a:cubicBezTo>
                  <a:cubicBezTo>
                    <a:pt x="2908" y="1273"/>
                    <a:pt x="2910" y="1274"/>
                    <a:pt x="2910" y="1276"/>
                  </a:cubicBezTo>
                  <a:cubicBezTo>
                    <a:pt x="2912" y="1280"/>
                    <a:pt x="2915" y="1282"/>
                    <a:pt x="2919" y="1284"/>
                  </a:cubicBezTo>
                  <a:cubicBezTo>
                    <a:pt x="2922" y="1287"/>
                    <a:pt x="2924" y="1286"/>
                    <a:pt x="2927" y="1286"/>
                  </a:cubicBezTo>
                  <a:cubicBezTo>
                    <a:pt x="2932" y="1287"/>
                    <a:pt x="2936" y="1289"/>
                    <a:pt x="2941" y="1290"/>
                  </a:cubicBezTo>
                  <a:cubicBezTo>
                    <a:pt x="2943" y="1290"/>
                    <a:pt x="2941" y="1292"/>
                    <a:pt x="2943" y="1292"/>
                  </a:cubicBezTo>
                  <a:cubicBezTo>
                    <a:pt x="2945" y="1292"/>
                    <a:pt x="2947" y="1292"/>
                    <a:pt x="2949" y="1292"/>
                  </a:cubicBezTo>
                  <a:cubicBezTo>
                    <a:pt x="2948" y="1290"/>
                    <a:pt x="2947" y="1289"/>
                    <a:pt x="2946" y="1290"/>
                  </a:cubicBezTo>
                  <a:cubicBezTo>
                    <a:pt x="2946" y="1289"/>
                    <a:pt x="2947" y="1289"/>
                    <a:pt x="2948" y="1288"/>
                  </a:cubicBezTo>
                  <a:cubicBezTo>
                    <a:pt x="2945" y="1287"/>
                    <a:pt x="2943" y="1286"/>
                    <a:pt x="2940" y="1284"/>
                  </a:cubicBezTo>
                  <a:cubicBezTo>
                    <a:pt x="2941" y="1283"/>
                    <a:pt x="2941" y="1282"/>
                    <a:pt x="2942" y="1281"/>
                  </a:cubicBezTo>
                  <a:cubicBezTo>
                    <a:pt x="2940" y="1280"/>
                    <a:pt x="2937" y="1280"/>
                    <a:pt x="2935" y="1279"/>
                  </a:cubicBezTo>
                  <a:cubicBezTo>
                    <a:pt x="2935" y="1279"/>
                    <a:pt x="2935" y="1274"/>
                    <a:pt x="2935" y="1274"/>
                  </a:cubicBezTo>
                  <a:cubicBezTo>
                    <a:pt x="2932" y="1274"/>
                    <a:pt x="2928" y="1277"/>
                    <a:pt x="2927" y="1274"/>
                  </a:cubicBezTo>
                  <a:cubicBezTo>
                    <a:pt x="2926" y="1271"/>
                    <a:pt x="2924" y="1267"/>
                    <a:pt x="2924" y="1265"/>
                  </a:cubicBezTo>
                  <a:cubicBezTo>
                    <a:pt x="2924" y="1262"/>
                    <a:pt x="2919" y="1260"/>
                    <a:pt x="2916" y="1258"/>
                  </a:cubicBezTo>
                  <a:cubicBezTo>
                    <a:pt x="2914" y="1257"/>
                    <a:pt x="2914" y="1253"/>
                    <a:pt x="2914" y="1251"/>
                  </a:cubicBezTo>
                  <a:cubicBezTo>
                    <a:pt x="2917" y="1250"/>
                    <a:pt x="2920" y="1249"/>
                    <a:pt x="2923" y="1249"/>
                  </a:cubicBezTo>
                  <a:cubicBezTo>
                    <a:pt x="2921" y="1246"/>
                    <a:pt x="2919" y="1243"/>
                    <a:pt x="2916" y="1242"/>
                  </a:cubicBezTo>
                  <a:cubicBezTo>
                    <a:pt x="2911" y="1240"/>
                    <a:pt x="2906" y="1238"/>
                    <a:pt x="2902" y="1237"/>
                  </a:cubicBezTo>
                  <a:cubicBezTo>
                    <a:pt x="2901" y="1236"/>
                    <a:pt x="2901" y="1233"/>
                    <a:pt x="2901" y="1232"/>
                  </a:cubicBezTo>
                  <a:cubicBezTo>
                    <a:pt x="2901" y="1229"/>
                    <a:pt x="2901" y="1229"/>
                    <a:pt x="2899" y="1226"/>
                  </a:cubicBezTo>
                  <a:cubicBezTo>
                    <a:pt x="2898" y="1224"/>
                    <a:pt x="2898" y="1224"/>
                    <a:pt x="2895" y="1224"/>
                  </a:cubicBezTo>
                  <a:cubicBezTo>
                    <a:pt x="2893" y="1224"/>
                    <a:pt x="2891" y="1221"/>
                    <a:pt x="2889" y="1220"/>
                  </a:cubicBezTo>
                  <a:cubicBezTo>
                    <a:pt x="2886" y="1218"/>
                    <a:pt x="2883" y="1218"/>
                    <a:pt x="2879" y="1217"/>
                  </a:cubicBezTo>
                  <a:cubicBezTo>
                    <a:pt x="2875" y="1215"/>
                    <a:pt x="2871" y="1214"/>
                    <a:pt x="2867" y="1213"/>
                  </a:cubicBezTo>
                  <a:cubicBezTo>
                    <a:pt x="2863" y="1212"/>
                    <a:pt x="2859" y="1210"/>
                    <a:pt x="2855" y="1208"/>
                  </a:cubicBezTo>
                  <a:cubicBezTo>
                    <a:pt x="2854" y="1207"/>
                    <a:pt x="2855" y="1206"/>
                    <a:pt x="2853" y="1206"/>
                  </a:cubicBezTo>
                  <a:cubicBezTo>
                    <a:pt x="2851" y="1206"/>
                    <a:pt x="2848" y="1205"/>
                    <a:pt x="2846" y="1205"/>
                  </a:cubicBezTo>
                  <a:close/>
                  <a:moveTo>
                    <a:pt x="2534" y="1174"/>
                  </a:moveTo>
                  <a:cubicBezTo>
                    <a:pt x="2535" y="1175"/>
                    <a:pt x="2538" y="1179"/>
                    <a:pt x="2537" y="1180"/>
                  </a:cubicBezTo>
                  <a:cubicBezTo>
                    <a:pt x="2535" y="1184"/>
                    <a:pt x="2535" y="1183"/>
                    <a:pt x="2539" y="1185"/>
                  </a:cubicBezTo>
                  <a:cubicBezTo>
                    <a:pt x="2538" y="1186"/>
                    <a:pt x="2538" y="1186"/>
                    <a:pt x="2537" y="1187"/>
                  </a:cubicBezTo>
                  <a:cubicBezTo>
                    <a:pt x="2541" y="1187"/>
                    <a:pt x="2541" y="1187"/>
                    <a:pt x="2544" y="1190"/>
                  </a:cubicBezTo>
                  <a:cubicBezTo>
                    <a:pt x="2545" y="1191"/>
                    <a:pt x="2545" y="1194"/>
                    <a:pt x="2546" y="1197"/>
                  </a:cubicBezTo>
                  <a:cubicBezTo>
                    <a:pt x="2547" y="1199"/>
                    <a:pt x="2546" y="1201"/>
                    <a:pt x="2546" y="1203"/>
                  </a:cubicBezTo>
                  <a:cubicBezTo>
                    <a:pt x="2547" y="1205"/>
                    <a:pt x="2547" y="1208"/>
                    <a:pt x="2548" y="1210"/>
                  </a:cubicBezTo>
                  <a:cubicBezTo>
                    <a:pt x="2549" y="1208"/>
                    <a:pt x="2550" y="1208"/>
                    <a:pt x="2552" y="1209"/>
                  </a:cubicBezTo>
                  <a:cubicBezTo>
                    <a:pt x="2554" y="1210"/>
                    <a:pt x="2554" y="1209"/>
                    <a:pt x="2557" y="1208"/>
                  </a:cubicBezTo>
                  <a:cubicBezTo>
                    <a:pt x="2558" y="1208"/>
                    <a:pt x="2561" y="1209"/>
                    <a:pt x="2562" y="1210"/>
                  </a:cubicBezTo>
                  <a:cubicBezTo>
                    <a:pt x="2563" y="1210"/>
                    <a:pt x="2562" y="1212"/>
                    <a:pt x="2562" y="1214"/>
                  </a:cubicBezTo>
                  <a:cubicBezTo>
                    <a:pt x="2564" y="1213"/>
                    <a:pt x="2566" y="1212"/>
                    <a:pt x="2567" y="1212"/>
                  </a:cubicBezTo>
                  <a:cubicBezTo>
                    <a:pt x="2568" y="1212"/>
                    <a:pt x="2568" y="1214"/>
                    <a:pt x="2569" y="1214"/>
                  </a:cubicBezTo>
                  <a:cubicBezTo>
                    <a:pt x="2570" y="1214"/>
                    <a:pt x="2571" y="1213"/>
                    <a:pt x="2572" y="1212"/>
                  </a:cubicBezTo>
                  <a:cubicBezTo>
                    <a:pt x="2573" y="1212"/>
                    <a:pt x="2574" y="1210"/>
                    <a:pt x="2576" y="1210"/>
                  </a:cubicBezTo>
                  <a:cubicBezTo>
                    <a:pt x="2578" y="1212"/>
                    <a:pt x="2578" y="1212"/>
                    <a:pt x="2580" y="1210"/>
                  </a:cubicBezTo>
                  <a:cubicBezTo>
                    <a:pt x="2582" y="1214"/>
                    <a:pt x="2583" y="1214"/>
                    <a:pt x="2587" y="1214"/>
                  </a:cubicBezTo>
                  <a:cubicBezTo>
                    <a:pt x="2590" y="1214"/>
                    <a:pt x="2590" y="1218"/>
                    <a:pt x="2591" y="1220"/>
                  </a:cubicBezTo>
                  <a:cubicBezTo>
                    <a:pt x="2594" y="1219"/>
                    <a:pt x="2597" y="1218"/>
                    <a:pt x="2600" y="1216"/>
                  </a:cubicBezTo>
                  <a:cubicBezTo>
                    <a:pt x="2603" y="1215"/>
                    <a:pt x="2603" y="1214"/>
                    <a:pt x="2605" y="1211"/>
                  </a:cubicBezTo>
                  <a:cubicBezTo>
                    <a:pt x="2606" y="1209"/>
                    <a:pt x="2607" y="1206"/>
                    <a:pt x="2608" y="1204"/>
                  </a:cubicBezTo>
                  <a:cubicBezTo>
                    <a:pt x="2610" y="1199"/>
                    <a:pt x="2611" y="1199"/>
                    <a:pt x="2607" y="1197"/>
                  </a:cubicBezTo>
                  <a:cubicBezTo>
                    <a:pt x="2609" y="1195"/>
                    <a:pt x="2612" y="1192"/>
                    <a:pt x="2615" y="1190"/>
                  </a:cubicBezTo>
                  <a:cubicBezTo>
                    <a:pt x="2617" y="1189"/>
                    <a:pt x="2619" y="1188"/>
                    <a:pt x="2621" y="1187"/>
                  </a:cubicBezTo>
                  <a:cubicBezTo>
                    <a:pt x="2621" y="1186"/>
                    <a:pt x="2619" y="1182"/>
                    <a:pt x="2619" y="1181"/>
                  </a:cubicBezTo>
                  <a:cubicBezTo>
                    <a:pt x="2619" y="1179"/>
                    <a:pt x="2619" y="1177"/>
                    <a:pt x="2619" y="1175"/>
                  </a:cubicBezTo>
                  <a:cubicBezTo>
                    <a:pt x="2619" y="1174"/>
                    <a:pt x="2623" y="1172"/>
                    <a:pt x="2624" y="1171"/>
                  </a:cubicBezTo>
                  <a:cubicBezTo>
                    <a:pt x="2625" y="1170"/>
                    <a:pt x="2628" y="1171"/>
                    <a:pt x="2630" y="1171"/>
                  </a:cubicBezTo>
                  <a:cubicBezTo>
                    <a:pt x="2632" y="1171"/>
                    <a:pt x="2633" y="1170"/>
                    <a:pt x="2635" y="1169"/>
                  </a:cubicBezTo>
                  <a:cubicBezTo>
                    <a:pt x="2630" y="1167"/>
                    <a:pt x="2625" y="1164"/>
                    <a:pt x="2623" y="1159"/>
                  </a:cubicBezTo>
                  <a:cubicBezTo>
                    <a:pt x="2622" y="1158"/>
                    <a:pt x="2623" y="1157"/>
                    <a:pt x="2624" y="1156"/>
                  </a:cubicBezTo>
                  <a:cubicBezTo>
                    <a:pt x="2625" y="1154"/>
                    <a:pt x="2623" y="1155"/>
                    <a:pt x="2622" y="1153"/>
                  </a:cubicBezTo>
                  <a:cubicBezTo>
                    <a:pt x="2621" y="1150"/>
                    <a:pt x="2621" y="1149"/>
                    <a:pt x="2617" y="1148"/>
                  </a:cubicBezTo>
                  <a:cubicBezTo>
                    <a:pt x="2618" y="1147"/>
                    <a:pt x="2621" y="1146"/>
                    <a:pt x="2621" y="1146"/>
                  </a:cubicBezTo>
                  <a:cubicBezTo>
                    <a:pt x="2621" y="1143"/>
                    <a:pt x="2620" y="1142"/>
                    <a:pt x="2622" y="1141"/>
                  </a:cubicBezTo>
                  <a:cubicBezTo>
                    <a:pt x="2621" y="1139"/>
                    <a:pt x="2620" y="1137"/>
                    <a:pt x="2619" y="1135"/>
                  </a:cubicBezTo>
                  <a:cubicBezTo>
                    <a:pt x="2623" y="1135"/>
                    <a:pt x="2626" y="1135"/>
                    <a:pt x="2630" y="1135"/>
                  </a:cubicBezTo>
                  <a:cubicBezTo>
                    <a:pt x="2628" y="1133"/>
                    <a:pt x="2625" y="1131"/>
                    <a:pt x="2627" y="1129"/>
                  </a:cubicBezTo>
                  <a:cubicBezTo>
                    <a:pt x="2629" y="1127"/>
                    <a:pt x="2632" y="1129"/>
                    <a:pt x="2634" y="1128"/>
                  </a:cubicBezTo>
                  <a:cubicBezTo>
                    <a:pt x="2638" y="1126"/>
                    <a:pt x="2638" y="1125"/>
                    <a:pt x="2634" y="1125"/>
                  </a:cubicBezTo>
                  <a:cubicBezTo>
                    <a:pt x="2632" y="1125"/>
                    <a:pt x="2629" y="1121"/>
                    <a:pt x="2628" y="1119"/>
                  </a:cubicBezTo>
                  <a:cubicBezTo>
                    <a:pt x="2626" y="1122"/>
                    <a:pt x="2625" y="1121"/>
                    <a:pt x="2622" y="1121"/>
                  </a:cubicBezTo>
                  <a:cubicBezTo>
                    <a:pt x="2624" y="1120"/>
                    <a:pt x="2625" y="1119"/>
                    <a:pt x="2624" y="1118"/>
                  </a:cubicBezTo>
                  <a:cubicBezTo>
                    <a:pt x="2624" y="1118"/>
                    <a:pt x="2623" y="1119"/>
                    <a:pt x="2622" y="1119"/>
                  </a:cubicBezTo>
                  <a:cubicBezTo>
                    <a:pt x="2622" y="1118"/>
                    <a:pt x="2621" y="1117"/>
                    <a:pt x="2621" y="1116"/>
                  </a:cubicBezTo>
                  <a:cubicBezTo>
                    <a:pt x="2620" y="1115"/>
                    <a:pt x="2620" y="1113"/>
                    <a:pt x="2619" y="1112"/>
                  </a:cubicBezTo>
                  <a:cubicBezTo>
                    <a:pt x="2619" y="1112"/>
                    <a:pt x="2618" y="1113"/>
                    <a:pt x="2617" y="1112"/>
                  </a:cubicBezTo>
                  <a:cubicBezTo>
                    <a:pt x="2617" y="1111"/>
                    <a:pt x="2616" y="1109"/>
                    <a:pt x="2615" y="1109"/>
                  </a:cubicBezTo>
                  <a:cubicBezTo>
                    <a:pt x="2613" y="1109"/>
                    <a:pt x="2613" y="1110"/>
                    <a:pt x="2612" y="1112"/>
                  </a:cubicBezTo>
                  <a:cubicBezTo>
                    <a:pt x="2612" y="1110"/>
                    <a:pt x="2612" y="1109"/>
                    <a:pt x="2612" y="1107"/>
                  </a:cubicBezTo>
                  <a:cubicBezTo>
                    <a:pt x="2608" y="1112"/>
                    <a:pt x="2606" y="1117"/>
                    <a:pt x="2603" y="1123"/>
                  </a:cubicBezTo>
                  <a:cubicBezTo>
                    <a:pt x="2603" y="1123"/>
                    <a:pt x="2600" y="1123"/>
                    <a:pt x="2599" y="1123"/>
                  </a:cubicBezTo>
                  <a:cubicBezTo>
                    <a:pt x="2597" y="1123"/>
                    <a:pt x="2598" y="1123"/>
                    <a:pt x="2597" y="1125"/>
                  </a:cubicBezTo>
                  <a:cubicBezTo>
                    <a:pt x="2597" y="1127"/>
                    <a:pt x="2596" y="1128"/>
                    <a:pt x="2596" y="1130"/>
                  </a:cubicBezTo>
                  <a:cubicBezTo>
                    <a:pt x="2596" y="1131"/>
                    <a:pt x="2593" y="1130"/>
                    <a:pt x="2594" y="1128"/>
                  </a:cubicBezTo>
                  <a:cubicBezTo>
                    <a:pt x="2589" y="1130"/>
                    <a:pt x="2587" y="1130"/>
                    <a:pt x="2584" y="1134"/>
                  </a:cubicBezTo>
                  <a:cubicBezTo>
                    <a:pt x="2582" y="1136"/>
                    <a:pt x="2580" y="1139"/>
                    <a:pt x="2578" y="1142"/>
                  </a:cubicBezTo>
                  <a:cubicBezTo>
                    <a:pt x="2577" y="1143"/>
                    <a:pt x="2576" y="1146"/>
                    <a:pt x="2574" y="1146"/>
                  </a:cubicBezTo>
                  <a:cubicBezTo>
                    <a:pt x="2570" y="1147"/>
                    <a:pt x="2564" y="1148"/>
                    <a:pt x="2561" y="1151"/>
                  </a:cubicBezTo>
                  <a:cubicBezTo>
                    <a:pt x="2558" y="1155"/>
                    <a:pt x="2557" y="1159"/>
                    <a:pt x="2555" y="1163"/>
                  </a:cubicBezTo>
                  <a:cubicBezTo>
                    <a:pt x="2553" y="1161"/>
                    <a:pt x="2550" y="1162"/>
                    <a:pt x="2548" y="1161"/>
                  </a:cubicBezTo>
                  <a:cubicBezTo>
                    <a:pt x="2546" y="1161"/>
                    <a:pt x="2544" y="1160"/>
                    <a:pt x="2543" y="1160"/>
                  </a:cubicBezTo>
                  <a:cubicBezTo>
                    <a:pt x="2542" y="1160"/>
                    <a:pt x="2541" y="1158"/>
                    <a:pt x="2540" y="1158"/>
                  </a:cubicBezTo>
                  <a:cubicBezTo>
                    <a:pt x="2536" y="1158"/>
                    <a:pt x="2534" y="1171"/>
                    <a:pt x="2534" y="1174"/>
                  </a:cubicBezTo>
                  <a:close/>
                  <a:moveTo>
                    <a:pt x="2685" y="1050"/>
                  </a:moveTo>
                  <a:cubicBezTo>
                    <a:pt x="2689" y="1056"/>
                    <a:pt x="2694" y="1061"/>
                    <a:pt x="2699" y="1066"/>
                  </a:cubicBezTo>
                  <a:cubicBezTo>
                    <a:pt x="2698" y="1063"/>
                    <a:pt x="2697" y="1059"/>
                    <a:pt x="2696" y="1056"/>
                  </a:cubicBezTo>
                  <a:cubicBezTo>
                    <a:pt x="2695" y="1055"/>
                    <a:pt x="2696" y="1053"/>
                    <a:pt x="2695" y="1052"/>
                  </a:cubicBezTo>
                  <a:cubicBezTo>
                    <a:pt x="2695" y="1050"/>
                    <a:pt x="2693" y="1050"/>
                    <a:pt x="2694" y="1048"/>
                  </a:cubicBezTo>
                  <a:cubicBezTo>
                    <a:pt x="2691" y="1049"/>
                    <a:pt x="2688" y="1049"/>
                    <a:pt x="2685" y="1050"/>
                  </a:cubicBezTo>
                  <a:close/>
                  <a:moveTo>
                    <a:pt x="2656" y="985"/>
                  </a:moveTo>
                  <a:cubicBezTo>
                    <a:pt x="2656" y="985"/>
                    <a:pt x="2655" y="989"/>
                    <a:pt x="2654" y="988"/>
                  </a:cubicBezTo>
                  <a:cubicBezTo>
                    <a:pt x="2652" y="987"/>
                    <a:pt x="2649" y="986"/>
                    <a:pt x="2647" y="985"/>
                  </a:cubicBezTo>
                  <a:cubicBezTo>
                    <a:pt x="2645" y="984"/>
                    <a:pt x="2644" y="985"/>
                    <a:pt x="2642" y="985"/>
                  </a:cubicBezTo>
                  <a:cubicBezTo>
                    <a:pt x="2642" y="985"/>
                    <a:pt x="2641" y="989"/>
                    <a:pt x="2641" y="990"/>
                  </a:cubicBezTo>
                  <a:cubicBezTo>
                    <a:pt x="2641" y="994"/>
                    <a:pt x="2640" y="998"/>
                    <a:pt x="2640" y="1002"/>
                  </a:cubicBezTo>
                  <a:cubicBezTo>
                    <a:pt x="2640" y="1006"/>
                    <a:pt x="2644" y="1010"/>
                    <a:pt x="2640" y="1013"/>
                  </a:cubicBezTo>
                  <a:cubicBezTo>
                    <a:pt x="2639" y="1011"/>
                    <a:pt x="2637" y="1010"/>
                    <a:pt x="2635" y="1009"/>
                  </a:cubicBezTo>
                  <a:cubicBezTo>
                    <a:pt x="2637" y="1015"/>
                    <a:pt x="2639" y="1025"/>
                    <a:pt x="2644" y="1029"/>
                  </a:cubicBezTo>
                  <a:cubicBezTo>
                    <a:pt x="2645" y="1028"/>
                    <a:pt x="2645" y="1026"/>
                    <a:pt x="2646" y="1025"/>
                  </a:cubicBezTo>
                  <a:cubicBezTo>
                    <a:pt x="2651" y="1028"/>
                    <a:pt x="2649" y="1030"/>
                    <a:pt x="2646" y="1034"/>
                  </a:cubicBezTo>
                  <a:cubicBezTo>
                    <a:pt x="2647" y="1035"/>
                    <a:pt x="2650" y="1038"/>
                    <a:pt x="2651" y="1038"/>
                  </a:cubicBezTo>
                  <a:cubicBezTo>
                    <a:pt x="2652" y="1038"/>
                    <a:pt x="2654" y="1038"/>
                    <a:pt x="2655" y="1038"/>
                  </a:cubicBezTo>
                  <a:cubicBezTo>
                    <a:pt x="2655" y="1037"/>
                    <a:pt x="2656" y="1036"/>
                    <a:pt x="2657" y="1036"/>
                  </a:cubicBezTo>
                  <a:cubicBezTo>
                    <a:pt x="2658" y="1036"/>
                    <a:pt x="2663" y="1037"/>
                    <a:pt x="2664" y="1038"/>
                  </a:cubicBezTo>
                  <a:cubicBezTo>
                    <a:pt x="2665" y="1040"/>
                    <a:pt x="2666" y="1044"/>
                    <a:pt x="2669" y="1043"/>
                  </a:cubicBezTo>
                  <a:cubicBezTo>
                    <a:pt x="2667" y="1040"/>
                    <a:pt x="2664" y="1037"/>
                    <a:pt x="2667" y="1034"/>
                  </a:cubicBezTo>
                  <a:cubicBezTo>
                    <a:pt x="2669" y="1038"/>
                    <a:pt x="2671" y="1040"/>
                    <a:pt x="2674" y="1043"/>
                  </a:cubicBezTo>
                  <a:cubicBezTo>
                    <a:pt x="2677" y="1046"/>
                    <a:pt x="2679" y="1046"/>
                    <a:pt x="2681" y="1050"/>
                  </a:cubicBezTo>
                  <a:cubicBezTo>
                    <a:pt x="2681" y="1046"/>
                    <a:pt x="2682" y="1044"/>
                    <a:pt x="2678" y="1042"/>
                  </a:cubicBezTo>
                  <a:cubicBezTo>
                    <a:pt x="2677" y="1041"/>
                    <a:pt x="2677" y="1040"/>
                    <a:pt x="2676" y="1039"/>
                  </a:cubicBezTo>
                  <a:cubicBezTo>
                    <a:pt x="2676" y="1037"/>
                    <a:pt x="2678" y="1037"/>
                    <a:pt x="2679" y="1036"/>
                  </a:cubicBezTo>
                  <a:cubicBezTo>
                    <a:pt x="2677" y="1035"/>
                    <a:pt x="2675" y="1034"/>
                    <a:pt x="2672" y="1032"/>
                  </a:cubicBezTo>
                  <a:cubicBezTo>
                    <a:pt x="2672" y="1034"/>
                    <a:pt x="2673" y="1036"/>
                    <a:pt x="2671" y="1036"/>
                  </a:cubicBezTo>
                  <a:cubicBezTo>
                    <a:pt x="2670" y="1036"/>
                    <a:pt x="2669" y="1032"/>
                    <a:pt x="2669" y="1031"/>
                  </a:cubicBezTo>
                  <a:cubicBezTo>
                    <a:pt x="2668" y="1029"/>
                    <a:pt x="2661" y="1030"/>
                    <a:pt x="2662" y="1034"/>
                  </a:cubicBezTo>
                  <a:cubicBezTo>
                    <a:pt x="2660" y="1033"/>
                    <a:pt x="2657" y="1032"/>
                    <a:pt x="2656" y="1030"/>
                  </a:cubicBezTo>
                  <a:cubicBezTo>
                    <a:pt x="2655" y="1027"/>
                    <a:pt x="2655" y="1026"/>
                    <a:pt x="2654" y="1023"/>
                  </a:cubicBezTo>
                  <a:cubicBezTo>
                    <a:pt x="2654" y="1021"/>
                    <a:pt x="2652" y="1019"/>
                    <a:pt x="2653" y="1016"/>
                  </a:cubicBezTo>
                  <a:cubicBezTo>
                    <a:pt x="2654" y="1013"/>
                    <a:pt x="2655" y="1013"/>
                    <a:pt x="2659" y="1011"/>
                  </a:cubicBezTo>
                  <a:cubicBezTo>
                    <a:pt x="2661" y="1011"/>
                    <a:pt x="2660" y="1006"/>
                    <a:pt x="2660" y="1005"/>
                  </a:cubicBezTo>
                  <a:cubicBezTo>
                    <a:pt x="2660" y="1003"/>
                    <a:pt x="2662" y="999"/>
                    <a:pt x="2661" y="998"/>
                  </a:cubicBezTo>
                  <a:cubicBezTo>
                    <a:pt x="2659" y="996"/>
                    <a:pt x="2658" y="995"/>
                    <a:pt x="2658" y="992"/>
                  </a:cubicBezTo>
                  <a:cubicBezTo>
                    <a:pt x="2658" y="988"/>
                    <a:pt x="2659" y="987"/>
                    <a:pt x="2656" y="985"/>
                  </a:cubicBezTo>
                  <a:close/>
                  <a:moveTo>
                    <a:pt x="2541" y="977"/>
                  </a:moveTo>
                  <a:cubicBezTo>
                    <a:pt x="2545" y="973"/>
                    <a:pt x="2545" y="972"/>
                    <a:pt x="2543" y="967"/>
                  </a:cubicBezTo>
                  <a:cubicBezTo>
                    <a:pt x="2541" y="969"/>
                    <a:pt x="2539" y="968"/>
                    <a:pt x="2536" y="968"/>
                  </a:cubicBezTo>
                  <a:cubicBezTo>
                    <a:pt x="2533" y="968"/>
                    <a:pt x="2532" y="969"/>
                    <a:pt x="2529" y="970"/>
                  </a:cubicBezTo>
                  <a:cubicBezTo>
                    <a:pt x="2528" y="971"/>
                    <a:pt x="2526" y="974"/>
                    <a:pt x="2525" y="975"/>
                  </a:cubicBezTo>
                  <a:cubicBezTo>
                    <a:pt x="2523" y="978"/>
                    <a:pt x="2523" y="979"/>
                    <a:pt x="2523" y="983"/>
                  </a:cubicBezTo>
                  <a:cubicBezTo>
                    <a:pt x="2523" y="985"/>
                    <a:pt x="2526" y="985"/>
                    <a:pt x="2528" y="986"/>
                  </a:cubicBezTo>
                  <a:cubicBezTo>
                    <a:pt x="2531" y="988"/>
                    <a:pt x="2532" y="989"/>
                    <a:pt x="2534" y="986"/>
                  </a:cubicBezTo>
                  <a:cubicBezTo>
                    <a:pt x="2536" y="984"/>
                    <a:pt x="2538" y="985"/>
                    <a:pt x="2540" y="985"/>
                  </a:cubicBezTo>
                  <a:cubicBezTo>
                    <a:pt x="2541" y="985"/>
                    <a:pt x="2541" y="978"/>
                    <a:pt x="2541" y="977"/>
                  </a:cubicBezTo>
                  <a:close/>
                  <a:moveTo>
                    <a:pt x="2704" y="887"/>
                  </a:moveTo>
                  <a:cubicBezTo>
                    <a:pt x="2701" y="887"/>
                    <a:pt x="2701" y="889"/>
                    <a:pt x="2701" y="892"/>
                  </a:cubicBezTo>
                  <a:cubicBezTo>
                    <a:pt x="2701" y="896"/>
                    <a:pt x="2700" y="896"/>
                    <a:pt x="2704" y="896"/>
                  </a:cubicBezTo>
                  <a:cubicBezTo>
                    <a:pt x="2704" y="895"/>
                    <a:pt x="2702" y="893"/>
                    <a:pt x="2703" y="892"/>
                  </a:cubicBezTo>
                  <a:cubicBezTo>
                    <a:pt x="2704" y="890"/>
                    <a:pt x="2705" y="888"/>
                    <a:pt x="2706" y="885"/>
                  </a:cubicBezTo>
                  <a:cubicBezTo>
                    <a:pt x="2705" y="886"/>
                    <a:pt x="2705" y="887"/>
                    <a:pt x="2704" y="887"/>
                  </a:cubicBezTo>
                  <a:close/>
                  <a:moveTo>
                    <a:pt x="2772" y="671"/>
                  </a:moveTo>
                  <a:cubicBezTo>
                    <a:pt x="2773" y="671"/>
                    <a:pt x="2777" y="674"/>
                    <a:pt x="2777" y="675"/>
                  </a:cubicBezTo>
                  <a:cubicBezTo>
                    <a:pt x="2777" y="677"/>
                    <a:pt x="2776" y="680"/>
                    <a:pt x="2778" y="682"/>
                  </a:cubicBezTo>
                  <a:cubicBezTo>
                    <a:pt x="2780" y="684"/>
                    <a:pt x="2781" y="680"/>
                    <a:pt x="2782" y="678"/>
                  </a:cubicBezTo>
                  <a:cubicBezTo>
                    <a:pt x="2783" y="678"/>
                    <a:pt x="2784" y="678"/>
                    <a:pt x="2784" y="678"/>
                  </a:cubicBezTo>
                  <a:cubicBezTo>
                    <a:pt x="2785" y="677"/>
                    <a:pt x="2786" y="676"/>
                    <a:pt x="2786" y="674"/>
                  </a:cubicBezTo>
                  <a:cubicBezTo>
                    <a:pt x="2784" y="675"/>
                    <a:pt x="2783" y="673"/>
                    <a:pt x="2783" y="671"/>
                  </a:cubicBezTo>
                  <a:cubicBezTo>
                    <a:pt x="2782" y="670"/>
                    <a:pt x="2778" y="672"/>
                    <a:pt x="2777" y="671"/>
                  </a:cubicBezTo>
                  <a:cubicBezTo>
                    <a:pt x="2775" y="669"/>
                    <a:pt x="2778" y="667"/>
                    <a:pt x="2779" y="666"/>
                  </a:cubicBezTo>
                  <a:cubicBezTo>
                    <a:pt x="2781" y="665"/>
                    <a:pt x="2781" y="667"/>
                    <a:pt x="2783" y="669"/>
                  </a:cubicBezTo>
                  <a:cubicBezTo>
                    <a:pt x="2784" y="667"/>
                    <a:pt x="2786" y="666"/>
                    <a:pt x="2788" y="664"/>
                  </a:cubicBezTo>
                  <a:cubicBezTo>
                    <a:pt x="2788" y="663"/>
                    <a:pt x="2791" y="665"/>
                    <a:pt x="2792" y="666"/>
                  </a:cubicBezTo>
                  <a:cubicBezTo>
                    <a:pt x="2797" y="667"/>
                    <a:pt x="2802" y="669"/>
                    <a:pt x="2807" y="671"/>
                  </a:cubicBezTo>
                  <a:cubicBezTo>
                    <a:pt x="2807" y="667"/>
                    <a:pt x="2805" y="658"/>
                    <a:pt x="2811" y="656"/>
                  </a:cubicBezTo>
                  <a:cubicBezTo>
                    <a:pt x="2814" y="655"/>
                    <a:pt x="2817" y="655"/>
                    <a:pt x="2819" y="653"/>
                  </a:cubicBezTo>
                  <a:cubicBezTo>
                    <a:pt x="2822" y="650"/>
                    <a:pt x="2823" y="653"/>
                    <a:pt x="2823" y="648"/>
                  </a:cubicBezTo>
                  <a:cubicBezTo>
                    <a:pt x="2822" y="648"/>
                    <a:pt x="2821" y="649"/>
                    <a:pt x="2819" y="650"/>
                  </a:cubicBezTo>
                  <a:cubicBezTo>
                    <a:pt x="2818" y="648"/>
                    <a:pt x="2816" y="644"/>
                    <a:pt x="2816" y="642"/>
                  </a:cubicBezTo>
                  <a:cubicBezTo>
                    <a:pt x="2816" y="639"/>
                    <a:pt x="2816" y="636"/>
                    <a:pt x="2816" y="633"/>
                  </a:cubicBezTo>
                  <a:cubicBezTo>
                    <a:pt x="2815" y="637"/>
                    <a:pt x="2814" y="641"/>
                    <a:pt x="2810" y="641"/>
                  </a:cubicBezTo>
                  <a:cubicBezTo>
                    <a:pt x="2809" y="641"/>
                    <a:pt x="2807" y="640"/>
                    <a:pt x="2806" y="639"/>
                  </a:cubicBezTo>
                  <a:cubicBezTo>
                    <a:pt x="2805" y="638"/>
                    <a:pt x="2803" y="639"/>
                    <a:pt x="2802" y="639"/>
                  </a:cubicBezTo>
                  <a:cubicBezTo>
                    <a:pt x="2795" y="635"/>
                    <a:pt x="2790" y="631"/>
                    <a:pt x="2785" y="625"/>
                  </a:cubicBezTo>
                  <a:cubicBezTo>
                    <a:pt x="2783" y="623"/>
                    <a:pt x="2780" y="621"/>
                    <a:pt x="2777" y="619"/>
                  </a:cubicBezTo>
                  <a:cubicBezTo>
                    <a:pt x="2777" y="619"/>
                    <a:pt x="2775" y="621"/>
                    <a:pt x="2776" y="622"/>
                  </a:cubicBezTo>
                  <a:cubicBezTo>
                    <a:pt x="2777" y="624"/>
                    <a:pt x="2777" y="626"/>
                    <a:pt x="2778" y="627"/>
                  </a:cubicBezTo>
                  <a:cubicBezTo>
                    <a:pt x="2780" y="630"/>
                    <a:pt x="2780" y="634"/>
                    <a:pt x="2780" y="637"/>
                  </a:cubicBezTo>
                  <a:cubicBezTo>
                    <a:pt x="2781" y="640"/>
                    <a:pt x="2781" y="643"/>
                    <a:pt x="2783" y="646"/>
                  </a:cubicBezTo>
                  <a:cubicBezTo>
                    <a:pt x="2782" y="646"/>
                    <a:pt x="2781" y="646"/>
                    <a:pt x="2781" y="646"/>
                  </a:cubicBezTo>
                  <a:cubicBezTo>
                    <a:pt x="2781" y="649"/>
                    <a:pt x="2782" y="652"/>
                    <a:pt x="2783" y="655"/>
                  </a:cubicBezTo>
                  <a:cubicBezTo>
                    <a:pt x="2780" y="655"/>
                    <a:pt x="2778" y="655"/>
                    <a:pt x="2775" y="654"/>
                  </a:cubicBezTo>
                  <a:cubicBezTo>
                    <a:pt x="2772" y="652"/>
                    <a:pt x="2772" y="654"/>
                    <a:pt x="2773" y="657"/>
                  </a:cubicBezTo>
                  <a:cubicBezTo>
                    <a:pt x="2776" y="660"/>
                    <a:pt x="2775" y="660"/>
                    <a:pt x="2773" y="664"/>
                  </a:cubicBezTo>
                  <a:cubicBezTo>
                    <a:pt x="2771" y="666"/>
                    <a:pt x="2772" y="668"/>
                    <a:pt x="2772" y="671"/>
                  </a:cubicBezTo>
                  <a:close/>
                  <a:moveTo>
                    <a:pt x="2727" y="772"/>
                  </a:moveTo>
                  <a:cubicBezTo>
                    <a:pt x="2727" y="773"/>
                    <a:pt x="2728" y="775"/>
                    <a:pt x="2727" y="776"/>
                  </a:cubicBezTo>
                  <a:cubicBezTo>
                    <a:pt x="2726" y="777"/>
                    <a:pt x="2724" y="778"/>
                    <a:pt x="2724" y="779"/>
                  </a:cubicBezTo>
                  <a:cubicBezTo>
                    <a:pt x="2723" y="781"/>
                    <a:pt x="2723" y="782"/>
                    <a:pt x="2721" y="783"/>
                  </a:cubicBezTo>
                  <a:cubicBezTo>
                    <a:pt x="2718" y="785"/>
                    <a:pt x="2718" y="784"/>
                    <a:pt x="2718" y="788"/>
                  </a:cubicBezTo>
                  <a:cubicBezTo>
                    <a:pt x="2718" y="787"/>
                    <a:pt x="2712" y="793"/>
                    <a:pt x="2715" y="793"/>
                  </a:cubicBezTo>
                  <a:cubicBezTo>
                    <a:pt x="2719" y="793"/>
                    <a:pt x="2723" y="793"/>
                    <a:pt x="2727" y="793"/>
                  </a:cubicBezTo>
                  <a:cubicBezTo>
                    <a:pt x="2726" y="791"/>
                    <a:pt x="2725" y="790"/>
                    <a:pt x="2727" y="788"/>
                  </a:cubicBezTo>
                  <a:cubicBezTo>
                    <a:pt x="2728" y="787"/>
                    <a:pt x="2729" y="791"/>
                    <a:pt x="2729" y="792"/>
                  </a:cubicBezTo>
                  <a:cubicBezTo>
                    <a:pt x="2733" y="790"/>
                    <a:pt x="2736" y="788"/>
                    <a:pt x="2739" y="786"/>
                  </a:cubicBezTo>
                  <a:cubicBezTo>
                    <a:pt x="2744" y="783"/>
                    <a:pt x="2746" y="783"/>
                    <a:pt x="2752" y="783"/>
                  </a:cubicBezTo>
                  <a:cubicBezTo>
                    <a:pt x="2754" y="783"/>
                    <a:pt x="2755" y="782"/>
                    <a:pt x="2757" y="784"/>
                  </a:cubicBezTo>
                  <a:cubicBezTo>
                    <a:pt x="2759" y="785"/>
                    <a:pt x="2756" y="786"/>
                    <a:pt x="2756" y="788"/>
                  </a:cubicBezTo>
                  <a:cubicBezTo>
                    <a:pt x="2756" y="791"/>
                    <a:pt x="2755" y="792"/>
                    <a:pt x="2757" y="794"/>
                  </a:cubicBezTo>
                  <a:cubicBezTo>
                    <a:pt x="2759" y="796"/>
                    <a:pt x="2761" y="797"/>
                    <a:pt x="2763" y="798"/>
                  </a:cubicBezTo>
                  <a:cubicBezTo>
                    <a:pt x="2763" y="796"/>
                    <a:pt x="2764" y="789"/>
                    <a:pt x="2766" y="788"/>
                  </a:cubicBezTo>
                  <a:cubicBezTo>
                    <a:pt x="2767" y="787"/>
                    <a:pt x="2770" y="788"/>
                    <a:pt x="2771" y="788"/>
                  </a:cubicBezTo>
                  <a:cubicBezTo>
                    <a:pt x="2772" y="788"/>
                    <a:pt x="2772" y="783"/>
                    <a:pt x="2772" y="783"/>
                  </a:cubicBezTo>
                  <a:cubicBezTo>
                    <a:pt x="2772" y="782"/>
                    <a:pt x="2768" y="782"/>
                    <a:pt x="2768" y="781"/>
                  </a:cubicBezTo>
                  <a:cubicBezTo>
                    <a:pt x="2768" y="780"/>
                    <a:pt x="2768" y="776"/>
                    <a:pt x="2768" y="775"/>
                  </a:cubicBezTo>
                  <a:cubicBezTo>
                    <a:pt x="2771" y="773"/>
                    <a:pt x="2770" y="779"/>
                    <a:pt x="2770" y="779"/>
                  </a:cubicBezTo>
                  <a:cubicBezTo>
                    <a:pt x="2770" y="780"/>
                    <a:pt x="2774" y="779"/>
                    <a:pt x="2775" y="779"/>
                  </a:cubicBezTo>
                  <a:cubicBezTo>
                    <a:pt x="2775" y="780"/>
                    <a:pt x="2774" y="781"/>
                    <a:pt x="2773" y="783"/>
                  </a:cubicBezTo>
                  <a:cubicBezTo>
                    <a:pt x="2778" y="781"/>
                    <a:pt x="2779" y="781"/>
                    <a:pt x="2784" y="783"/>
                  </a:cubicBezTo>
                  <a:cubicBezTo>
                    <a:pt x="2784" y="780"/>
                    <a:pt x="2784" y="778"/>
                    <a:pt x="2784" y="776"/>
                  </a:cubicBezTo>
                  <a:cubicBezTo>
                    <a:pt x="2784" y="775"/>
                    <a:pt x="2787" y="774"/>
                    <a:pt x="2788" y="774"/>
                  </a:cubicBezTo>
                  <a:cubicBezTo>
                    <a:pt x="2788" y="776"/>
                    <a:pt x="2789" y="778"/>
                    <a:pt x="2789" y="781"/>
                  </a:cubicBezTo>
                  <a:cubicBezTo>
                    <a:pt x="2791" y="778"/>
                    <a:pt x="2791" y="776"/>
                    <a:pt x="2791" y="773"/>
                  </a:cubicBezTo>
                  <a:cubicBezTo>
                    <a:pt x="2791" y="769"/>
                    <a:pt x="2795" y="771"/>
                    <a:pt x="2796" y="772"/>
                  </a:cubicBezTo>
                  <a:cubicBezTo>
                    <a:pt x="2796" y="770"/>
                    <a:pt x="2796" y="768"/>
                    <a:pt x="2796" y="766"/>
                  </a:cubicBezTo>
                  <a:cubicBezTo>
                    <a:pt x="2798" y="767"/>
                    <a:pt x="2800" y="767"/>
                    <a:pt x="2800" y="769"/>
                  </a:cubicBezTo>
                  <a:cubicBezTo>
                    <a:pt x="2799" y="771"/>
                    <a:pt x="2799" y="773"/>
                    <a:pt x="2798" y="775"/>
                  </a:cubicBezTo>
                  <a:cubicBezTo>
                    <a:pt x="2800" y="774"/>
                    <a:pt x="2804" y="773"/>
                    <a:pt x="2804" y="771"/>
                  </a:cubicBezTo>
                  <a:cubicBezTo>
                    <a:pt x="2804" y="766"/>
                    <a:pt x="2803" y="766"/>
                    <a:pt x="2807" y="765"/>
                  </a:cubicBezTo>
                  <a:cubicBezTo>
                    <a:pt x="2805" y="762"/>
                    <a:pt x="2804" y="761"/>
                    <a:pt x="2804" y="757"/>
                  </a:cubicBezTo>
                  <a:cubicBezTo>
                    <a:pt x="2804" y="754"/>
                    <a:pt x="2804" y="750"/>
                    <a:pt x="2803" y="746"/>
                  </a:cubicBezTo>
                  <a:cubicBezTo>
                    <a:pt x="2803" y="744"/>
                    <a:pt x="2796" y="726"/>
                    <a:pt x="2804" y="728"/>
                  </a:cubicBezTo>
                  <a:cubicBezTo>
                    <a:pt x="2803" y="724"/>
                    <a:pt x="2801" y="721"/>
                    <a:pt x="2803" y="718"/>
                  </a:cubicBezTo>
                  <a:cubicBezTo>
                    <a:pt x="2804" y="714"/>
                    <a:pt x="2805" y="711"/>
                    <a:pt x="2805" y="708"/>
                  </a:cubicBezTo>
                  <a:cubicBezTo>
                    <a:pt x="2805" y="708"/>
                    <a:pt x="2804" y="709"/>
                    <a:pt x="2804" y="709"/>
                  </a:cubicBezTo>
                  <a:cubicBezTo>
                    <a:pt x="2802" y="704"/>
                    <a:pt x="2800" y="701"/>
                    <a:pt x="2797" y="696"/>
                  </a:cubicBezTo>
                  <a:cubicBezTo>
                    <a:pt x="2795" y="694"/>
                    <a:pt x="2793" y="693"/>
                    <a:pt x="2793" y="691"/>
                  </a:cubicBezTo>
                  <a:cubicBezTo>
                    <a:pt x="2792" y="688"/>
                    <a:pt x="2792" y="684"/>
                    <a:pt x="2791" y="681"/>
                  </a:cubicBezTo>
                  <a:cubicBezTo>
                    <a:pt x="2789" y="682"/>
                    <a:pt x="2788" y="684"/>
                    <a:pt x="2786" y="681"/>
                  </a:cubicBezTo>
                  <a:cubicBezTo>
                    <a:pt x="2786" y="683"/>
                    <a:pt x="2786" y="685"/>
                    <a:pt x="2786" y="687"/>
                  </a:cubicBezTo>
                  <a:cubicBezTo>
                    <a:pt x="2787" y="686"/>
                    <a:pt x="2788" y="685"/>
                    <a:pt x="2789" y="685"/>
                  </a:cubicBezTo>
                  <a:cubicBezTo>
                    <a:pt x="2789" y="686"/>
                    <a:pt x="2789" y="688"/>
                    <a:pt x="2789" y="689"/>
                  </a:cubicBezTo>
                  <a:cubicBezTo>
                    <a:pt x="2789" y="691"/>
                    <a:pt x="2787" y="689"/>
                    <a:pt x="2788" y="692"/>
                  </a:cubicBezTo>
                  <a:cubicBezTo>
                    <a:pt x="2787" y="690"/>
                    <a:pt x="2786" y="689"/>
                    <a:pt x="2785" y="687"/>
                  </a:cubicBezTo>
                  <a:cubicBezTo>
                    <a:pt x="2784" y="686"/>
                    <a:pt x="2782" y="687"/>
                    <a:pt x="2781" y="687"/>
                  </a:cubicBezTo>
                  <a:cubicBezTo>
                    <a:pt x="2781" y="688"/>
                    <a:pt x="2782" y="690"/>
                    <a:pt x="2782" y="692"/>
                  </a:cubicBezTo>
                  <a:cubicBezTo>
                    <a:pt x="2783" y="693"/>
                    <a:pt x="2781" y="694"/>
                    <a:pt x="2781" y="695"/>
                  </a:cubicBezTo>
                  <a:cubicBezTo>
                    <a:pt x="2780" y="699"/>
                    <a:pt x="2785" y="702"/>
                    <a:pt x="2781" y="705"/>
                  </a:cubicBezTo>
                  <a:cubicBezTo>
                    <a:pt x="2782" y="706"/>
                    <a:pt x="2783" y="707"/>
                    <a:pt x="2784" y="705"/>
                  </a:cubicBezTo>
                  <a:cubicBezTo>
                    <a:pt x="2784" y="711"/>
                    <a:pt x="2784" y="718"/>
                    <a:pt x="2784" y="725"/>
                  </a:cubicBezTo>
                  <a:cubicBezTo>
                    <a:pt x="2784" y="727"/>
                    <a:pt x="2784" y="730"/>
                    <a:pt x="2783" y="732"/>
                  </a:cubicBezTo>
                  <a:cubicBezTo>
                    <a:pt x="2783" y="733"/>
                    <a:pt x="2783" y="735"/>
                    <a:pt x="2782" y="735"/>
                  </a:cubicBezTo>
                  <a:cubicBezTo>
                    <a:pt x="2780" y="735"/>
                    <a:pt x="2780" y="736"/>
                    <a:pt x="2780" y="738"/>
                  </a:cubicBezTo>
                  <a:cubicBezTo>
                    <a:pt x="2779" y="739"/>
                    <a:pt x="2778" y="744"/>
                    <a:pt x="2776" y="745"/>
                  </a:cubicBezTo>
                  <a:cubicBezTo>
                    <a:pt x="2773" y="747"/>
                    <a:pt x="2770" y="748"/>
                    <a:pt x="2768" y="751"/>
                  </a:cubicBezTo>
                  <a:cubicBezTo>
                    <a:pt x="2768" y="753"/>
                    <a:pt x="2767" y="752"/>
                    <a:pt x="2765" y="751"/>
                  </a:cubicBezTo>
                  <a:cubicBezTo>
                    <a:pt x="2764" y="750"/>
                    <a:pt x="2765" y="750"/>
                    <a:pt x="2764" y="749"/>
                  </a:cubicBezTo>
                  <a:cubicBezTo>
                    <a:pt x="2761" y="745"/>
                    <a:pt x="2767" y="745"/>
                    <a:pt x="2766" y="742"/>
                  </a:cubicBezTo>
                  <a:cubicBezTo>
                    <a:pt x="2764" y="742"/>
                    <a:pt x="2762" y="743"/>
                    <a:pt x="2759" y="743"/>
                  </a:cubicBezTo>
                  <a:cubicBezTo>
                    <a:pt x="2760" y="745"/>
                    <a:pt x="2763" y="748"/>
                    <a:pt x="2763" y="751"/>
                  </a:cubicBezTo>
                  <a:cubicBezTo>
                    <a:pt x="2763" y="753"/>
                    <a:pt x="2760" y="757"/>
                    <a:pt x="2760" y="760"/>
                  </a:cubicBezTo>
                  <a:cubicBezTo>
                    <a:pt x="2758" y="763"/>
                    <a:pt x="2757" y="763"/>
                    <a:pt x="2759" y="766"/>
                  </a:cubicBezTo>
                  <a:cubicBezTo>
                    <a:pt x="2760" y="767"/>
                    <a:pt x="2755" y="771"/>
                    <a:pt x="2754" y="772"/>
                  </a:cubicBezTo>
                  <a:cubicBezTo>
                    <a:pt x="2753" y="770"/>
                    <a:pt x="2752" y="768"/>
                    <a:pt x="2752" y="766"/>
                  </a:cubicBezTo>
                  <a:cubicBezTo>
                    <a:pt x="2749" y="768"/>
                    <a:pt x="2745" y="769"/>
                    <a:pt x="2741" y="770"/>
                  </a:cubicBezTo>
                  <a:cubicBezTo>
                    <a:pt x="2740" y="771"/>
                    <a:pt x="2731" y="774"/>
                    <a:pt x="2732" y="770"/>
                  </a:cubicBezTo>
                  <a:cubicBezTo>
                    <a:pt x="2731" y="771"/>
                    <a:pt x="2729" y="771"/>
                    <a:pt x="2727" y="772"/>
                  </a:cubicBezTo>
                  <a:close/>
                  <a:moveTo>
                    <a:pt x="2697" y="1078"/>
                  </a:moveTo>
                  <a:cubicBezTo>
                    <a:pt x="2697" y="1079"/>
                    <a:pt x="2699" y="1085"/>
                    <a:pt x="2699" y="1086"/>
                  </a:cubicBezTo>
                  <a:cubicBezTo>
                    <a:pt x="2696" y="1087"/>
                    <a:pt x="2694" y="1088"/>
                    <a:pt x="2692" y="1086"/>
                  </a:cubicBezTo>
                  <a:cubicBezTo>
                    <a:pt x="2691" y="1088"/>
                    <a:pt x="2691" y="1090"/>
                    <a:pt x="2690" y="1093"/>
                  </a:cubicBezTo>
                  <a:cubicBezTo>
                    <a:pt x="2689" y="1092"/>
                    <a:pt x="2688" y="1092"/>
                    <a:pt x="2686" y="1091"/>
                  </a:cubicBezTo>
                  <a:cubicBezTo>
                    <a:pt x="2685" y="1094"/>
                    <a:pt x="2684" y="1095"/>
                    <a:pt x="2681" y="1096"/>
                  </a:cubicBezTo>
                  <a:cubicBezTo>
                    <a:pt x="2681" y="1093"/>
                    <a:pt x="2681" y="1092"/>
                    <a:pt x="2679" y="1089"/>
                  </a:cubicBezTo>
                  <a:cubicBezTo>
                    <a:pt x="2675" y="1092"/>
                    <a:pt x="2672" y="1095"/>
                    <a:pt x="2667" y="1097"/>
                  </a:cubicBezTo>
                  <a:cubicBezTo>
                    <a:pt x="2662" y="1099"/>
                    <a:pt x="2664" y="1104"/>
                    <a:pt x="2665" y="1109"/>
                  </a:cubicBezTo>
                  <a:cubicBezTo>
                    <a:pt x="2667" y="1104"/>
                    <a:pt x="2667" y="1103"/>
                    <a:pt x="2671" y="1100"/>
                  </a:cubicBezTo>
                  <a:cubicBezTo>
                    <a:pt x="2673" y="1103"/>
                    <a:pt x="2674" y="1105"/>
                    <a:pt x="2674" y="1100"/>
                  </a:cubicBezTo>
                  <a:cubicBezTo>
                    <a:pt x="2676" y="1103"/>
                    <a:pt x="2676" y="1103"/>
                    <a:pt x="2679" y="1103"/>
                  </a:cubicBezTo>
                  <a:cubicBezTo>
                    <a:pt x="2679" y="1102"/>
                    <a:pt x="2678" y="1101"/>
                    <a:pt x="2677" y="1100"/>
                  </a:cubicBezTo>
                  <a:cubicBezTo>
                    <a:pt x="2681" y="1101"/>
                    <a:pt x="2683" y="1102"/>
                    <a:pt x="2686" y="1105"/>
                  </a:cubicBezTo>
                  <a:cubicBezTo>
                    <a:pt x="2686" y="1106"/>
                    <a:pt x="2683" y="1108"/>
                    <a:pt x="2683" y="1109"/>
                  </a:cubicBezTo>
                  <a:cubicBezTo>
                    <a:pt x="2684" y="1111"/>
                    <a:pt x="2685" y="1113"/>
                    <a:pt x="2686" y="1116"/>
                  </a:cubicBezTo>
                  <a:cubicBezTo>
                    <a:pt x="2687" y="1119"/>
                    <a:pt x="2692" y="1119"/>
                    <a:pt x="2695" y="1119"/>
                  </a:cubicBezTo>
                  <a:cubicBezTo>
                    <a:pt x="2695" y="1119"/>
                    <a:pt x="2696" y="1118"/>
                    <a:pt x="2695" y="1118"/>
                  </a:cubicBezTo>
                  <a:cubicBezTo>
                    <a:pt x="2698" y="1119"/>
                    <a:pt x="2697" y="1121"/>
                    <a:pt x="2699" y="1123"/>
                  </a:cubicBezTo>
                  <a:cubicBezTo>
                    <a:pt x="2700" y="1119"/>
                    <a:pt x="2701" y="1117"/>
                    <a:pt x="2699" y="1114"/>
                  </a:cubicBezTo>
                  <a:cubicBezTo>
                    <a:pt x="2699" y="1112"/>
                    <a:pt x="2697" y="1111"/>
                    <a:pt x="2698" y="1110"/>
                  </a:cubicBezTo>
                  <a:cubicBezTo>
                    <a:pt x="2699" y="1108"/>
                    <a:pt x="2700" y="1107"/>
                    <a:pt x="2701" y="1105"/>
                  </a:cubicBezTo>
                  <a:cubicBezTo>
                    <a:pt x="2702" y="1107"/>
                    <a:pt x="2704" y="1115"/>
                    <a:pt x="2707" y="1114"/>
                  </a:cubicBezTo>
                  <a:cubicBezTo>
                    <a:pt x="2707" y="1112"/>
                    <a:pt x="2706" y="1109"/>
                    <a:pt x="2706" y="1107"/>
                  </a:cubicBezTo>
                  <a:cubicBezTo>
                    <a:pt x="2706" y="1107"/>
                    <a:pt x="2708" y="1106"/>
                    <a:pt x="2708" y="1105"/>
                  </a:cubicBezTo>
                  <a:cubicBezTo>
                    <a:pt x="2710" y="1105"/>
                    <a:pt x="2709" y="1104"/>
                    <a:pt x="2708" y="1103"/>
                  </a:cubicBezTo>
                  <a:cubicBezTo>
                    <a:pt x="2707" y="1100"/>
                    <a:pt x="2707" y="1098"/>
                    <a:pt x="2707" y="1095"/>
                  </a:cubicBezTo>
                  <a:cubicBezTo>
                    <a:pt x="2707" y="1091"/>
                    <a:pt x="2708" y="1091"/>
                    <a:pt x="2704" y="1091"/>
                  </a:cubicBezTo>
                  <a:cubicBezTo>
                    <a:pt x="2706" y="1090"/>
                    <a:pt x="2707" y="1084"/>
                    <a:pt x="2706" y="1084"/>
                  </a:cubicBezTo>
                  <a:cubicBezTo>
                    <a:pt x="2702" y="1082"/>
                    <a:pt x="2700" y="1081"/>
                    <a:pt x="2697" y="1078"/>
                  </a:cubicBezTo>
                  <a:close/>
                </a:path>
              </a:pathLst>
            </a:custGeom>
            <a:noFill/>
            <a:ln w="6350">
              <a:solidFill>
                <a:schemeClr val="accent1"/>
              </a:solidFill>
            </a:ln>
          </p:spPr>
          <p:txBody>
            <a:bodyPr vert="horz" wrap="square" lIns="91383" tIns="45691" rIns="91383" bIns="45691" numCol="1" anchor="t" anchorCtr="0" compatLnSpc="1">
              <a:prstTxWarp prst="textNoShape">
                <a:avLst/>
              </a:prstTxWarp>
            </a:bodyPr>
            <a:lstStyle/>
            <a:p>
              <a:pPr defTabSz="456915" fontAlgn="auto">
                <a:spcBef>
                  <a:spcPts val="0"/>
                </a:spcBef>
                <a:spcAft>
                  <a:spcPts val="0"/>
                </a:spcAft>
              </a:pPr>
              <a:endParaRPr lang="en-US" sz="500">
                <a:solidFill>
                  <a:srgbClr val="404040"/>
                </a:solidFill>
                <a:latin typeface="Nokia Pure Text Light"/>
                <a:ea typeface=""/>
                <a:cs typeface=""/>
              </a:endParaRPr>
            </a:p>
          </p:txBody>
        </p:sp>
        <p:sp>
          <p:nvSpPr>
            <p:cNvPr id="58" name="Rectangle 10">
              <a:extLst>
                <a:ext uri="{FF2B5EF4-FFF2-40B4-BE49-F238E27FC236}">
                  <a16:creationId xmlns:a16="http://schemas.microsoft.com/office/drawing/2014/main" id="{026D5DEB-DCD7-49DC-841A-CBB7CC33389B}"/>
                </a:ext>
              </a:extLst>
            </p:cNvPr>
            <p:cNvSpPr/>
            <p:nvPr userDrawn="1"/>
          </p:nvSpPr>
          <p:spPr>
            <a:xfrm flipH="1">
              <a:off x="378535" y="1145247"/>
              <a:ext cx="3200953" cy="3528000"/>
            </a:xfrm>
            <a:prstGeom prst="rect">
              <a:avLst/>
            </a:prstGeom>
            <a:solidFill>
              <a:srgbClr val="D8DEE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defTabSz="914400" fontAlgn="auto">
                <a:spcBef>
                  <a:spcPts val="0"/>
                </a:spcBef>
                <a:spcAft>
                  <a:spcPts val="0"/>
                </a:spcAft>
              </a:pPr>
              <a:endParaRPr lang="en-US" sz="1400">
                <a:solidFill>
                  <a:srgbClr val="FFFFFF"/>
                </a:solidFill>
                <a:ea typeface="Nokia Pure Text Light" panose="020B0403020202020204" pitchFamily="34" charset="0"/>
              </a:endParaRPr>
            </a:p>
          </p:txBody>
        </p:sp>
      </p:grpSp>
      <p:sp>
        <p:nvSpPr>
          <p:cNvPr id="55" name="Freihandform: Form 54">
            <a:extLst>
              <a:ext uri="{FF2B5EF4-FFF2-40B4-BE49-F238E27FC236}">
                <a16:creationId xmlns:a16="http://schemas.microsoft.com/office/drawing/2014/main" id="{2E4983EE-A269-41ED-89FE-0ECDAF7F72AB}"/>
              </a:ext>
            </a:extLst>
          </p:cNvPr>
          <p:cNvSpPr>
            <a:spLocks/>
          </p:cNvSpPr>
          <p:nvPr userDrawn="1"/>
        </p:nvSpPr>
        <p:spPr>
          <a:xfrm flipH="1">
            <a:off x="7847901" y="1272012"/>
            <a:ext cx="1296099" cy="366140"/>
          </a:xfrm>
          <a:custGeom>
            <a:avLst/>
            <a:gdLst>
              <a:gd name="connsiteX0" fmla="*/ 1296099 w 1296099"/>
              <a:gd name="connsiteY0" fmla="*/ 0 h 366140"/>
              <a:gd name="connsiteX1" fmla="*/ 1209316 w 1296099"/>
              <a:gd name="connsiteY1" fmla="*/ 0 h 366140"/>
              <a:gd name="connsiteX2" fmla="*/ 86783 w 1296099"/>
              <a:gd name="connsiteY2" fmla="*/ 0 h 366140"/>
              <a:gd name="connsiteX3" fmla="*/ 0 w 1296099"/>
              <a:gd name="connsiteY3" fmla="*/ 0 h 366140"/>
              <a:gd name="connsiteX4" fmla="*/ 0 w 1296099"/>
              <a:gd name="connsiteY4" fmla="*/ 366140 h 366140"/>
              <a:gd name="connsiteX5" fmla="*/ 86783 w 1296099"/>
              <a:gd name="connsiteY5" fmla="*/ 366140 h 366140"/>
              <a:gd name="connsiteX6" fmla="*/ 918677 w 1296099"/>
              <a:gd name="connsiteY6" fmla="*/ 366140 h 366140"/>
              <a:gd name="connsiteX7" fmla="*/ 1005460 w 1296099"/>
              <a:gd name="connsiteY7" fmla="*/ 366140 h 36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6099" h="366140">
                <a:moveTo>
                  <a:pt x="1296099" y="0"/>
                </a:moveTo>
                <a:lnTo>
                  <a:pt x="1209316" y="0"/>
                </a:lnTo>
                <a:lnTo>
                  <a:pt x="86783" y="0"/>
                </a:lnTo>
                <a:lnTo>
                  <a:pt x="0" y="0"/>
                </a:lnTo>
                <a:lnTo>
                  <a:pt x="0" y="366140"/>
                </a:lnTo>
                <a:lnTo>
                  <a:pt x="86783" y="366140"/>
                </a:lnTo>
                <a:lnTo>
                  <a:pt x="918677" y="366140"/>
                </a:lnTo>
                <a:lnTo>
                  <a:pt x="1005460" y="366140"/>
                </a:ln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square" tIns="90000" rIns="36000" bIns="72000" rtlCol="0" anchor="ctr" anchorCtr="0">
            <a:noAutofit/>
          </a:bodyPr>
          <a:lstStyle/>
          <a:p>
            <a:pPr algn="ctr" defTabSz="914400" fontAlgn="auto">
              <a:lnSpc>
                <a:spcPct val="90000"/>
              </a:lnSpc>
              <a:spcBef>
                <a:spcPts val="0"/>
              </a:spcBef>
              <a:spcAft>
                <a:spcPts val="0"/>
              </a:spcAft>
            </a:pPr>
            <a:endParaRPr lang="en-US" sz="2400">
              <a:solidFill>
                <a:srgbClr val="FFFFFF"/>
              </a:solidFill>
              <a:latin typeface="Nokia Pure Headline Light"/>
            </a:endParaRPr>
          </a:p>
        </p:txBody>
      </p:sp>
      <p:sp>
        <p:nvSpPr>
          <p:cNvPr id="37" name="Textplatzhalter 36">
            <a:extLst>
              <a:ext uri="{FF2B5EF4-FFF2-40B4-BE49-F238E27FC236}">
                <a16:creationId xmlns:a16="http://schemas.microsoft.com/office/drawing/2014/main" id="{7AD57D38-1D35-406C-AC8F-F3EA1F494B2E}"/>
              </a:ext>
            </a:extLst>
          </p:cNvPr>
          <p:cNvSpPr>
            <a:spLocks noGrp="1"/>
          </p:cNvSpPr>
          <p:nvPr>
            <p:ph type="body" sz="quarter" idx="11" hasCustomPrompt="1"/>
          </p:nvPr>
        </p:nvSpPr>
        <p:spPr>
          <a:xfrm>
            <a:off x="8326728" y="1244707"/>
            <a:ext cx="688685" cy="406400"/>
          </a:xfrm>
          <a:prstGeom prst="rect">
            <a:avLst/>
          </a:prstGeom>
        </p:spPr>
        <p:txBody>
          <a:bodyPr wrap="none" lIns="0" rIns="0"/>
          <a:lstStyle>
            <a:lvl1pPr marL="0" indent="0">
              <a:buNone/>
              <a:defRPr lang="en-US" sz="2400" kern="1200" dirty="0">
                <a:solidFill>
                  <a:schemeClr val="bg1"/>
                </a:solidFill>
                <a:latin typeface="+mj-lt"/>
                <a:ea typeface="+mn-ea"/>
                <a:cs typeface="+mn-cs"/>
              </a:defRPr>
            </a:lvl1pPr>
          </a:lstStyle>
          <a:p>
            <a:pPr lvl="0"/>
            <a:r>
              <a:rPr lang="en-US"/>
              <a:t>#</a:t>
            </a:r>
          </a:p>
        </p:txBody>
      </p:sp>
      <p:sp>
        <p:nvSpPr>
          <p:cNvPr id="39" name="Rechteck 38">
            <a:extLst>
              <a:ext uri="{FF2B5EF4-FFF2-40B4-BE49-F238E27FC236}">
                <a16:creationId xmlns:a16="http://schemas.microsoft.com/office/drawing/2014/main" id="{2CB8E338-3CDE-401F-937D-947AC27E9E54}"/>
              </a:ext>
            </a:extLst>
          </p:cNvPr>
          <p:cNvSpPr/>
          <p:nvPr userDrawn="1"/>
        </p:nvSpPr>
        <p:spPr>
          <a:xfrm>
            <a:off x="7841116" y="1220265"/>
            <a:ext cx="453970" cy="215444"/>
          </a:xfrm>
          <a:prstGeom prst="rect">
            <a:avLst/>
          </a:prstGeom>
        </p:spPr>
        <p:txBody>
          <a:bodyPr wrap="none">
            <a:spAutoFit/>
          </a:bodyPr>
          <a:lstStyle/>
          <a:p>
            <a:pPr defTabSz="914400" fontAlgn="auto">
              <a:spcBef>
                <a:spcPts val="0"/>
              </a:spcBef>
              <a:spcAft>
                <a:spcPts val="0"/>
              </a:spcAft>
            </a:pPr>
            <a:r>
              <a:rPr lang="en-US" sz="800">
                <a:solidFill>
                  <a:srgbClr val="EDF2F5"/>
                </a:solidFill>
                <a:latin typeface="Nokia Pure Text Light"/>
                <a:ea typeface=""/>
                <a:cs typeface=""/>
              </a:rPr>
              <a:t>Total</a:t>
            </a:r>
            <a:r>
              <a:rPr lang="en-US" sz="800" baseline="30000">
                <a:solidFill>
                  <a:srgbClr val="EDF2F5"/>
                </a:solidFill>
                <a:latin typeface="Nokia Pure Text Light"/>
                <a:ea typeface=""/>
                <a:cs typeface=""/>
              </a:rPr>
              <a:t>*</a:t>
            </a:r>
          </a:p>
        </p:txBody>
      </p:sp>
      <p:sp>
        <p:nvSpPr>
          <p:cNvPr id="41" name="Rechteck 40">
            <a:extLst>
              <a:ext uri="{FF2B5EF4-FFF2-40B4-BE49-F238E27FC236}">
                <a16:creationId xmlns:a16="http://schemas.microsoft.com/office/drawing/2014/main" id="{F570803C-375A-48F7-BD3B-71BB3B87AFA8}"/>
              </a:ext>
            </a:extLst>
          </p:cNvPr>
          <p:cNvSpPr>
            <a:spLocks/>
          </p:cNvSpPr>
          <p:nvPr userDrawn="1"/>
        </p:nvSpPr>
        <p:spPr>
          <a:xfrm flipH="1" flipV="1">
            <a:off x="360000" y="1049655"/>
            <a:ext cx="8784000" cy="457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tIns="90000" rIns="36000" bIns="72000" rtlCol="0" anchor="ctr" anchorCtr="0">
            <a:noAutofit/>
          </a:bodyPr>
          <a:lstStyle/>
          <a:p>
            <a:pPr algn="ctr" defTabSz="914400" fontAlgn="auto">
              <a:lnSpc>
                <a:spcPct val="90000"/>
              </a:lnSpc>
              <a:spcBef>
                <a:spcPts val="0"/>
              </a:spcBef>
              <a:spcAft>
                <a:spcPts val="0"/>
              </a:spcAft>
            </a:pPr>
            <a:endParaRPr lang="en-US" sz="2400">
              <a:solidFill>
                <a:srgbClr val="FFFFFF"/>
              </a:solidFill>
              <a:latin typeface="Nokia Pure Headline Light"/>
            </a:endParaRPr>
          </a:p>
        </p:txBody>
      </p:sp>
      <p:sp>
        <p:nvSpPr>
          <p:cNvPr id="42" name="Rechteck 41">
            <a:extLst>
              <a:ext uri="{FF2B5EF4-FFF2-40B4-BE49-F238E27FC236}">
                <a16:creationId xmlns:a16="http://schemas.microsoft.com/office/drawing/2014/main" id="{65E446E9-D4A0-42E7-83CB-F18D2DEEED7B}"/>
              </a:ext>
            </a:extLst>
          </p:cNvPr>
          <p:cNvSpPr>
            <a:spLocks/>
          </p:cNvSpPr>
          <p:nvPr userDrawn="1"/>
        </p:nvSpPr>
        <p:spPr>
          <a:xfrm flipV="1">
            <a:off x="350281" y="1095372"/>
            <a:ext cx="45719" cy="3564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wrap="square" tIns="90000" rIns="36000" bIns="72000" rtlCol="0" anchor="ctr" anchorCtr="0">
            <a:noAutofit/>
          </a:bodyPr>
          <a:lstStyle/>
          <a:p>
            <a:pPr algn="ctr" defTabSz="914400" fontAlgn="auto">
              <a:lnSpc>
                <a:spcPct val="90000"/>
              </a:lnSpc>
              <a:spcBef>
                <a:spcPts val="0"/>
              </a:spcBef>
              <a:spcAft>
                <a:spcPts val="0"/>
              </a:spcAft>
            </a:pPr>
            <a:endParaRPr lang="en-US" sz="2400">
              <a:solidFill>
                <a:srgbClr val="FFFFFF"/>
              </a:solidFill>
              <a:latin typeface="Nokia Pure Headline Light"/>
            </a:endParaRPr>
          </a:p>
        </p:txBody>
      </p:sp>
      <p:grpSp>
        <p:nvGrpSpPr>
          <p:cNvPr id="6" name="Gruppieren 5">
            <a:extLst>
              <a:ext uri="{FF2B5EF4-FFF2-40B4-BE49-F238E27FC236}">
                <a16:creationId xmlns:a16="http://schemas.microsoft.com/office/drawing/2014/main" id="{B2B99A84-EB4E-4610-A18C-CCDF726F860A}"/>
              </a:ext>
            </a:extLst>
          </p:cNvPr>
          <p:cNvGrpSpPr/>
          <p:nvPr userDrawn="1"/>
        </p:nvGrpSpPr>
        <p:grpSpPr>
          <a:xfrm>
            <a:off x="3600872" y="990000"/>
            <a:ext cx="5543128" cy="144000"/>
            <a:chOff x="3600872" y="951375"/>
            <a:chExt cx="5543128" cy="144000"/>
          </a:xfrm>
          <a:solidFill>
            <a:srgbClr val="D8DEE4"/>
          </a:solidFill>
        </p:grpSpPr>
        <p:sp>
          <p:nvSpPr>
            <p:cNvPr id="25" name="Parallelogramm 24">
              <a:hlinkClick r:id="" action="ppaction://noaction"/>
              <a:extLst>
                <a:ext uri="{FF2B5EF4-FFF2-40B4-BE49-F238E27FC236}">
                  <a16:creationId xmlns:a16="http://schemas.microsoft.com/office/drawing/2014/main" id="{8ECE2326-29FB-4426-9271-70C07AE7E0D3}"/>
                </a:ext>
              </a:extLst>
            </p:cNvPr>
            <p:cNvSpPr>
              <a:spLocks/>
            </p:cNvSpPr>
            <p:nvPr userDrawn="1"/>
          </p:nvSpPr>
          <p:spPr>
            <a:xfrm>
              <a:off x="7665195" y="951375"/>
              <a:ext cx="787364" cy="144000"/>
            </a:xfrm>
            <a:prstGeom prst="parallelogram">
              <a:avLst>
                <a:gd name="adj" fmla="val 79379"/>
              </a:avLst>
            </a:prstGeom>
            <a:grpFill/>
            <a:ln>
              <a:noFill/>
            </a:ln>
            <a:effectLst/>
          </p:spPr>
          <p:style>
            <a:lnRef idx="1">
              <a:schemeClr val="accent1"/>
            </a:lnRef>
            <a:fillRef idx="3">
              <a:schemeClr val="accent1"/>
            </a:fillRef>
            <a:effectRef idx="2">
              <a:schemeClr val="accent1"/>
            </a:effectRef>
            <a:fontRef idx="minor">
              <a:schemeClr val="lt1"/>
            </a:fontRef>
          </p:style>
          <p:txBody>
            <a:bodyPr wrap="none" tIns="90000" rIns="36000" bIns="72000" rtlCol="0" anchor="ctr" anchorCtr="0"/>
            <a:lstStyle/>
            <a:p>
              <a:pPr algn="ctr" defTabSz="914400" fontAlgn="auto">
                <a:lnSpc>
                  <a:spcPct val="90000"/>
                </a:lnSpc>
                <a:spcBef>
                  <a:spcPts val="0"/>
                </a:spcBef>
                <a:spcAft>
                  <a:spcPts val="0"/>
                </a:spcAft>
              </a:pPr>
              <a:r>
                <a:rPr lang="en-US" sz="800">
                  <a:solidFill>
                    <a:srgbClr val="98A2AE"/>
                  </a:solidFill>
                  <a:latin typeface="Nokia Pure Headline Light"/>
                </a:rPr>
                <a:t>MANO</a:t>
              </a:r>
            </a:p>
          </p:txBody>
        </p:sp>
        <p:sp>
          <p:nvSpPr>
            <p:cNvPr id="28" name="Parallelogramm 27">
              <a:hlinkClick r:id="" action="ppaction://noaction"/>
              <a:extLst>
                <a:ext uri="{FF2B5EF4-FFF2-40B4-BE49-F238E27FC236}">
                  <a16:creationId xmlns:a16="http://schemas.microsoft.com/office/drawing/2014/main" id="{36850163-57F1-456E-A4D5-4472F28FCA1C}"/>
                </a:ext>
              </a:extLst>
            </p:cNvPr>
            <p:cNvSpPr>
              <a:spLocks/>
            </p:cNvSpPr>
            <p:nvPr userDrawn="1"/>
          </p:nvSpPr>
          <p:spPr>
            <a:xfrm>
              <a:off x="6973754" y="951375"/>
              <a:ext cx="787364" cy="144000"/>
            </a:xfrm>
            <a:prstGeom prst="parallelogram">
              <a:avLst>
                <a:gd name="adj" fmla="val 79379"/>
              </a:avLst>
            </a:prstGeom>
            <a:grpFill/>
            <a:ln>
              <a:noFill/>
            </a:ln>
            <a:effectLst/>
          </p:spPr>
          <p:style>
            <a:lnRef idx="1">
              <a:schemeClr val="accent1"/>
            </a:lnRef>
            <a:fillRef idx="3">
              <a:schemeClr val="accent1"/>
            </a:fillRef>
            <a:effectRef idx="2">
              <a:schemeClr val="accent1"/>
            </a:effectRef>
            <a:fontRef idx="minor">
              <a:schemeClr val="lt1"/>
            </a:fontRef>
          </p:style>
          <p:txBody>
            <a:bodyPr wrap="none" tIns="90000" rIns="36000" bIns="72000" rtlCol="0" anchor="ctr" anchorCtr="0"/>
            <a:lstStyle/>
            <a:p>
              <a:pPr algn="ctr" defTabSz="914400" fontAlgn="auto">
                <a:lnSpc>
                  <a:spcPct val="90000"/>
                </a:lnSpc>
                <a:spcBef>
                  <a:spcPts val="0"/>
                </a:spcBef>
                <a:spcAft>
                  <a:spcPts val="0"/>
                </a:spcAft>
              </a:pPr>
              <a:r>
                <a:rPr lang="en-US" sz="800">
                  <a:solidFill>
                    <a:srgbClr val="98A2AE"/>
                  </a:solidFill>
                </a:rPr>
                <a:t>AirFrame</a:t>
              </a:r>
              <a:endParaRPr lang="en-US" sz="800">
                <a:solidFill>
                  <a:srgbClr val="98A2AE"/>
                </a:solidFill>
                <a:latin typeface="Nokia Pure Headline Light"/>
              </a:endParaRPr>
            </a:p>
          </p:txBody>
        </p:sp>
        <p:sp>
          <p:nvSpPr>
            <p:cNvPr id="34" name="Parallelogramm 33">
              <a:hlinkClick r:id="rId2" action="ppaction://hlinksldjump"/>
              <a:extLst>
                <a:ext uri="{FF2B5EF4-FFF2-40B4-BE49-F238E27FC236}">
                  <a16:creationId xmlns:a16="http://schemas.microsoft.com/office/drawing/2014/main" id="{343ECDC1-C3F4-4551-8B57-F2526A105D4D}"/>
                </a:ext>
              </a:extLst>
            </p:cNvPr>
            <p:cNvSpPr>
              <a:spLocks/>
            </p:cNvSpPr>
            <p:nvPr userDrawn="1"/>
          </p:nvSpPr>
          <p:spPr>
            <a:xfrm>
              <a:off x="6282313" y="951375"/>
              <a:ext cx="787364" cy="144000"/>
            </a:xfrm>
            <a:prstGeom prst="parallelogram">
              <a:avLst>
                <a:gd name="adj" fmla="val 79379"/>
              </a:avLst>
            </a:prstGeom>
            <a:grpFill/>
            <a:ln>
              <a:noFill/>
            </a:ln>
            <a:effectLst/>
          </p:spPr>
          <p:style>
            <a:lnRef idx="1">
              <a:schemeClr val="accent1"/>
            </a:lnRef>
            <a:fillRef idx="3">
              <a:schemeClr val="accent1"/>
            </a:fillRef>
            <a:effectRef idx="2">
              <a:schemeClr val="accent1"/>
            </a:effectRef>
            <a:fontRef idx="minor">
              <a:schemeClr val="lt1"/>
            </a:fontRef>
          </p:style>
          <p:txBody>
            <a:bodyPr wrap="none" tIns="90000" rIns="36000" bIns="72000" rtlCol="0" anchor="ctr" anchorCtr="0"/>
            <a:lstStyle/>
            <a:p>
              <a:pPr algn="ctr" defTabSz="914400" fontAlgn="auto">
                <a:lnSpc>
                  <a:spcPct val="90000"/>
                </a:lnSpc>
                <a:spcBef>
                  <a:spcPts val="0"/>
                </a:spcBef>
                <a:spcAft>
                  <a:spcPts val="0"/>
                </a:spcAft>
              </a:pPr>
              <a:r>
                <a:rPr lang="en-US" sz="800">
                  <a:solidFill>
                    <a:srgbClr val="98A2AE"/>
                  </a:solidFill>
                  <a:latin typeface="Nokia Pure Headline Light"/>
                </a:rPr>
                <a:t>Carrier SDN</a:t>
              </a:r>
            </a:p>
          </p:txBody>
        </p:sp>
        <p:sp>
          <p:nvSpPr>
            <p:cNvPr id="36" name="Parallelogramm 35">
              <a:hlinkClick r:id="" action="ppaction://noaction"/>
              <a:extLst>
                <a:ext uri="{FF2B5EF4-FFF2-40B4-BE49-F238E27FC236}">
                  <a16:creationId xmlns:a16="http://schemas.microsoft.com/office/drawing/2014/main" id="{ECD9FC85-FBD7-40A5-91FC-F13E5C265314}"/>
                </a:ext>
              </a:extLst>
            </p:cNvPr>
            <p:cNvSpPr>
              <a:spLocks/>
            </p:cNvSpPr>
            <p:nvPr userDrawn="1"/>
          </p:nvSpPr>
          <p:spPr>
            <a:xfrm>
              <a:off x="5590872" y="951375"/>
              <a:ext cx="787364" cy="144000"/>
            </a:xfrm>
            <a:prstGeom prst="parallelogram">
              <a:avLst>
                <a:gd name="adj" fmla="val 79379"/>
              </a:avLst>
            </a:prstGeom>
            <a:grpFill/>
            <a:ln>
              <a:noFill/>
            </a:ln>
            <a:effectLst/>
          </p:spPr>
          <p:style>
            <a:lnRef idx="1">
              <a:schemeClr val="accent1"/>
            </a:lnRef>
            <a:fillRef idx="3">
              <a:schemeClr val="accent1"/>
            </a:fillRef>
            <a:effectRef idx="2">
              <a:schemeClr val="accent1"/>
            </a:effectRef>
            <a:fontRef idx="minor">
              <a:schemeClr val="lt1"/>
            </a:fontRef>
          </p:style>
          <p:txBody>
            <a:bodyPr wrap="none" tIns="90000" rIns="36000" bIns="72000" rtlCol="0" anchor="ctr" anchorCtr="0"/>
            <a:lstStyle/>
            <a:p>
              <a:pPr algn="ctr" defTabSz="914400" fontAlgn="auto">
                <a:lnSpc>
                  <a:spcPct val="90000"/>
                </a:lnSpc>
                <a:spcBef>
                  <a:spcPts val="0"/>
                </a:spcBef>
                <a:spcAft>
                  <a:spcPts val="0"/>
                </a:spcAft>
              </a:pPr>
              <a:r>
                <a:rPr lang="en-US" sz="800">
                  <a:solidFill>
                    <a:srgbClr val="98A2AE"/>
                  </a:solidFill>
                  <a:latin typeface="Nokia Pure Headline Light"/>
                </a:rPr>
                <a:t>Nuage SDN</a:t>
              </a:r>
            </a:p>
          </p:txBody>
        </p:sp>
        <p:sp>
          <p:nvSpPr>
            <p:cNvPr id="40" name="Parallelogramm 39">
              <a:hlinkClick r:id="rId2" action="ppaction://hlinksldjump"/>
              <a:extLst>
                <a:ext uri="{FF2B5EF4-FFF2-40B4-BE49-F238E27FC236}">
                  <a16:creationId xmlns:a16="http://schemas.microsoft.com/office/drawing/2014/main" id="{8E161CF1-BC99-4637-88B4-E05013171598}"/>
                </a:ext>
              </a:extLst>
            </p:cNvPr>
            <p:cNvSpPr>
              <a:spLocks/>
            </p:cNvSpPr>
            <p:nvPr userDrawn="1"/>
          </p:nvSpPr>
          <p:spPr>
            <a:xfrm>
              <a:off x="4899431" y="951375"/>
              <a:ext cx="787364" cy="144000"/>
            </a:xfrm>
            <a:prstGeom prst="parallelogram">
              <a:avLst>
                <a:gd name="adj" fmla="val 79379"/>
              </a:avLst>
            </a:prstGeom>
            <a:grpFill/>
            <a:ln>
              <a:noFill/>
            </a:ln>
            <a:effectLst/>
          </p:spPr>
          <p:style>
            <a:lnRef idx="1">
              <a:schemeClr val="accent1"/>
            </a:lnRef>
            <a:fillRef idx="3">
              <a:schemeClr val="accent1"/>
            </a:fillRef>
            <a:effectRef idx="2">
              <a:schemeClr val="accent1"/>
            </a:effectRef>
            <a:fontRef idx="minor">
              <a:schemeClr val="lt1"/>
            </a:fontRef>
          </p:style>
          <p:txBody>
            <a:bodyPr wrap="none" tIns="90000" rIns="36000" bIns="72000" rtlCol="0" anchor="ctr" anchorCtr="0"/>
            <a:lstStyle/>
            <a:p>
              <a:pPr algn="ctr" defTabSz="914400" fontAlgn="auto">
                <a:lnSpc>
                  <a:spcPct val="90000"/>
                </a:lnSpc>
                <a:spcBef>
                  <a:spcPts val="0"/>
                </a:spcBef>
                <a:spcAft>
                  <a:spcPts val="0"/>
                </a:spcAft>
              </a:pPr>
              <a:r>
                <a:rPr lang="en-US" sz="800">
                  <a:solidFill>
                    <a:srgbClr val="98A2AE"/>
                  </a:solidFill>
                </a:rPr>
                <a:t>VNFs</a:t>
              </a:r>
              <a:endParaRPr lang="en-US" sz="800">
                <a:solidFill>
                  <a:srgbClr val="98A2AE"/>
                </a:solidFill>
                <a:latin typeface="Nokia Pure Headline Light"/>
              </a:endParaRPr>
            </a:p>
          </p:txBody>
        </p:sp>
        <p:sp>
          <p:nvSpPr>
            <p:cNvPr id="56" name="Freihandform: Form 55">
              <a:hlinkClick r:id="rId3" action="ppaction://hlinksldjump"/>
              <a:extLst>
                <a:ext uri="{FF2B5EF4-FFF2-40B4-BE49-F238E27FC236}">
                  <a16:creationId xmlns:a16="http://schemas.microsoft.com/office/drawing/2014/main" id="{B3A808ED-2393-4783-A695-42C17F93A402}"/>
                </a:ext>
              </a:extLst>
            </p:cNvPr>
            <p:cNvSpPr>
              <a:spLocks/>
            </p:cNvSpPr>
            <p:nvPr userDrawn="1"/>
          </p:nvSpPr>
          <p:spPr>
            <a:xfrm flipH="1">
              <a:off x="4490316" y="951375"/>
              <a:ext cx="506754" cy="144000"/>
            </a:xfrm>
            <a:custGeom>
              <a:avLst/>
              <a:gdLst>
                <a:gd name="connsiteX0" fmla="*/ 506754 w 506754"/>
                <a:gd name="connsiteY0" fmla="*/ 0 h 144000"/>
                <a:gd name="connsiteX1" fmla="*/ 0 w 506754"/>
                <a:gd name="connsiteY1" fmla="*/ 0 h 144000"/>
                <a:gd name="connsiteX2" fmla="*/ 114306 w 506754"/>
                <a:gd name="connsiteY2" fmla="*/ 144000 h 144000"/>
                <a:gd name="connsiteX3" fmla="*/ 506754 w 506754"/>
                <a:gd name="connsiteY3" fmla="*/ 144000 h 144000"/>
              </a:gdLst>
              <a:ahLst/>
              <a:cxnLst>
                <a:cxn ang="0">
                  <a:pos x="connsiteX0" y="connsiteY0"/>
                </a:cxn>
                <a:cxn ang="0">
                  <a:pos x="connsiteX1" y="connsiteY1"/>
                </a:cxn>
                <a:cxn ang="0">
                  <a:pos x="connsiteX2" y="connsiteY2"/>
                </a:cxn>
                <a:cxn ang="0">
                  <a:pos x="connsiteX3" y="connsiteY3"/>
                </a:cxn>
              </a:cxnLst>
              <a:rect l="l" t="t" r="r" b="b"/>
              <a:pathLst>
                <a:path w="506754" h="144000">
                  <a:moveTo>
                    <a:pt x="506754" y="0"/>
                  </a:moveTo>
                  <a:lnTo>
                    <a:pt x="0" y="0"/>
                  </a:lnTo>
                  <a:lnTo>
                    <a:pt x="114306" y="144000"/>
                  </a:lnTo>
                  <a:lnTo>
                    <a:pt x="506754" y="14400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lIns="36000" tIns="90000" rIns="36000" bIns="72000" rtlCol="0" anchor="ctr" anchorCtr="0">
              <a:noAutofit/>
            </a:bodyPr>
            <a:lstStyle/>
            <a:p>
              <a:pPr defTabSz="914400" fontAlgn="auto">
                <a:lnSpc>
                  <a:spcPct val="90000"/>
                </a:lnSpc>
                <a:spcBef>
                  <a:spcPts val="0"/>
                </a:spcBef>
                <a:spcAft>
                  <a:spcPts val="0"/>
                </a:spcAft>
              </a:pPr>
              <a:r>
                <a:rPr lang="en-US" sz="800">
                  <a:solidFill>
                    <a:srgbClr val="98A2AE"/>
                  </a:solidFill>
                  <a:latin typeface="Nokia Pure Headline Light"/>
                </a:rPr>
                <a:t>Q2 2018</a:t>
              </a:r>
            </a:p>
          </p:txBody>
        </p:sp>
        <p:sp>
          <p:nvSpPr>
            <p:cNvPr id="53" name="Freihandform: Form 52">
              <a:hlinkClick r:id="rId3" action="ppaction://hlinksldjump"/>
              <a:extLst>
                <a:ext uri="{FF2B5EF4-FFF2-40B4-BE49-F238E27FC236}">
                  <a16:creationId xmlns:a16="http://schemas.microsoft.com/office/drawing/2014/main" id="{02BF46A1-4D07-4D6B-8F3C-744C73D97E28}"/>
                </a:ext>
              </a:extLst>
            </p:cNvPr>
            <p:cNvSpPr>
              <a:spLocks/>
            </p:cNvSpPr>
            <p:nvPr userDrawn="1"/>
          </p:nvSpPr>
          <p:spPr>
            <a:xfrm>
              <a:off x="3600872" y="951375"/>
              <a:ext cx="886395" cy="144000"/>
            </a:xfrm>
            <a:custGeom>
              <a:avLst/>
              <a:gdLst>
                <a:gd name="connsiteX0" fmla="*/ 114306 w 886395"/>
                <a:gd name="connsiteY0" fmla="*/ 0 h 144000"/>
                <a:gd name="connsiteX1" fmla="*/ 138783 w 886395"/>
                <a:gd name="connsiteY1" fmla="*/ 0 h 144000"/>
                <a:gd name="connsiteX2" fmla="*/ 861918 w 886395"/>
                <a:gd name="connsiteY2" fmla="*/ 0 h 144000"/>
                <a:gd name="connsiteX3" fmla="*/ 886395 w 886395"/>
                <a:gd name="connsiteY3" fmla="*/ 0 h 144000"/>
                <a:gd name="connsiteX4" fmla="*/ 886395 w 886395"/>
                <a:gd name="connsiteY4" fmla="*/ 144000 h 144000"/>
                <a:gd name="connsiteX5" fmla="*/ 861918 w 886395"/>
                <a:gd name="connsiteY5" fmla="*/ 144000 h 144000"/>
                <a:gd name="connsiteX6" fmla="*/ 24477 w 886395"/>
                <a:gd name="connsiteY6" fmla="*/ 144000 h 144000"/>
                <a:gd name="connsiteX7" fmla="*/ 0 w 886395"/>
                <a:gd name="connsiteY7" fmla="*/ 144000 h 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6395" h="144000">
                  <a:moveTo>
                    <a:pt x="114306" y="0"/>
                  </a:moveTo>
                  <a:lnTo>
                    <a:pt x="138783" y="0"/>
                  </a:lnTo>
                  <a:lnTo>
                    <a:pt x="861918" y="0"/>
                  </a:lnTo>
                  <a:lnTo>
                    <a:pt x="886395" y="0"/>
                  </a:lnTo>
                  <a:lnTo>
                    <a:pt x="886395" y="144000"/>
                  </a:lnTo>
                  <a:lnTo>
                    <a:pt x="861918" y="144000"/>
                  </a:lnTo>
                  <a:lnTo>
                    <a:pt x="24477" y="144000"/>
                  </a:lnTo>
                  <a:lnTo>
                    <a:pt x="0" y="14400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none" lIns="126000" tIns="90000" rIns="36000" bIns="72000" rtlCol="0" anchor="ctr" anchorCtr="0">
              <a:noAutofit/>
            </a:bodyPr>
            <a:lstStyle/>
            <a:p>
              <a:pPr defTabSz="914400" fontAlgn="auto">
                <a:lnSpc>
                  <a:spcPct val="90000"/>
                </a:lnSpc>
                <a:spcBef>
                  <a:spcPts val="0"/>
                </a:spcBef>
                <a:spcAft>
                  <a:spcPts val="0"/>
                </a:spcAft>
              </a:pPr>
              <a:r>
                <a:rPr lang="en-US" sz="800">
                  <a:solidFill>
                    <a:srgbClr val="98A2AE"/>
                  </a:solidFill>
                  <a:latin typeface="Nokia Pure Headline Light"/>
                </a:rPr>
                <a:t>Cloud references</a:t>
              </a:r>
            </a:p>
          </p:txBody>
        </p:sp>
        <p:sp>
          <p:nvSpPr>
            <p:cNvPr id="47" name="Freihandform: Form 46">
              <a:hlinkClick r:id="rId4" action="ppaction://hlinksldjump"/>
              <a:extLst>
                <a:ext uri="{FF2B5EF4-FFF2-40B4-BE49-F238E27FC236}">
                  <a16:creationId xmlns:a16="http://schemas.microsoft.com/office/drawing/2014/main" id="{449B2CDF-0B5A-4CF7-B568-82E4A7CC0CBF}"/>
                </a:ext>
              </a:extLst>
            </p:cNvPr>
            <p:cNvSpPr>
              <a:spLocks/>
            </p:cNvSpPr>
            <p:nvPr userDrawn="1"/>
          </p:nvSpPr>
          <p:spPr>
            <a:xfrm>
              <a:off x="8356636" y="951375"/>
              <a:ext cx="787364" cy="144000"/>
            </a:xfrm>
            <a:custGeom>
              <a:avLst/>
              <a:gdLst>
                <a:gd name="connsiteX0" fmla="*/ 114306 w 787364"/>
                <a:gd name="connsiteY0" fmla="*/ 0 h 144000"/>
                <a:gd name="connsiteX1" fmla="*/ 392044 w 787364"/>
                <a:gd name="connsiteY1" fmla="*/ 0 h 144000"/>
                <a:gd name="connsiteX2" fmla="*/ 787364 w 787364"/>
                <a:gd name="connsiteY2" fmla="*/ 0 h 144000"/>
                <a:gd name="connsiteX3" fmla="*/ 787364 w 787364"/>
                <a:gd name="connsiteY3" fmla="*/ 144000 h 144000"/>
                <a:gd name="connsiteX4" fmla="*/ 673058 w 787364"/>
                <a:gd name="connsiteY4" fmla="*/ 144000 h 144000"/>
                <a:gd name="connsiteX5" fmla="*/ 392044 w 787364"/>
                <a:gd name="connsiteY5" fmla="*/ 144000 h 144000"/>
                <a:gd name="connsiteX6" fmla="*/ 0 w 787364"/>
                <a:gd name="connsiteY6" fmla="*/ 144000 h 14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87364" h="144000">
                  <a:moveTo>
                    <a:pt x="114306" y="0"/>
                  </a:moveTo>
                  <a:lnTo>
                    <a:pt x="392044" y="0"/>
                  </a:lnTo>
                  <a:lnTo>
                    <a:pt x="787364" y="0"/>
                  </a:lnTo>
                  <a:lnTo>
                    <a:pt x="787364" y="144000"/>
                  </a:lnTo>
                  <a:lnTo>
                    <a:pt x="673058" y="144000"/>
                  </a:lnTo>
                  <a:lnTo>
                    <a:pt x="392044" y="144000"/>
                  </a:lnTo>
                  <a:lnTo>
                    <a:pt x="0" y="144000"/>
                  </a:lnTo>
                  <a:close/>
                </a:path>
              </a:pathLst>
            </a:custGeom>
            <a:grpFill/>
            <a:ln>
              <a:noFill/>
            </a:ln>
            <a:effectLst/>
          </p:spPr>
          <p:style>
            <a:lnRef idx="1">
              <a:schemeClr val="accent1"/>
            </a:lnRef>
            <a:fillRef idx="3">
              <a:schemeClr val="accent1"/>
            </a:fillRef>
            <a:effectRef idx="2">
              <a:schemeClr val="accent1"/>
            </a:effectRef>
            <a:fontRef idx="minor">
              <a:schemeClr val="lt1"/>
            </a:fontRef>
          </p:style>
          <p:txBody>
            <a:bodyPr wrap="square" tIns="90000" rIns="36000" bIns="72000" rtlCol="0" anchor="ctr" anchorCtr="0">
              <a:noAutofit/>
            </a:bodyPr>
            <a:lstStyle/>
            <a:p>
              <a:pPr algn="ctr" defTabSz="914400" fontAlgn="auto">
                <a:lnSpc>
                  <a:spcPct val="90000"/>
                </a:lnSpc>
                <a:spcBef>
                  <a:spcPts val="0"/>
                </a:spcBef>
                <a:spcAft>
                  <a:spcPts val="0"/>
                </a:spcAft>
              </a:pPr>
              <a:r>
                <a:rPr lang="en-US" sz="800">
                  <a:solidFill>
                    <a:srgbClr val="98A2AE"/>
                  </a:solidFill>
                  <a:latin typeface="Nokia Pure Headline Light"/>
                </a:rPr>
                <a:t>Services</a:t>
              </a:r>
            </a:p>
          </p:txBody>
        </p:sp>
      </p:grpSp>
      <p:cxnSp>
        <p:nvCxnSpPr>
          <p:cNvPr id="4" name="Gerader Verbinder 3">
            <a:extLst>
              <a:ext uri="{FF2B5EF4-FFF2-40B4-BE49-F238E27FC236}">
                <a16:creationId xmlns:a16="http://schemas.microsoft.com/office/drawing/2014/main" id="{1AEAB6E7-30CF-4D2F-AE0B-1C091091BCE5}"/>
              </a:ext>
            </a:extLst>
          </p:cNvPr>
          <p:cNvCxnSpPr/>
          <p:nvPr userDrawn="1"/>
        </p:nvCxnSpPr>
        <p:spPr>
          <a:xfrm>
            <a:off x="-109599" y="-200558"/>
            <a:ext cx="9436894" cy="0"/>
          </a:xfrm>
          <a:prstGeom prst="line">
            <a:avLst/>
          </a:prstGeom>
          <a:ln w="6350" cmpd="sng">
            <a:solidFill>
              <a:schemeClr val="accent2"/>
            </a:solidFill>
          </a:ln>
          <a:effectLst/>
        </p:spPr>
        <p:style>
          <a:lnRef idx="2">
            <a:schemeClr val="accent1"/>
          </a:lnRef>
          <a:fillRef idx="0">
            <a:schemeClr val="accent1"/>
          </a:fillRef>
          <a:effectRef idx="1">
            <a:schemeClr val="accent1"/>
          </a:effectRef>
          <a:fontRef idx="minor">
            <a:schemeClr val="tx1"/>
          </a:fontRef>
        </p:style>
      </p:cxnSp>
      <p:sp>
        <p:nvSpPr>
          <p:cNvPr id="2" name="Rechteck 1">
            <a:hlinkClick r:id="rId3" action="ppaction://hlinksldjump"/>
            <a:extLst>
              <a:ext uri="{FF2B5EF4-FFF2-40B4-BE49-F238E27FC236}">
                <a16:creationId xmlns:a16="http://schemas.microsoft.com/office/drawing/2014/main" id="{DCB738B8-CDF2-429F-BCB6-F02F7615D5B5}"/>
              </a:ext>
            </a:extLst>
          </p:cNvPr>
          <p:cNvSpPr/>
          <p:nvPr userDrawn="1"/>
        </p:nvSpPr>
        <p:spPr>
          <a:xfrm>
            <a:off x="7761119" y="4665951"/>
            <a:ext cx="1311382" cy="477549"/>
          </a:xfrm>
          <a:prstGeom prst="rect">
            <a:avLst/>
          </a:prstGeom>
          <a:solidFill>
            <a:schemeClr val="accent5">
              <a:alpha val="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defTabSz="914400" fontAlgn="auto">
              <a:spcBef>
                <a:spcPts val="0"/>
              </a:spcBef>
              <a:spcAft>
                <a:spcPts val="0"/>
              </a:spcAft>
            </a:pPr>
            <a:endParaRPr lang="en-US" sz="1200" err="1">
              <a:solidFill>
                <a:srgbClr val="FFFFFF"/>
              </a:solidFill>
            </a:endParaRPr>
          </a:p>
        </p:txBody>
      </p:sp>
      <p:sp>
        <p:nvSpPr>
          <p:cNvPr id="30" name="Rectangle 10">
            <a:extLst>
              <a:ext uri="{FF2B5EF4-FFF2-40B4-BE49-F238E27FC236}">
                <a16:creationId xmlns:a16="http://schemas.microsoft.com/office/drawing/2014/main" id="{08B58DAD-7F33-4BA5-8A00-87F164E17D9F}"/>
              </a:ext>
            </a:extLst>
          </p:cNvPr>
          <p:cNvSpPr/>
          <p:nvPr userDrawn="1"/>
        </p:nvSpPr>
        <p:spPr>
          <a:xfrm flipH="1">
            <a:off x="3564000" y="1068069"/>
            <a:ext cx="36000" cy="36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defTabSz="914400" fontAlgn="auto">
              <a:spcBef>
                <a:spcPts val="0"/>
              </a:spcBef>
              <a:spcAft>
                <a:spcPts val="0"/>
              </a:spcAft>
            </a:pPr>
            <a:endParaRPr lang="en-US" sz="1400">
              <a:solidFill>
                <a:srgbClr val="FFFFFF"/>
              </a:solidFill>
              <a:ea typeface="Nokia Pure Text Light" panose="020B0403020202020204" pitchFamily="34" charset="0"/>
            </a:endParaRPr>
          </a:p>
        </p:txBody>
      </p:sp>
      <p:sp>
        <p:nvSpPr>
          <p:cNvPr id="26" name="Freihandform: Form 54">
            <a:extLst>
              <a:ext uri="{FF2B5EF4-FFF2-40B4-BE49-F238E27FC236}">
                <a16:creationId xmlns:a16="http://schemas.microsoft.com/office/drawing/2014/main" id="{67AEFAA9-F4E6-4EFC-B593-C51578ABC7F0}"/>
              </a:ext>
            </a:extLst>
          </p:cNvPr>
          <p:cNvSpPr>
            <a:spLocks/>
          </p:cNvSpPr>
          <p:nvPr userDrawn="1"/>
        </p:nvSpPr>
        <p:spPr>
          <a:xfrm flipH="1">
            <a:off x="7841116" y="1754601"/>
            <a:ext cx="1296099" cy="366140"/>
          </a:xfrm>
          <a:custGeom>
            <a:avLst/>
            <a:gdLst>
              <a:gd name="connsiteX0" fmla="*/ 1296099 w 1296099"/>
              <a:gd name="connsiteY0" fmla="*/ 0 h 366140"/>
              <a:gd name="connsiteX1" fmla="*/ 1209316 w 1296099"/>
              <a:gd name="connsiteY1" fmla="*/ 0 h 366140"/>
              <a:gd name="connsiteX2" fmla="*/ 86783 w 1296099"/>
              <a:gd name="connsiteY2" fmla="*/ 0 h 366140"/>
              <a:gd name="connsiteX3" fmla="*/ 0 w 1296099"/>
              <a:gd name="connsiteY3" fmla="*/ 0 h 366140"/>
              <a:gd name="connsiteX4" fmla="*/ 0 w 1296099"/>
              <a:gd name="connsiteY4" fmla="*/ 366140 h 366140"/>
              <a:gd name="connsiteX5" fmla="*/ 86783 w 1296099"/>
              <a:gd name="connsiteY5" fmla="*/ 366140 h 366140"/>
              <a:gd name="connsiteX6" fmla="*/ 918677 w 1296099"/>
              <a:gd name="connsiteY6" fmla="*/ 366140 h 366140"/>
              <a:gd name="connsiteX7" fmla="*/ 1005460 w 1296099"/>
              <a:gd name="connsiteY7" fmla="*/ 366140 h 366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6099" h="366140">
                <a:moveTo>
                  <a:pt x="1296099" y="0"/>
                </a:moveTo>
                <a:lnTo>
                  <a:pt x="1209316" y="0"/>
                </a:lnTo>
                <a:lnTo>
                  <a:pt x="86783" y="0"/>
                </a:lnTo>
                <a:lnTo>
                  <a:pt x="0" y="0"/>
                </a:lnTo>
                <a:lnTo>
                  <a:pt x="0" y="366140"/>
                </a:lnTo>
                <a:lnTo>
                  <a:pt x="86783" y="366140"/>
                </a:lnTo>
                <a:lnTo>
                  <a:pt x="918677" y="366140"/>
                </a:lnTo>
                <a:lnTo>
                  <a:pt x="1005460" y="366140"/>
                </a:lnTo>
                <a:close/>
              </a:path>
            </a:pathLst>
          </a:cu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wrap="square" tIns="90000" rIns="36000" bIns="72000" rtlCol="0" anchor="ctr" anchorCtr="0">
            <a:noAutofit/>
          </a:bodyPr>
          <a:lstStyle/>
          <a:p>
            <a:pPr algn="ctr" defTabSz="914400" fontAlgn="auto">
              <a:lnSpc>
                <a:spcPct val="90000"/>
              </a:lnSpc>
              <a:spcBef>
                <a:spcPts val="0"/>
              </a:spcBef>
              <a:spcAft>
                <a:spcPts val="0"/>
              </a:spcAft>
            </a:pPr>
            <a:endParaRPr lang="en-US" sz="2400">
              <a:solidFill>
                <a:srgbClr val="FFFFFF"/>
              </a:solidFill>
              <a:latin typeface="Nokia Pure Headline Light"/>
            </a:endParaRPr>
          </a:p>
        </p:txBody>
      </p:sp>
      <p:sp>
        <p:nvSpPr>
          <p:cNvPr id="27" name="Textplatzhalter 36">
            <a:extLst>
              <a:ext uri="{FF2B5EF4-FFF2-40B4-BE49-F238E27FC236}">
                <a16:creationId xmlns:a16="http://schemas.microsoft.com/office/drawing/2014/main" id="{DD0750E2-4704-46D3-8C22-2BD7F422E279}"/>
              </a:ext>
            </a:extLst>
          </p:cNvPr>
          <p:cNvSpPr>
            <a:spLocks noGrp="1"/>
          </p:cNvSpPr>
          <p:nvPr>
            <p:ph type="body" sz="quarter" idx="12" hasCustomPrompt="1"/>
          </p:nvPr>
        </p:nvSpPr>
        <p:spPr>
          <a:xfrm>
            <a:off x="8319943" y="1727296"/>
            <a:ext cx="688685" cy="406400"/>
          </a:xfrm>
          <a:prstGeom prst="rect">
            <a:avLst/>
          </a:prstGeom>
        </p:spPr>
        <p:txBody>
          <a:bodyPr wrap="none" lIns="0" rIns="0"/>
          <a:lstStyle>
            <a:lvl1pPr marL="0" indent="0">
              <a:buNone/>
              <a:defRPr lang="en-US" sz="2400" kern="1200" dirty="0">
                <a:solidFill>
                  <a:schemeClr val="bg1"/>
                </a:solidFill>
                <a:latin typeface="+mj-lt"/>
                <a:ea typeface="+mn-ea"/>
                <a:cs typeface="+mn-cs"/>
              </a:defRPr>
            </a:lvl1pPr>
          </a:lstStyle>
          <a:p>
            <a:pPr lvl="0"/>
            <a:r>
              <a:rPr lang="en-US"/>
              <a:t>#</a:t>
            </a:r>
          </a:p>
        </p:txBody>
      </p:sp>
      <p:sp>
        <p:nvSpPr>
          <p:cNvPr id="29" name="Rechteck 38">
            <a:extLst>
              <a:ext uri="{FF2B5EF4-FFF2-40B4-BE49-F238E27FC236}">
                <a16:creationId xmlns:a16="http://schemas.microsoft.com/office/drawing/2014/main" id="{8D70AF12-422C-4202-8B33-89D668902916}"/>
              </a:ext>
            </a:extLst>
          </p:cNvPr>
          <p:cNvSpPr/>
          <p:nvPr userDrawn="1"/>
        </p:nvSpPr>
        <p:spPr>
          <a:xfrm>
            <a:off x="7834331" y="1702854"/>
            <a:ext cx="625492" cy="215444"/>
          </a:xfrm>
          <a:prstGeom prst="rect">
            <a:avLst/>
          </a:prstGeom>
        </p:spPr>
        <p:txBody>
          <a:bodyPr wrap="none">
            <a:spAutoFit/>
          </a:bodyPr>
          <a:lstStyle/>
          <a:p>
            <a:pPr defTabSz="914400" fontAlgn="auto">
              <a:spcBef>
                <a:spcPts val="0"/>
              </a:spcBef>
              <a:spcAft>
                <a:spcPts val="0"/>
              </a:spcAft>
            </a:pPr>
            <a:r>
              <a:rPr lang="en-US" sz="800">
                <a:solidFill>
                  <a:srgbClr val="EDF2F5"/>
                </a:solidFill>
                <a:latin typeface="Nokia Pure Text Light"/>
                <a:ea typeface=""/>
                <a:cs typeface=""/>
              </a:rPr>
              <a:t>In service</a:t>
            </a:r>
            <a:endParaRPr lang="en-US" sz="800" baseline="30000">
              <a:solidFill>
                <a:srgbClr val="EDF2F5"/>
              </a:solidFill>
              <a:latin typeface="Nokia Pure Text Light"/>
              <a:ea typeface=""/>
              <a:cs typeface=""/>
            </a:endParaRPr>
          </a:p>
        </p:txBody>
      </p:sp>
    </p:spTree>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Nokia White 1">
    <p:spTree>
      <p:nvGrpSpPr>
        <p:cNvPr id="1" name=""/>
        <p:cNvGrpSpPr/>
        <p:nvPr/>
      </p:nvGrpSpPr>
      <p:grpSpPr>
        <a:xfrm>
          <a:off x="0" y="0"/>
          <a:ext cx="0" cy="0"/>
          <a:chOff x="0" y="0"/>
          <a:chExt cx="0" cy="0"/>
        </a:xfrm>
      </p:grpSpPr>
      <p:sp>
        <p:nvSpPr>
          <p:cNvPr id="8" name="Text Placeholder 10"/>
          <p:cNvSpPr>
            <a:spLocks noGrp="1"/>
          </p:cNvSpPr>
          <p:nvPr>
            <p:ph type="body" sz="quarter" idx="16"/>
          </p:nvPr>
        </p:nvSpPr>
        <p:spPr>
          <a:xfrm>
            <a:off x="417598" y="1080000"/>
            <a:ext cx="8308800" cy="3560400"/>
          </a:xfrm>
          <a:prstGeom prst="rect">
            <a:avLst/>
          </a:prstGeom>
        </p:spPr>
        <p:txBody>
          <a:bodyPr lIns="0" tIns="0" rIns="0" bIns="0"/>
          <a:lstStyle>
            <a:lvl1pPr marL="0" indent="0">
              <a:spcAft>
                <a:spcPts val="600"/>
              </a:spcAft>
              <a:buFont typeface="Arial" pitchFamily="34" charset="0"/>
              <a:buNone/>
              <a:defRPr sz="1400" baseline="0">
                <a:solidFill>
                  <a:schemeClr val="tx2"/>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10" name="Title 1"/>
          <p:cNvSpPr>
            <a:spLocks noGrp="1"/>
          </p:cNvSpPr>
          <p:nvPr>
            <p:ph type="title" hasCustomPrompt="1"/>
          </p:nvPr>
        </p:nvSpPr>
        <p:spPr>
          <a:xfrm>
            <a:off x="417600" y="279249"/>
            <a:ext cx="8308800" cy="309600"/>
          </a:xfrm>
          <a:prstGeom prst="rect">
            <a:avLst/>
          </a:prstGeom>
        </p:spPr>
        <p:txBody>
          <a:bodyPr/>
          <a:lstStyle>
            <a:lvl1pPr>
              <a:defRPr sz="2000" b="0">
                <a:solidFill>
                  <a:schemeClr val="tx1"/>
                </a:solidFill>
                <a:latin typeface="+mj-lt"/>
              </a:defRPr>
            </a:lvl1pPr>
          </a:lstStyle>
          <a:p>
            <a:r>
              <a:rPr lang="en-GB"/>
              <a:t>Click to edit headline</a:t>
            </a:r>
            <a:endParaRPr lang="en-US"/>
          </a:p>
        </p:txBody>
      </p:sp>
      <p:sp>
        <p:nvSpPr>
          <p:cNvPr id="11"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White Head+Sub+3xContent">
    <p:spTree>
      <p:nvGrpSpPr>
        <p:cNvPr id="1" name=""/>
        <p:cNvGrpSpPr/>
        <p:nvPr/>
      </p:nvGrpSpPr>
      <p:grpSpPr>
        <a:xfrm>
          <a:off x="0" y="0"/>
          <a:ext cx="0" cy="0"/>
          <a:chOff x="0" y="0"/>
          <a:chExt cx="0" cy="0"/>
        </a:xfrm>
      </p:grpSpPr>
      <p:sp>
        <p:nvSpPr>
          <p:cNvPr id="10" name="Content Placeholder 2"/>
          <p:cNvSpPr>
            <a:spLocks noGrp="1"/>
          </p:cNvSpPr>
          <p:nvPr>
            <p:ph sz="quarter" idx="15"/>
          </p:nvPr>
        </p:nvSpPr>
        <p:spPr>
          <a:xfrm>
            <a:off x="418119" y="1080000"/>
            <a:ext cx="2592000" cy="3560400"/>
          </a:xfrm>
          <a:prstGeom prst="rect">
            <a:avLst/>
          </a:prstGeom>
        </p:spPr>
        <p:txBody>
          <a:bodyPr lIns="0" tIns="0" rIns="0" bIns="0"/>
          <a:lstStyle>
            <a:lvl1pPr>
              <a:defRPr lang="en-GB" sz="1600" noProof="0" smtClean="0"/>
            </a:lvl1pPr>
            <a:lvl2pPr>
              <a:defRPr lang="en-GB" sz="1400" noProof="0" smtClean="0"/>
            </a:lvl2pPr>
            <a:lvl3pPr>
              <a:defRPr lang="en-GB" sz="1200" noProof="0" smtClean="0"/>
            </a:lvl3pPr>
            <a:lvl4pPr>
              <a:defRPr lang="en-GB" sz="1000" noProof="0" smtClean="0"/>
            </a:lvl4pPr>
            <a:lvl5pPr>
              <a:defRPr lang="en-US" sz="900" noProof="0" dirty="0"/>
            </a:lvl5pPr>
          </a:lstStyle>
          <a:p>
            <a:pPr marL="0" lvl="0" indent="0">
              <a:buNone/>
            </a:pPr>
            <a:r>
              <a:rPr lang="en-US" noProof="0"/>
              <a:t>Click to edit Master text styles</a:t>
            </a:r>
          </a:p>
          <a:p>
            <a:pPr marL="0" lvl="1" indent="0">
              <a:buNone/>
            </a:pPr>
            <a:r>
              <a:rPr lang="en-US" noProof="0"/>
              <a:t>Second level</a:t>
            </a:r>
          </a:p>
          <a:p>
            <a:pPr marL="0" lvl="2" indent="0">
              <a:buNone/>
            </a:pPr>
            <a:r>
              <a:rPr lang="en-US" noProof="0"/>
              <a:t>Third level</a:t>
            </a:r>
          </a:p>
          <a:p>
            <a:pPr marL="0" lvl="3" indent="0">
              <a:buNone/>
            </a:pPr>
            <a:r>
              <a:rPr lang="en-US" noProof="0"/>
              <a:t>Fourth level</a:t>
            </a:r>
          </a:p>
          <a:p>
            <a:pPr marL="0" lvl="4" indent="0">
              <a:buNone/>
            </a:pPr>
            <a:r>
              <a:rPr lang="en-US" noProof="0"/>
              <a:t>Fifth level</a:t>
            </a:r>
          </a:p>
        </p:txBody>
      </p:sp>
      <p:sp>
        <p:nvSpPr>
          <p:cNvPr id="11" name="Content Placeholder 2"/>
          <p:cNvSpPr>
            <a:spLocks noGrp="1"/>
          </p:cNvSpPr>
          <p:nvPr>
            <p:ph sz="quarter" idx="19"/>
          </p:nvPr>
        </p:nvSpPr>
        <p:spPr>
          <a:xfrm>
            <a:off x="3261600" y="1080000"/>
            <a:ext cx="2592000" cy="3560400"/>
          </a:xfrm>
          <a:prstGeom prst="rect">
            <a:avLst/>
          </a:prstGeom>
        </p:spPr>
        <p:txBody>
          <a:bodyPr lIns="0" tIns="0" rIns="0" bIns="0"/>
          <a:lstStyle>
            <a:lvl1pPr>
              <a:defRPr lang="en-GB" sz="1600" noProof="0" smtClean="0"/>
            </a:lvl1pPr>
            <a:lvl2pPr>
              <a:defRPr lang="en-GB" sz="1400" noProof="0" smtClean="0"/>
            </a:lvl2pPr>
            <a:lvl3pPr>
              <a:defRPr lang="en-GB" sz="1200" noProof="0" smtClean="0"/>
            </a:lvl3pPr>
            <a:lvl4pPr>
              <a:defRPr lang="en-GB" sz="1000" noProof="0" smtClean="0"/>
            </a:lvl4pPr>
            <a:lvl5pPr>
              <a:defRPr lang="en-US" sz="900" noProof="0" dirty="0"/>
            </a:lvl5pPr>
          </a:lstStyle>
          <a:p>
            <a:pPr marL="0" lvl="0" indent="0">
              <a:buNone/>
            </a:pPr>
            <a:r>
              <a:rPr lang="en-US" noProof="0"/>
              <a:t>Click to edit Master text styles</a:t>
            </a:r>
          </a:p>
          <a:p>
            <a:pPr marL="0" lvl="1" indent="0">
              <a:buNone/>
            </a:pPr>
            <a:r>
              <a:rPr lang="en-US" noProof="0"/>
              <a:t>Second level</a:t>
            </a:r>
          </a:p>
          <a:p>
            <a:pPr marL="0" lvl="2" indent="0">
              <a:buNone/>
            </a:pPr>
            <a:r>
              <a:rPr lang="en-US" noProof="0"/>
              <a:t>Third level</a:t>
            </a:r>
          </a:p>
          <a:p>
            <a:pPr marL="0" lvl="3" indent="0">
              <a:buNone/>
            </a:pPr>
            <a:r>
              <a:rPr lang="en-US" noProof="0"/>
              <a:t>Fourth level</a:t>
            </a:r>
          </a:p>
          <a:p>
            <a:pPr marL="0" lvl="4" indent="0">
              <a:buNone/>
            </a:pPr>
            <a:r>
              <a:rPr lang="en-US" noProof="0"/>
              <a:t>Fifth level</a:t>
            </a:r>
          </a:p>
        </p:txBody>
      </p:sp>
      <p:sp>
        <p:nvSpPr>
          <p:cNvPr id="13" name="Content Placeholder 2"/>
          <p:cNvSpPr>
            <a:spLocks noGrp="1"/>
          </p:cNvSpPr>
          <p:nvPr>
            <p:ph sz="quarter" idx="20"/>
          </p:nvPr>
        </p:nvSpPr>
        <p:spPr>
          <a:xfrm>
            <a:off x="6119999" y="1080000"/>
            <a:ext cx="2606313" cy="3560400"/>
          </a:xfrm>
          <a:prstGeom prst="rect">
            <a:avLst/>
          </a:prstGeom>
        </p:spPr>
        <p:txBody>
          <a:bodyPr lIns="0" tIns="0" rIns="0" bIns="0"/>
          <a:lstStyle>
            <a:lvl1pPr>
              <a:defRPr lang="en-GB" sz="1600" noProof="0" smtClean="0"/>
            </a:lvl1pPr>
            <a:lvl2pPr>
              <a:defRPr lang="en-GB" sz="1400" noProof="0" smtClean="0"/>
            </a:lvl2pPr>
            <a:lvl3pPr>
              <a:defRPr lang="en-GB" sz="1200" noProof="0" smtClean="0"/>
            </a:lvl3pPr>
            <a:lvl4pPr>
              <a:defRPr lang="en-GB" sz="1000" noProof="0" smtClean="0"/>
            </a:lvl4pPr>
            <a:lvl5pPr>
              <a:defRPr lang="en-US" sz="900" noProof="0" dirty="0"/>
            </a:lvl5pPr>
          </a:lstStyle>
          <a:p>
            <a:pPr marL="0" lvl="0" indent="0">
              <a:buNone/>
            </a:pPr>
            <a:r>
              <a:rPr lang="en-US" noProof="0"/>
              <a:t>Click to edit Master text styles</a:t>
            </a:r>
          </a:p>
          <a:p>
            <a:pPr marL="0" lvl="1" indent="0">
              <a:buNone/>
            </a:pPr>
            <a:r>
              <a:rPr lang="en-US" noProof="0"/>
              <a:t>Second level</a:t>
            </a:r>
          </a:p>
          <a:p>
            <a:pPr marL="0" lvl="2" indent="0">
              <a:buNone/>
            </a:pPr>
            <a:r>
              <a:rPr lang="en-US" noProof="0"/>
              <a:t>Third level</a:t>
            </a:r>
          </a:p>
          <a:p>
            <a:pPr marL="0" lvl="3" indent="0">
              <a:buNone/>
            </a:pPr>
            <a:r>
              <a:rPr lang="en-US" noProof="0"/>
              <a:t>Fourth level</a:t>
            </a:r>
          </a:p>
          <a:p>
            <a:pPr marL="0" lvl="4" indent="0">
              <a:buNone/>
            </a:pPr>
            <a:r>
              <a:rPr lang="en-US" noProof="0"/>
              <a:t>Fifth level</a:t>
            </a:r>
          </a:p>
        </p:txBody>
      </p:sp>
      <p:sp>
        <p:nvSpPr>
          <p:cNvPr id="12" name="Title 1"/>
          <p:cNvSpPr>
            <a:spLocks noGrp="1"/>
          </p:cNvSpPr>
          <p:nvPr>
            <p:ph type="title" hasCustomPrompt="1"/>
          </p:nvPr>
        </p:nvSpPr>
        <p:spPr>
          <a:xfrm>
            <a:off x="417600" y="279249"/>
            <a:ext cx="8308800" cy="309600"/>
          </a:xfrm>
          <a:prstGeom prst="rect">
            <a:avLst/>
          </a:prstGeom>
        </p:spPr>
        <p:txBody>
          <a:bodyPr/>
          <a:lstStyle>
            <a:lvl1pPr>
              <a:defRPr sz="2000" b="1">
                <a:solidFill>
                  <a:schemeClr val="tx1"/>
                </a:solidFill>
                <a:latin typeface="+mj-lt"/>
              </a:defRPr>
            </a:lvl1pPr>
          </a:lstStyle>
          <a:p>
            <a:r>
              <a:rPr lang="en-GB"/>
              <a:t>Click to edit headline</a:t>
            </a:r>
            <a:endParaRPr lang="en-US"/>
          </a:p>
        </p:txBody>
      </p:sp>
      <p:sp>
        <p:nvSpPr>
          <p:cNvPr id="15"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1800">
                <a:solidFill>
                  <a:schemeClr val="bg2"/>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_Nokia White 1">
    <p:spTree>
      <p:nvGrpSpPr>
        <p:cNvPr id="1" name=""/>
        <p:cNvGrpSpPr/>
        <p:nvPr/>
      </p:nvGrpSpPr>
      <p:grpSpPr>
        <a:xfrm>
          <a:off x="0" y="0"/>
          <a:ext cx="0" cy="0"/>
          <a:chOff x="0" y="0"/>
          <a:chExt cx="0" cy="0"/>
        </a:xfrm>
      </p:grpSpPr>
      <p:sp>
        <p:nvSpPr>
          <p:cNvPr id="8" name="Title Placeholder 1"/>
          <p:cNvSpPr>
            <a:spLocks noGrp="1"/>
          </p:cNvSpPr>
          <p:nvPr>
            <p:ph type="title"/>
          </p:nvPr>
        </p:nvSpPr>
        <p:spPr bwMode="auto">
          <a:xfrm>
            <a:off x="417512" y="279399"/>
            <a:ext cx="6840000" cy="3528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defRPr lang="en-US" sz="6600" b="0" kern="1200" dirty="0" smtClean="0">
                <a:solidFill>
                  <a:schemeClr val="bg1"/>
                </a:solidFill>
                <a:latin typeface="Nokia Pure Headline Ultra Light" pitchFamily="34" charset="0"/>
                <a:ea typeface="ヒラギノ角ゴ Pro W3" charset="0"/>
                <a:cs typeface="Arial"/>
              </a:defRPr>
            </a:lvl1pPr>
          </a:lstStyle>
          <a:p>
            <a:pPr lvl="0" algn="l" defTabSz="457200" rtl="0" eaLnBrk="1" fontAlgn="base" hangingPunct="1">
              <a:spcBef>
                <a:spcPct val="0"/>
              </a:spcBef>
              <a:spcAft>
                <a:spcPct val="0"/>
              </a:spcAft>
            </a:pPr>
            <a:r>
              <a:rPr lang="en-US"/>
              <a:t>Click to edit Master title style</a:t>
            </a:r>
          </a:p>
        </p:txBody>
      </p:sp>
    </p:spTree>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Nokia White 0">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17600" y="279249"/>
            <a:ext cx="8308800" cy="309600"/>
          </a:xfrm>
        </p:spPr>
        <p:txBody>
          <a:bodyPr/>
          <a:lstStyle>
            <a:lvl1pPr>
              <a:defRPr sz="2000" b="0">
                <a:solidFill>
                  <a:schemeClr val="bg1"/>
                </a:solidFill>
                <a:latin typeface="+mj-lt"/>
              </a:defRPr>
            </a:lvl1pPr>
          </a:lstStyle>
          <a:p>
            <a:r>
              <a:rPr lang="en-GB"/>
              <a:t>Click to edit headline</a:t>
            </a:r>
            <a:endParaRPr lang="en-US"/>
          </a:p>
        </p:txBody>
      </p:sp>
      <p:sp>
        <p:nvSpPr>
          <p:cNvPr id="3"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1"/>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Nokia White 1">
    <p:spTree>
      <p:nvGrpSpPr>
        <p:cNvPr id="1" name=""/>
        <p:cNvGrpSpPr/>
        <p:nvPr/>
      </p:nvGrpSpPr>
      <p:grpSpPr>
        <a:xfrm>
          <a:off x="0" y="0"/>
          <a:ext cx="0" cy="0"/>
          <a:chOff x="0" y="0"/>
          <a:chExt cx="0" cy="0"/>
        </a:xfrm>
      </p:grpSpPr>
      <p:sp>
        <p:nvSpPr>
          <p:cNvPr id="8" name="Text Placeholder 10"/>
          <p:cNvSpPr>
            <a:spLocks noGrp="1"/>
          </p:cNvSpPr>
          <p:nvPr>
            <p:ph type="body" sz="quarter" idx="16"/>
          </p:nvPr>
        </p:nvSpPr>
        <p:spPr>
          <a:xfrm>
            <a:off x="417598" y="1080000"/>
            <a:ext cx="8308800" cy="3560400"/>
          </a:xfrm>
          <a:prstGeom prst="rect">
            <a:avLst/>
          </a:prstGeom>
        </p:spPr>
        <p:txBody>
          <a:bodyPr lIns="0" tIns="0" rIns="0" bIns="0"/>
          <a:lstStyle>
            <a:lvl1pPr marL="0" indent="0">
              <a:spcAft>
                <a:spcPts val="600"/>
              </a:spcAft>
              <a:buFont typeface="Arial" pitchFamily="34" charset="0"/>
              <a:buNone/>
              <a:defRPr sz="1400" baseline="0">
                <a:solidFill>
                  <a:schemeClr val="bg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9" name="Title 1"/>
          <p:cNvSpPr>
            <a:spLocks noGrp="1"/>
          </p:cNvSpPr>
          <p:nvPr>
            <p:ph type="title" hasCustomPrompt="1"/>
          </p:nvPr>
        </p:nvSpPr>
        <p:spPr>
          <a:xfrm>
            <a:off x="418120" y="279249"/>
            <a:ext cx="8308800" cy="309600"/>
          </a:xfrm>
        </p:spPr>
        <p:txBody>
          <a:bodyPr/>
          <a:lstStyle>
            <a:lvl1pPr>
              <a:defRPr sz="2000" b="0">
                <a:solidFill>
                  <a:schemeClr val="bg1"/>
                </a:solidFill>
                <a:latin typeface="+mj-lt"/>
              </a:defRPr>
            </a:lvl1pPr>
          </a:lstStyle>
          <a:p>
            <a:r>
              <a:rPr lang="en-GB"/>
              <a:t>Click to edit headline</a:t>
            </a:r>
            <a:endParaRPr lang="en-US"/>
          </a:p>
        </p:txBody>
      </p:sp>
      <p:sp>
        <p:nvSpPr>
          <p:cNvPr id="7"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1"/>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Nokia White 3">
    <p:spTree>
      <p:nvGrpSpPr>
        <p:cNvPr id="1" name=""/>
        <p:cNvGrpSpPr/>
        <p:nvPr/>
      </p:nvGrpSpPr>
      <p:grpSpPr>
        <a:xfrm>
          <a:off x="0" y="0"/>
          <a:ext cx="0" cy="0"/>
          <a:chOff x="0" y="0"/>
          <a:chExt cx="0" cy="0"/>
        </a:xfrm>
      </p:grpSpPr>
      <p:sp>
        <p:nvSpPr>
          <p:cNvPr id="10" name="Content Placeholder 2"/>
          <p:cNvSpPr>
            <a:spLocks noGrp="1"/>
          </p:cNvSpPr>
          <p:nvPr>
            <p:ph sz="quarter" idx="15"/>
          </p:nvPr>
        </p:nvSpPr>
        <p:spPr>
          <a:xfrm>
            <a:off x="418119" y="1080000"/>
            <a:ext cx="2592000" cy="3560400"/>
          </a:xfrm>
          <a:prstGeom prst="rect">
            <a:avLst/>
          </a:prstGeom>
        </p:spPr>
        <p:txBody>
          <a:bodyPr lIns="0" tIns="0" rIns="0" bIns="0"/>
          <a:lstStyle>
            <a:lvl1pPr>
              <a:defRPr sz="1600">
                <a:solidFill>
                  <a:schemeClr val="tx2"/>
                </a:solidFill>
              </a:defRPr>
            </a:lvl1pPr>
            <a:lvl2pPr marL="460800">
              <a:defRPr sz="1400"/>
            </a:lvl2pPr>
            <a:lvl3pPr marL="691200" indent="-230400">
              <a:defRPr sz="1200"/>
            </a:lvl3pPr>
            <a:lvl4pPr marL="921600">
              <a:defRPr sz="1000"/>
            </a:lvl4pPr>
            <a:lvl5pPr marL="1152000">
              <a:defRPr sz="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p:cNvSpPr>
            <a:spLocks noGrp="1"/>
          </p:cNvSpPr>
          <p:nvPr>
            <p:ph sz="quarter" idx="19"/>
          </p:nvPr>
        </p:nvSpPr>
        <p:spPr>
          <a:xfrm>
            <a:off x="3261600" y="1080000"/>
            <a:ext cx="2592000" cy="3560400"/>
          </a:xfrm>
          <a:prstGeom prst="rect">
            <a:avLst/>
          </a:prstGeom>
        </p:spPr>
        <p:txBody>
          <a:bodyPr lIns="0" tIns="0" rIns="0" bIns="0"/>
          <a:lstStyle>
            <a:lvl1pPr>
              <a:defRPr sz="1600">
                <a:solidFill>
                  <a:schemeClr val="tx2"/>
                </a:solidFill>
              </a:defRPr>
            </a:lvl1pPr>
            <a:lvl2pPr marL="460800">
              <a:defRPr sz="1400"/>
            </a:lvl2pPr>
            <a:lvl3pPr marL="691200" indent="-230400">
              <a:defRPr sz="1200"/>
            </a:lvl3pPr>
            <a:lvl4pPr marL="921600">
              <a:defRPr sz="1000"/>
            </a:lvl4pPr>
            <a:lvl5pPr marL="1152000">
              <a:defRPr sz="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2"/>
          <p:cNvSpPr>
            <a:spLocks noGrp="1"/>
          </p:cNvSpPr>
          <p:nvPr>
            <p:ph sz="quarter" idx="20"/>
          </p:nvPr>
        </p:nvSpPr>
        <p:spPr>
          <a:xfrm>
            <a:off x="6120000" y="1080000"/>
            <a:ext cx="2606312" cy="3560400"/>
          </a:xfrm>
          <a:prstGeom prst="rect">
            <a:avLst/>
          </a:prstGeom>
        </p:spPr>
        <p:txBody>
          <a:bodyPr lIns="0" tIns="0" rIns="0" bIns="0"/>
          <a:lstStyle>
            <a:lvl1pPr>
              <a:defRPr sz="1600">
                <a:solidFill>
                  <a:schemeClr val="tx2"/>
                </a:solidFill>
              </a:defRPr>
            </a:lvl1pPr>
            <a:lvl2pPr marL="460800">
              <a:defRPr sz="1400"/>
            </a:lvl2pPr>
            <a:lvl3pPr marL="691200" indent="-230400">
              <a:defRPr sz="1200"/>
            </a:lvl3pPr>
            <a:lvl4pPr marL="921600">
              <a:defRPr sz="1000"/>
            </a:lvl4pPr>
            <a:lvl5pPr marL="1152000">
              <a:defRPr sz="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itle 1"/>
          <p:cNvSpPr>
            <a:spLocks noGrp="1"/>
          </p:cNvSpPr>
          <p:nvPr>
            <p:ph type="title" hasCustomPrompt="1"/>
          </p:nvPr>
        </p:nvSpPr>
        <p:spPr>
          <a:xfrm>
            <a:off x="417600" y="279249"/>
            <a:ext cx="8308800" cy="309600"/>
          </a:xfrm>
        </p:spPr>
        <p:txBody>
          <a:bodyPr/>
          <a:lstStyle>
            <a:lvl1pPr>
              <a:defRPr sz="2000" b="0">
                <a:solidFill>
                  <a:schemeClr val="tx1"/>
                </a:solidFill>
                <a:latin typeface="+mj-lt"/>
              </a:defRPr>
            </a:lvl1pPr>
          </a:lstStyle>
          <a:p>
            <a:r>
              <a:rPr lang="en-GB"/>
              <a:t>Click to edit headline</a:t>
            </a:r>
            <a:endParaRPr lang="en-US"/>
          </a:p>
        </p:txBody>
      </p:sp>
      <p:sp>
        <p:nvSpPr>
          <p:cNvPr id="15"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ext uri="{BB962C8B-B14F-4D97-AF65-F5344CB8AC3E}">
        <p14:creationId xmlns:p14="http://schemas.microsoft.com/office/powerpoint/2010/main" val="228201373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Nokia White 1">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418118" y="1080000"/>
            <a:ext cx="8308800" cy="3560400"/>
          </a:xfrm>
          <a:prstGeom prst="rect">
            <a:avLst/>
          </a:prstGeom>
        </p:spPr>
        <p:txBody>
          <a:bodyPr lIns="0" tIns="0" rIns="0" bIns="0"/>
          <a:lstStyle>
            <a:lvl1pPr algn="l">
              <a:defRPr sz="1600">
                <a:solidFill>
                  <a:schemeClr val="bg1"/>
                </a:solidFill>
              </a:defRPr>
            </a:lvl1pPr>
            <a:lvl2pPr marL="460800" algn="l">
              <a:defRPr sz="1400">
                <a:solidFill>
                  <a:schemeClr val="bg1"/>
                </a:solidFill>
              </a:defRPr>
            </a:lvl2pPr>
            <a:lvl3pPr marL="691200" indent="-230400" algn="l">
              <a:defRPr sz="1200">
                <a:solidFill>
                  <a:schemeClr val="bg1"/>
                </a:solidFill>
              </a:defRPr>
            </a:lvl3pPr>
            <a:lvl4pPr marL="921600" algn="l">
              <a:defRPr sz="1000">
                <a:solidFill>
                  <a:schemeClr val="bg1"/>
                </a:solidFill>
              </a:defRPr>
            </a:lvl4pPr>
            <a:lvl5pPr marL="1152000" algn="l">
              <a:defRPr sz="8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Title 1"/>
          <p:cNvSpPr>
            <a:spLocks noGrp="1"/>
          </p:cNvSpPr>
          <p:nvPr>
            <p:ph type="title" hasCustomPrompt="1"/>
          </p:nvPr>
        </p:nvSpPr>
        <p:spPr>
          <a:xfrm>
            <a:off x="418120" y="279249"/>
            <a:ext cx="8308800" cy="309600"/>
          </a:xfrm>
        </p:spPr>
        <p:txBody>
          <a:bodyPr/>
          <a:lstStyle>
            <a:lvl1pPr>
              <a:defRPr sz="2000" b="0">
                <a:solidFill>
                  <a:schemeClr val="bg1"/>
                </a:solidFill>
                <a:latin typeface="+mj-lt"/>
              </a:defRPr>
            </a:lvl1pPr>
          </a:lstStyle>
          <a:p>
            <a:r>
              <a:rPr lang="en-GB" noProof="0"/>
              <a:t>Click to edit headline</a:t>
            </a:r>
          </a:p>
        </p:txBody>
      </p:sp>
      <p:sp>
        <p:nvSpPr>
          <p:cNvPr id="7"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1"/>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Nokia White 2">
    <p:spTree>
      <p:nvGrpSpPr>
        <p:cNvPr id="1" name=""/>
        <p:cNvGrpSpPr/>
        <p:nvPr/>
      </p:nvGrpSpPr>
      <p:grpSpPr>
        <a:xfrm>
          <a:off x="0" y="0"/>
          <a:ext cx="0" cy="0"/>
          <a:chOff x="0" y="0"/>
          <a:chExt cx="0" cy="0"/>
        </a:xfrm>
      </p:grpSpPr>
      <p:sp>
        <p:nvSpPr>
          <p:cNvPr id="12" name="Text Placeholder 10"/>
          <p:cNvSpPr>
            <a:spLocks noGrp="1"/>
          </p:cNvSpPr>
          <p:nvPr>
            <p:ph type="body" sz="quarter" idx="16"/>
          </p:nvPr>
        </p:nvSpPr>
        <p:spPr>
          <a:xfrm>
            <a:off x="417600" y="1080000"/>
            <a:ext cx="4010400" cy="3560400"/>
          </a:xfrm>
          <a:prstGeom prst="rect">
            <a:avLst/>
          </a:prstGeom>
        </p:spPr>
        <p:txBody>
          <a:bodyPr lIns="0" tIns="0" rIns="0" bIns="0"/>
          <a:lstStyle>
            <a:lvl1pPr marL="0" indent="0">
              <a:spcAft>
                <a:spcPts val="600"/>
              </a:spcAft>
              <a:buFont typeface="Arial" pitchFamily="34" charset="0"/>
              <a:buNone/>
              <a:defRPr sz="1400" baseline="0">
                <a:solidFill>
                  <a:schemeClr val="bg1"/>
                </a:solidFill>
              </a:defRPr>
            </a:lvl1pPr>
            <a:lvl2pPr>
              <a:buNone/>
              <a:defRPr/>
            </a:lvl2pPr>
            <a:lvl3pPr>
              <a:buNone/>
              <a:defRPr/>
            </a:lvl3pPr>
            <a:lvl4pPr>
              <a:buNone/>
              <a:defRPr/>
            </a:lvl4pPr>
            <a:lvl5pPr>
              <a:buNone/>
              <a:defRPr/>
            </a:lvl5pPr>
          </a:lstStyle>
          <a:p>
            <a:pPr lvl="0"/>
            <a:r>
              <a:rPr lang="en-US" noProof="0"/>
              <a:t>Click to edit Master text styles</a:t>
            </a:r>
          </a:p>
        </p:txBody>
      </p:sp>
      <p:sp>
        <p:nvSpPr>
          <p:cNvPr id="14" name="Text Placeholder 10"/>
          <p:cNvSpPr>
            <a:spLocks noGrp="1"/>
          </p:cNvSpPr>
          <p:nvPr>
            <p:ph type="body" sz="quarter" idx="17"/>
          </p:nvPr>
        </p:nvSpPr>
        <p:spPr>
          <a:xfrm>
            <a:off x="4716000" y="1080000"/>
            <a:ext cx="4010400" cy="3560400"/>
          </a:xfrm>
          <a:prstGeom prst="rect">
            <a:avLst/>
          </a:prstGeom>
        </p:spPr>
        <p:txBody>
          <a:bodyPr lIns="0" tIns="0" rIns="0" bIns="0"/>
          <a:lstStyle>
            <a:lvl1pPr marL="0" indent="0">
              <a:spcAft>
                <a:spcPts val="600"/>
              </a:spcAft>
              <a:buNone/>
              <a:defRPr sz="1400" baseline="0">
                <a:solidFill>
                  <a:schemeClr val="bg1"/>
                </a:solidFill>
              </a:defRPr>
            </a:lvl1pPr>
            <a:lvl2pPr marL="0" indent="0">
              <a:spcAft>
                <a:spcPts val="600"/>
              </a:spcAft>
              <a:buNone/>
              <a:defRPr sz="1400">
                <a:solidFill>
                  <a:schemeClr val="tx2"/>
                </a:solidFill>
              </a:defRPr>
            </a:lvl2pPr>
            <a:lvl3pPr>
              <a:buNone/>
              <a:defRPr/>
            </a:lvl3pPr>
            <a:lvl4pPr>
              <a:buNone/>
              <a:defRPr/>
            </a:lvl4pPr>
            <a:lvl5pPr>
              <a:buNone/>
              <a:defRPr/>
            </a:lvl5pPr>
          </a:lstStyle>
          <a:p>
            <a:pPr lvl="0"/>
            <a:r>
              <a:rPr lang="en-US" noProof="0"/>
              <a:t>Click to edit Master text styles</a:t>
            </a:r>
          </a:p>
        </p:txBody>
      </p:sp>
      <p:sp>
        <p:nvSpPr>
          <p:cNvPr id="8" name="Title 1"/>
          <p:cNvSpPr>
            <a:spLocks noGrp="1"/>
          </p:cNvSpPr>
          <p:nvPr>
            <p:ph type="title" hasCustomPrompt="1"/>
          </p:nvPr>
        </p:nvSpPr>
        <p:spPr>
          <a:xfrm>
            <a:off x="418120" y="279249"/>
            <a:ext cx="8308800" cy="309600"/>
          </a:xfrm>
        </p:spPr>
        <p:txBody>
          <a:bodyPr/>
          <a:lstStyle>
            <a:lvl1pPr>
              <a:defRPr sz="2000" b="0">
                <a:solidFill>
                  <a:schemeClr val="bg1"/>
                </a:solidFill>
                <a:latin typeface="+mj-lt"/>
              </a:defRPr>
            </a:lvl1pPr>
          </a:lstStyle>
          <a:p>
            <a:r>
              <a:rPr lang="en-US" noProof="0"/>
              <a:t>Click to edit headline</a:t>
            </a:r>
          </a:p>
        </p:txBody>
      </p:sp>
      <p:sp>
        <p:nvSpPr>
          <p:cNvPr id="9"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1"/>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Nokia White 2">
    <p:spTree>
      <p:nvGrpSpPr>
        <p:cNvPr id="1" name=""/>
        <p:cNvGrpSpPr/>
        <p:nvPr/>
      </p:nvGrpSpPr>
      <p:grpSpPr>
        <a:xfrm>
          <a:off x="0" y="0"/>
          <a:ext cx="0" cy="0"/>
          <a:chOff x="0" y="0"/>
          <a:chExt cx="0" cy="0"/>
        </a:xfrm>
      </p:grpSpPr>
      <p:sp>
        <p:nvSpPr>
          <p:cNvPr id="8" name="Content Placeholder 2"/>
          <p:cNvSpPr>
            <a:spLocks noGrp="1"/>
          </p:cNvSpPr>
          <p:nvPr>
            <p:ph sz="quarter" idx="15"/>
          </p:nvPr>
        </p:nvSpPr>
        <p:spPr>
          <a:xfrm>
            <a:off x="418119" y="1080000"/>
            <a:ext cx="4010400" cy="3560400"/>
          </a:xfrm>
          <a:prstGeom prst="rect">
            <a:avLst/>
          </a:prstGeom>
        </p:spPr>
        <p:txBody>
          <a:bodyPr lIns="0" tIns="0" rIns="0" bIns="0"/>
          <a:lstStyle>
            <a:lvl1pPr>
              <a:defRPr sz="1600">
                <a:solidFill>
                  <a:schemeClr val="bg1"/>
                </a:solidFill>
              </a:defRPr>
            </a:lvl1pPr>
            <a:lvl2pPr marL="460800">
              <a:defRPr sz="1400">
                <a:solidFill>
                  <a:schemeClr val="bg1"/>
                </a:solidFill>
              </a:defRPr>
            </a:lvl2pPr>
            <a:lvl3pPr marL="691200" indent="-230400">
              <a:defRPr sz="1200">
                <a:solidFill>
                  <a:schemeClr val="bg1"/>
                </a:solidFill>
              </a:defRPr>
            </a:lvl3pPr>
            <a:lvl4pPr marL="921600">
              <a:defRPr sz="1000">
                <a:solidFill>
                  <a:schemeClr val="bg1"/>
                </a:solidFill>
              </a:defRPr>
            </a:lvl4pPr>
            <a:lvl5pPr marL="1152000">
              <a:defRPr sz="8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2"/>
          <p:cNvSpPr>
            <a:spLocks noGrp="1"/>
          </p:cNvSpPr>
          <p:nvPr>
            <p:ph sz="quarter" idx="19"/>
          </p:nvPr>
        </p:nvSpPr>
        <p:spPr>
          <a:xfrm>
            <a:off x="4716000" y="1080000"/>
            <a:ext cx="4010400" cy="3560400"/>
          </a:xfrm>
          <a:prstGeom prst="rect">
            <a:avLst/>
          </a:prstGeom>
        </p:spPr>
        <p:txBody>
          <a:bodyPr lIns="0" tIns="0" rIns="0" bIns="0"/>
          <a:lstStyle>
            <a:lvl1pPr>
              <a:defRPr sz="1600">
                <a:solidFill>
                  <a:schemeClr val="bg1"/>
                </a:solidFill>
              </a:defRPr>
            </a:lvl1pPr>
            <a:lvl2pPr marL="460800">
              <a:defRPr sz="1400">
                <a:solidFill>
                  <a:schemeClr val="bg1"/>
                </a:solidFill>
              </a:defRPr>
            </a:lvl2pPr>
            <a:lvl3pPr marL="691200" indent="-230400">
              <a:defRPr sz="1200">
                <a:solidFill>
                  <a:schemeClr val="bg1"/>
                </a:solidFill>
              </a:defRPr>
            </a:lvl3pPr>
            <a:lvl4pPr marL="921600">
              <a:defRPr sz="1000">
                <a:solidFill>
                  <a:schemeClr val="bg1"/>
                </a:solidFill>
              </a:defRPr>
            </a:lvl4pPr>
            <a:lvl5pPr marL="1152000">
              <a:defRPr sz="8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itle 1"/>
          <p:cNvSpPr>
            <a:spLocks noGrp="1"/>
          </p:cNvSpPr>
          <p:nvPr>
            <p:ph type="title" hasCustomPrompt="1"/>
          </p:nvPr>
        </p:nvSpPr>
        <p:spPr>
          <a:xfrm>
            <a:off x="418120" y="279249"/>
            <a:ext cx="8308800" cy="309600"/>
          </a:xfrm>
        </p:spPr>
        <p:txBody>
          <a:bodyPr/>
          <a:lstStyle>
            <a:lvl1pPr>
              <a:defRPr sz="2000" b="0">
                <a:solidFill>
                  <a:schemeClr val="bg1"/>
                </a:solidFill>
                <a:latin typeface="+mj-lt"/>
              </a:defRPr>
            </a:lvl1pPr>
          </a:lstStyle>
          <a:p>
            <a:r>
              <a:rPr lang="en-US" noProof="0"/>
              <a:t>Click to edit headline</a:t>
            </a:r>
          </a:p>
        </p:txBody>
      </p:sp>
      <p:sp>
        <p:nvSpPr>
          <p:cNvPr id="9"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1"/>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Nokia White 3">
    <p:spTree>
      <p:nvGrpSpPr>
        <p:cNvPr id="1" name=""/>
        <p:cNvGrpSpPr/>
        <p:nvPr/>
      </p:nvGrpSpPr>
      <p:grpSpPr>
        <a:xfrm>
          <a:off x="0" y="0"/>
          <a:ext cx="0" cy="0"/>
          <a:chOff x="0" y="0"/>
          <a:chExt cx="0" cy="0"/>
        </a:xfrm>
      </p:grpSpPr>
      <p:sp>
        <p:nvSpPr>
          <p:cNvPr id="12" name="Text Placeholder 10"/>
          <p:cNvSpPr>
            <a:spLocks noGrp="1"/>
          </p:cNvSpPr>
          <p:nvPr>
            <p:ph type="body" sz="quarter" idx="16"/>
          </p:nvPr>
        </p:nvSpPr>
        <p:spPr>
          <a:xfrm>
            <a:off x="417600" y="1080000"/>
            <a:ext cx="2592000" cy="3560400"/>
          </a:xfrm>
          <a:prstGeom prst="rect">
            <a:avLst/>
          </a:prstGeom>
        </p:spPr>
        <p:txBody>
          <a:bodyPr lIns="0" tIns="0" rIns="0" bIns="0"/>
          <a:lstStyle>
            <a:lvl1pPr marL="0" indent="0">
              <a:spcAft>
                <a:spcPts val="600"/>
              </a:spcAft>
              <a:buFont typeface="Arial" pitchFamily="34" charset="0"/>
              <a:buNone/>
              <a:defRPr sz="1400" baseline="0">
                <a:solidFill>
                  <a:schemeClr val="bg1"/>
                </a:solidFill>
              </a:defRPr>
            </a:lvl1pPr>
            <a:lvl2pPr>
              <a:buNone/>
              <a:defRPr/>
            </a:lvl2pPr>
            <a:lvl3pPr>
              <a:buNone/>
              <a:defRPr/>
            </a:lvl3pPr>
            <a:lvl4pPr>
              <a:buNone/>
              <a:defRPr/>
            </a:lvl4pPr>
            <a:lvl5pPr>
              <a:buNone/>
              <a:defRPr/>
            </a:lvl5pPr>
          </a:lstStyle>
          <a:p>
            <a:pPr lvl="0"/>
            <a:r>
              <a:rPr lang="en-US" noProof="0"/>
              <a:t>Click to edit Master text styles</a:t>
            </a:r>
          </a:p>
        </p:txBody>
      </p:sp>
      <p:sp>
        <p:nvSpPr>
          <p:cNvPr id="14" name="Text Placeholder 10"/>
          <p:cNvSpPr>
            <a:spLocks noGrp="1"/>
          </p:cNvSpPr>
          <p:nvPr>
            <p:ph type="body" sz="quarter" idx="17"/>
          </p:nvPr>
        </p:nvSpPr>
        <p:spPr>
          <a:xfrm>
            <a:off x="6120000" y="1080000"/>
            <a:ext cx="2606312" cy="3560400"/>
          </a:xfrm>
          <a:prstGeom prst="rect">
            <a:avLst/>
          </a:prstGeom>
        </p:spPr>
        <p:txBody>
          <a:bodyPr lIns="0" tIns="0" rIns="0" bIns="0"/>
          <a:lstStyle>
            <a:lvl1pPr marL="0" indent="0">
              <a:spcAft>
                <a:spcPts val="600"/>
              </a:spcAft>
              <a:buNone/>
              <a:defRPr sz="1400" baseline="0">
                <a:solidFill>
                  <a:schemeClr val="bg1"/>
                </a:solidFill>
              </a:defRPr>
            </a:lvl1pPr>
            <a:lvl2pPr marL="0" indent="0">
              <a:spcAft>
                <a:spcPts val="600"/>
              </a:spcAft>
              <a:buNone/>
              <a:defRPr sz="1400">
                <a:solidFill>
                  <a:schemeClr val="tx2"/>
                </a:solidFill>
              </a:defRPr>
            </a:lvl2pPr>
            <a:lvl3pPr>
              <a:buNone/>
              <a:defRPr/>
            </a:lvl3pPr>
            <a:lvl4pPr>
              <a:buNone/>
              <a:defRPr/>
            </a:lvl4pPr>
            <a:lvl5pPr>
              <a:buNone/>
              <a:defRPr/>
            </a:lvl5pPr>
          </a:lstStyle>
          <a:p>
            <a:pPr lvl="0"/>
            <a:r>
              <a:rPr lang="en-US" noProof="0"/>
              <a:t>Click to edit Master text styles</a:t>
            </a:r>
          </a:p>
        </p:txBody>
      </p:sp>
      <p:sp>
        <p:nvSpPr>
          <p:cNvPr id="8" name="Text Placeholder 10"/>
          <p:cNvSpPr>
            <a:spLocks noGrp="1"/>
          </p:cNvSpPr>
          <p:nvPr>
            <p:ph type="body" sz="quarter" idx="19"/>
          </p:nvPr>
        </p:nvSpPr>
        <p:spPr>
          <a:xfrm>
            <a:off x="3261600" y="1080000"/>
            <a:ext cx="2592000" cy="3560400"/>
          </a:xfrm>
          <a:prstGeom prst="rect">
            <a:avLst/>
          </a:prstGeom>
        </p:spPr>
        <p:txBody>
          <a:bodyPr lIns="0" tIns="0" rIns="0" bIns="0"/>
          <a:lstStyle>
            <a:lvl1pPr marL="0" indent="0">
              <a:spcAft>
                <a:spcPts val="600"/>
              </a:spcAft>
              <a:buFont typeface="Arial" pitchFamily="34" charset="0"/>
              <a:buNone/>
              <a:defRPr sz="1400" baseline="0">
                <a:solidFill>
                  <a:schemeClr val="bg1"/>
                </a:solidFill>
              </a:defRPr>
            </a:lvl1pPr>
            <a:lvl2pPr>
              <a:buNone/>
              <a:defRPr/>
            </a:lvl2pPr>
            <a:lvl3pPr>
              <a:buNone/>
              <a:defRPr/>
            </a:lvl3pPr>
            <a:lvl4pPr>
              <a:buNone/>
              <a:defRPr/>
            </a:lvl4pPr>
            <a:lvl5pPr>
              <a:buNone/>
              <a:defRPr/>
            </a:lvl5pPr>
          </a:lstStyle>
          <a:p>
            <a:pPr lvl="0"/>
            <a:r>
              <a:rPr lang="en-US" noProof="0"/>
              <a:t>Click to edit Master text styles</a:t>
            </a:r>
          </a:p>
        </p:txBody>
      </p:sp>
      <p:sp>
        <p:nvSpPr>
          <p:cNvPr id="11" name="Title 1"/>
          <p:cNvSpPr>
            <a:spLocks noGrp="1"/>
          </p:cNvSpPr>
          <p:nvPr>
            <p:ph type="title" hasCustomPrompt="1"/>
          </p:nvPr>
        </p:nvSpPr>
        <p:spPr>
          <a:xfrm>
            <a:off x="418120" y="279249"/>
            <a:ext cx="8308800" cy="309600"/>
          </a:xfrm>
        </p:spPr>
        <p:txBody>
          <a:bodyPr/>
          <a:lstStyle>
            <a:lvl1pPr>
              <a:defRPr sz="2000" b="0">
                <a:solidFill>
                  <a:schemeClr val="bg1"/>
                </a:solidFill>
                <a:latin typeface="+mj-lt"/>
              </a:defRPr>
            </a:lvl1pPr>
          </a:lstStyle>
          <a:p>
            <a:r>
              <a:rPr lang="en-US" noProof="0"/>
              <a:t>Click to edit headline</a:t>
            </a:r>
          </a:p>
        </p:txBody>
      </p:sp>
      <p:sp>
        <p:nvSpPr>
          <p:cNvPr id="10"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1"/>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Nokia White 3">
    <p:spTree>
      <p:nvGrpSpPr>
        <p:cNvPr id="1" name=""/>
        <p:cNvGrpSpPr/>
        <p:nvPr/>
      </p:nvGrpSpPr>
      <p:grpSpPr>
        <a:xfrm>
          <a:off x="0" y="0"/>
          <a:ext cx="0" cy="0"/>
          <a:chOff x="0" y="0"/>
          <a:chExt cx="0" cy="0"/>
        </a:xfrm>
      </p:grpSpPr>
      <p:sp>
        <p:nvSpPr>
          <p:cNvPr id="10" name="Content Placeholder 2"/>
          <p:cNvSpPr>
            <a:spLocks noGrp="1"/>
          </p:cNvSpPr>
          <p:nvPr>
            <p:ph sz="quarter" idx="15"/>
          </p:nvPr>
        </p:nvSpPr>
        <p:spPr>
          <a:xfrm>
            <a:off x="418119" y="1080000"/>
            <a:ext cx="2592000" cy="3560400"/>
          </a:xfrm>
          <a:prstGeom prst="rect">
            <a:avLst/>
          </a:prstGeom>
        </p:spPr>
        <p:txBody>
          <a:bodyPr lIns="0" tIns="0" rIns="0" bIns="0"/>
          <a:lstStyle>
            <a:lvl1pPr>
              <a:defRPr sz="1600">
                <a:solidFill>
                  <a:schemeClr val="bg1"/>
                </a:solidFill>
              </a:defRPr>
            </a:lvl1pPr>
            <a:lvl2pPr marL="460800">
              <a:defRPr sz="1400">
                <a:solidFill>
                  <a:schemeClr val="bg1"/>
                </a:solidFill>
              </a:defRPr>
            </a:lvl2pPr>
            <a:lvl3pPr marL="691200" indent="-230400">
              <a:defRPr sz="1200">
                <a:solidFill>
                  <a:schemeClr val="bg1"/>
                </a:solidFill>
              </a:defRPr>
            </a:lvl3pPr>
            <a:lvl4pPr marL="921600">
              <a:defRPr sz="1000">
                <a:solidFill>
                  <a:schemeClr val="bg1"/>
                </a:solidFill>
              </a:defRPr>
            </a:lvl4pPr>
            <a:lvl5pPr marL="1152000">
              <a:defRPr sz="8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p:cNvSpPr>
            <a:spLocks noGrp="1"/>
          </p:cNvSpPr>
          <p:nvPr>
            <p:ph sz="quarter" idx="19"/>
          </p:nvPr>
        </p:nvSpPr>
        <p:spPr>
          <a:xfrm>
            <a:off x="3261600" y="1080000"/>
            <a:ext cx="2592000" cy="3560400"/>
          </a:xfrm>
          <a:prstGeom prst="rect">
            <a:avLst/>
          </a:prstGeom>
        </p:spPr>
        <p:txBody>
          <a:bodyPr lIns="0" tIns="0" rIns="0" bIns="0"/>
          <a:lstStyle>
            <a:lvl1pPr>
              <a:defRPr sz="1600">
                <a:solidFill>
                  <a:schemeClr val="bg1"/>
                </a:solidFill>
              </a:defRPr>
            </a:lvl1pPr>
            <a:lvl2pPr marL="460800">
              <a:defRPr sz="1400">
                <a:solidFill>
                  <a:schemeClr val="bg1"/>
                </a:solidFill>
              </a:defRPr>
            </a:lvl2pPr>
            <a:lvl3pPr marL="691200" indent="-230400">
              <a:defRPr sz="1200">
                <a:solidFill>
                  <a:schemeClr val="bg1"/>
                </a:solidFill>
              </a:defRPr>
            </a:lvl3pPr>
            <a:lvl4pPr marL="921600">
              <a:defRPr sz="1000">
                <a:solidFill>
                  <a:schemeClr val="bg1"/>
                </a:solidFill>
              </a:defRPr>
            </a:lvl4pPr>
            <a:lvl5pPr marL="1152000">
              <a:defRPr sz="8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2"/>
          <p:cNvSpPr>
            <a:spLocks noGrp="1"/>
          </p:cNvSpPr>
          <p:nvPr>
            <p:ph sz="quarter" idx="20"/>
          </p:nvPr>
        </p:nvSpPr>
        <p:spPr>
          <a:xfrm>
            <a:off x="6120000" y="1080000"/>
            <a:ext cx="2606312" cy="3560400"/>
          </a:xfrm>
          <a:prstGeom prst="rect">
            <a:avLst/>
          </a:prstGeom>
        </p:spPr>
        <p:txBody>
          <a:bodyPr lIns="0" tIns="0" rIns="0" bIns="0"/>
          <a:lstStyle>
            <a:lvl1pPr>
              <a:defRPr sz="1600">
                <a:solidFill>
                  <a:schemeClr val="bg1"/>
                </a:solidFill>
              </a:defRPr>
            </a:lvl1pPr>
            <a:lvl2pPr marL="460800">
              <a:defRPr sz="1400">
                <a:solidFill>
                  <a:schemeClr val="bg1"/>
                </a:solidFill>
              </a:defRPr>
            </a:lvl2pPr>
            <a:lvl3pPr marL="691200" indent="-230400">
              <a:defRPr sz="1200">
                <a:solidFill>
                  <a:schemeClr val="bg1"/>
                </a:solidFill>
              </a:defRPr>
            </a:lvl3pPr>
            <a:lvl4pPr marL="921600">
              <a:defRPr sz="1000">
                <a:solidFill>
                  <a:schemeClr val="bg1"/>
                </a:solidFill>
              </a:defRPr>
            </a:lvl4pPr>
            <a:lvl5pPr marL="1152000">
              <a:defRPr sz="8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itle 1"/>
          <p:cNvSpPr>
            <a:spLocks noGrp="1"/>
          </p:cNvSpPr>
          <p:nvPr>
            <p:ph type="title" hasCustomPrompt="1"/>
          </p:nvPr>
        </p:nvSpPr>
        <p:spPr>
          <a:xfrm>
            <a:off x="418120" y="279249"/>
            <a:ext cx="8308800" cy="309600"/>
          </a:xfrm>
        </p:spPr>
        <p:txBody>
          <a:bodyPr/>
          <a:lstStyle>
            <a:lvl1pPr>
              <a:defRPr sz="2000" b="0">
                <a:solidFill>
                  <a:schemeClr val="bg1"/>
                </a:solidFill>
                <a:latin typeface="+mj-lt"/>
              </a:defRPr>
            </a:lvl1pPr>
          </a:lstStyle>
          <a:p>
            <a:r>
              <a:rPr lang="en-US" noProof="0"/>
              <a:t>Click to edit headline</a:t>
            </a:r>
          </a:p>
        </p:txBody>
      </p:sp>
      <p:sp>
        <p:nvSpPr>
          <p:cNvPr id="14"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1"/>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Nokia White 4">
    <p:spTree>
      <p:nvGrpSpPr>
        <p:cNvPr id="1" name=""/>
        <p:cNvGrpSpPr/>
        <p:nvPr/>
      </p:nvGrpSpPr>
      <p:grpSpPr>
        <a:xfrm>
          <a:off x="0" y="0"/>
          <a:ext cx="0" cy="0"/>
          <a:chOff x="0" y="0"/>
          <a:chExt cx="0" cy="0"/>
        </a:xfrm>
      </p:grpSpPr>
      <p:sp>
        <p:nvSpPr>
          <p:cNvPr id="12" name="Text Placeholder 10"/>
          <p:cNvSpPr>
            <a:spLocks noGrp="1"/>
          </p:cNvSpPr>
          <p:nvPr>
            <p:ph type="body" sz="quarter" idx="16"/>
          </p:nvPr>
        </p:nvSpPr>
        <p:spPr>
          <a:xfrm>
            <a:off x="417600" y="1080000"/>
            <a:ext cx="1893600" cy="3560400"/>
          </a:xfrm>
          <a:prstGeom prst="rect">
            <a:avLst/>
          </a:prstGeom>
        </p:spPr>
        <p:txBody>
          <a:bodyPr lIns="0" tIns="0" rIns="0" bIns="0"/>
          <a:lstStyle>
            <a:lvl1pPr marL="0" indent="0">
              <a:spcAft>
                <a:spcPts val="600"/>
              </a:spcAft>
              <a:buFont typeface="Arial" pitchFamily="34" charset="0"/>
              <a:buNone/>
              <a:defRPr sz="1400" baseline="0">
                <a:solidFill>
                  <a:schemeClr val="bg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14" name="Text Placeholder 10"/>
          <p:cNvSpPr>
            <a:spLocks noGrp="1"/>
          </p:cNvSpPr>
          <p:nvPr>
            <p:ph type="body" sz="quarter" idx="17"/>
          </p:nvPr>
        </p:nvSpPr>
        <p:spPr>
          <a:xfrm>
            <a:off x="4694400" y="1080000"/>
            <a:ext cx="1893600" cy="3560400"/>
          </a:xfrm>
          <a:prstGeom prst="rect">
            <a:avLst/>
          </a:prstGeom>
        </p:spPr>
        <p:txBody>
          <a:bodyPr lIns="0" tIns="0" rIns="0" bIns="0"/>
          <a:lstStyle>
            <a:lvl1pPr marL="0" indent="0">
              <a:spcAft>
                <a:spcPts val="600"/>
              </a:spcAft>
              <a:buNone/>
              <a:defRPr sz="1400" baseline="0">
                <a:solidFill>
                  <a:schemeClr val="bg1"/>
                </a:solidFill>
              </a:defRPr>
            </a:lvl1pPr>
            <a:lvl2pPr marL="0" indent="0">
              <a:spcAft>
                <a:spcPts val="600"/>
              </a:spcAft>
              <a:buNone/>
              <a:defRPr sz="1400">
                <a:solidFill>
                  <a:schemeClr val="tx2"/>
                </a:solidFill>
              </a:defRPr>
            </a:lvl2pPr>
            <a:lvl3pPr>
              <a:buNone/>
              <a:defRPr/>
            </a:lvl3pPr>
            <a:lvl4pPr>
              <a:buNone/>
              <a:defRPr/>
            </a:lvl4pPr>
            <a:lvl5pPr>
              <a:buNone/>
              <a:defRPr/>
            </a:lvl5pPr>
          </a:lstStyle>
          <a:p>
            <a:pPr lvl="0"/>
            <a:r>
              <a:rPr lang="en-US"/>
              <a:t>Click to edit Master text styles</a:t>
            </a:r>
          </a:p>
        </p:txBody>
      </p:sp>
      <p:sp>
        <p:nvSpPr>
          <p:cNvPr id="8" name="Text Placeholder 10"/>
          <p:cNvSpPr>
            <a:spLocks noGrp="1"/>
          </p:cNvSpPr>
          <p:nvPr>
            <p:ph type="body" sz="quarter" idx="19"/>
          </p:nvPr>
        </p:nvSpPr>
        <p:spPr>
          <a:xfrm>
            <a:off x="2556000" y="1080000"/>
            <a:ext cx="1893600" cy="3560400"/>
          </a:xfrm>
          <a:prstGeom prst="rect">
            <a:avLst/>
          </a:prstGeom>
        </p:spPr>
        <p:txBody>
          <a:bodyPr lIns="0" tIns="0" rIns="0" bIns="0"/>
          <a:lstStyle>
            <a:lvl1pPr marL="0" indent="0">
              <a:spcAft>
                <a:spcPts val="600"/>
              </a:spcAft>
              <a:buFont typeface="Arial" pitchFamily="34" charset="0"/>
              <a:buNone/>
              <a:defRPr sz="1400" baseline="0">
                <a:solidFill>
                  <a:schemeClr val="bg1"/>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15" name="Text Placeholder 10"/>
          <p:cNvSpPr>
            <a:spLocks noGrp="1"/>
          </p:cNvSpPr>
          <p:nvPr>
            <p:ph type="body" sz="quarter" idx="20"/>
          </p:nvPr>
        </p:nvSpPr>
        <p:spPr>
          <a:xfrm>
            <a:off x="6832800" y="1080000"/>
            <a:ext cx="1893600" cy="3560400"/>
          </a:xfrm>
          <a:prstGeom prst="rect">
            <a:avLst/>
          </a:prstGeom>
        </p:spPr>
        <p:txBody>
          <a:bodyPr lIns="0" tIns="0" rIns="0" bIns="0"/>
          <a:lstStyle>
            <a:lvl1pPr marL="0" indent="0">
              <a:spcAft>
                <a:spcPts val="600"/>
              </a:spcAft>
              <a:buNone/>
              <a:defRPr sz="1400" baseline="0">
                <a:solidFill>
                  <a:schemeClr val="bg1"/>
                </a:solidFill>
              </a:defRPr>
            </a:lvl1pPr>
            <a:lvl2pPr marL="0" indent="0">
              <a:spcAft>
                <a:spcPts val="600"/>
              </a:spcAft>
              <a:buNone/>
              <a:defRPr sz="1400">
                <a:solidFill>
                  <a:schemeClr val="tx2"/>
                </a:solidFill>
              </a:defRPr>
            </a:lvl2pPr>
            <a:lvl3pPr>
              <a:buNone/>
              <a:defRPr/>
            </a:lvl3pPr>
            <a:lvl4pPr>
              <a:buNone/>
              <a:defRPr/>
            </a:lvl4pPr>
            <a:lvl5pPr>
              <a:buNone/>
              <a:defRPr/>
            </a:lvl5pPr>
          </a:lstStyle>
          <a:p>
            <a:pPr lvl="0"/>
            <a:r>
              <a:rPr lang="en-US"/>
              <a:t>Click to edit Master text styles</a:t>
            </a:r>
          </a:p>
        </p:txBody>
      </p:sp>
      <p:sp>
        <p:nvSpPr>
          <p:cNvPr id="10" name="Title 1"/>
          <p:cNvSpPr>
            <a:spLocks noGrp="1"/>
          </p:cNvSpPr>
          <p:nvPr>
            <p:ph type="title" hasCustomPrompt="1"/>
          </p:nvPr>
        </p:nvSpPr>
        <p:spPr>
          <a:xfrm>
            <a:off x="418120" y="279249"/>
            <a:ext cx="8308800" cy="309600"/>
          </a:xfrm>
        </p:spPr>
        <p:txBody>
          <a:bodyPr/>
          <a:lstStyle>
            <a:lvl1pPr>
              <a:defRPr sz="2000" b="0">
                <a:solidFill>
                  <a:schemeClr val="bg1"/>
                </a:solidFill>
                <a:latin typeface="+mj-lt"/>
              </a:defRPr>
            </a:lvl1pPr>
          </a:lstStyle>
          <a:p>
            <a:r>
              <a:rPr lang="en-GB"/>
              <a:t>Click to edit headline</a:t>
            </a:r>
            <a:endParaRPr lang="en-US"/>
          </a:p>
        </p:txBody>
      </p:sp>
      <p:sp>
        <p:nvSpPr>
          <p:cNvPr id="13"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1"/>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Nokia White 4">
    <p:spTree>
      <p:nvGrpSpPr>
        <p:cNvPr id="1" name=""/>
        <p:cNvGrpSpPr/>
        <p:nvPr/>
      </p:nvGrpSpPr>
      <p:grpSpPr>
        <a:xfrm>
          <a:off x="0" y="0"/>
          <a:ext cx="0" cy="0"/>
          <a:chOff x="0" y="0"/>
          <a:chExt cx="0" cy="0"/>
        </a:xfrm>
      </p:grpSpPr>
      <p:sp>
        <p:nvSpPr>
          <p:cNvPr id="10" name="Content Placeholder 2"/>
          <p:cNvSpPr>
            <a:spLocks noGrp="1"/>
          </p:cNvSpPr>
          <p:nvPr>
            <p:ph sz="quarter" idx="15"/>
          </p:nvPr>
        </p:nvSpPr>
        <p:spPr>
          <a:xfrm>
            <a:off x="418119" y="1080000"/>
            <a:ext cx="1893600" cy="3560400"/>
          </a:xfrm>
          <a:prstGeom prst="rect">
            <a:avLst/>
          </a:prstGeom>
        </p:spPr>
        <p:txBody>
          <a:bodyPr lIns="0" tIns="0" rIns="0" bIns="0"/>
          <a:lstStyle>
            <a:lvl1pPr>
              <a:defRPr sz="1600">
                <a:solidFill>
                  <a:schemeClr val="bg1"/>
                </a:solidFill>
              </a:defRPr>
            </a:lvl1pPr>
            <a:lvl2pPr marL="460800">
              <a:defRPr sz="1400">
                <a:solidFill>
                  <a:schemeClr val="bg1"/>
                </a:solidFill>
              </a:defRPr>
            </a:lvl2pPr>
            <a:lvl3pPr marL="691200" indent="-230400">
              <a:defRPr sz="1200">
                <a:solidFill>
                  <a:schemeClr val="bg1"/>
                </a:solidFill>
              </a:defRPr>
            </a:lvl3pPr>
            <a:lvl4pPr marL="921600">
              <a:defRPr sz="1000">
                <a:solidFill>
                  <a:schemeClr val="bg1"/>
                </a:solidFill>
              </a:defRPr>
            </a:lvl4pPr>
            <a:lvl5pPr marL="1152000">
              <a:defRPr sz="8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p:cNvSpPr>
            <a:spLocks noGrp="1"/>
          </p:cNvSpPr>
          <p:nvPr>
            <p:ph sz="quarter" idx="19"/>
          </p:nvPr>
        </p:nvSpPr>
        <p:spPr>
          <a:xfrm>
            <a:off x="2556000" y="1080000"/>
            <a:ext cx="1893600" cy="3560400"/>
          </a:xfrm>
          <a:prstGeom prst="rect">
            <a:avLst/>
          </a:prstGeom>
        </p:spPr>
        <p:txBody>
          <a:bodyPr lIns="0" tIns="0" rIns="0" bIns="0"/>
          <a:lstStyle>
            <a:lvl1pPr>
              <a:defRPr sz="1600">
                <a:solidFill>
                  <a:schemeClr val="bg1"/>
                </a:solidFill>
              </a:defRPr>
            </a:lvl1pPr>
            <a:lvl2pPr marL="460800">
              <a:defRPr sz="1400">
                <a:solidFill>
                  <a:schemeClr val="bg1"/>
                </a:solidFill>
              </a:defRPr>
            </a:lvl2pPr>
            <a:lvl3pPr marL="691200" indent="-230400">
              <a:defRPr sz="1200">
                <a:solidFill>
                  <a:schemeClr val="bg1"/>
                </a:solidFill>
              </a:defRPr>
            </a:lvl3pPr>
            <a:lvl4pPr marL="921600">
              <a:defRPr sz="1000">
                <a:solidFill>
                  <a:schemeClr val="bg1"/>
                </a:solidFill>
              </a:defRPr>
            </a:lvl4pPr>
            <a:lvl5pPr marL="1152000">
              <a:defRPr sz="8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2"/>
          <p:cNvSpPr>
            <a:spLocks noGrp="1"/>
          </p:cNvSpPr>
          <p:nvPr>
            <p:ph sz="quarter" idx="20"/>
          </p:nvPr>
        </p:nvSpPr>
        <p:spPr>
          <a:xfrm>
            <a:off x="4694400" y="1080000"/>
            <a:ext cx="1893600" cy="3560400"/>
          </a:xfrm>
          <a:prstGeom prst="rect">
            <a:avLst/>
          </a:prstGeom>
        </p:spPr>
        <p:txBody>
          <a:bodyPr lIns="0" tIns="0" rIns="0" bIns="0"/>
          <a:lstStyle>
            <a:lvl1pPr>
              <a:defRPr sz="1600">
                <a:solidFill>
                  <a:schemeClr val="bg1"/>
                </a:solidFill>
              </a:defRPr>
            </a:lvl1pPr>
            <a:lvl2pPr marL="460800">
              <a:defRPr sz="1400">
                <a:solidFill>
                  <a:schemeClr val="bg1"/>
                </a:solidFill>
              </a:defRPr>
            </a:lvl2pPr>
            <a:lvl3pPr marL="691200" indent="-230400">
              <a:defRPr sz="1200">
                <a:solidFill>
                  <a:schemeClr val="bg1"/>
                </a:solidFill>
              </a:defRPr>
            </a:lvl3pPr>
            <a:lvl4pPr marL="921600">
              <a:defRPr sz="1000">
                <a:solidFill>
                  <a:schemeClr val="bg1"/>
                </a:solidFill>
              </a:defRPr>
            </a:lvl4pPr>
            <a:lvl5pPr marL="1152000">
              <a:defRPr sz="8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Content Placeholder 2"/>
          <p:cNvSpPr>
            <a:spLocks noGrp="1"/>
          </p:cNvSpPr>
          <p:nvPr>
            <p:ph sz="quarter" idx="21"/>
          </p:nvPr>
        </p:nvSpPr>
        <p:spPr>
          <a:xfrm>
            <a:off x="6832800" y="1080000"/>
            <a:ext cx="1893600" cy="3560400"/>
          </a:xfrm>
          <a:prstGeom prst="rect">
            <a:avLst/>
          </a:prstGeom>
        </p:spPr>
        <p:txBody>
          <a:bodyPr lIns="0" tIns="0" rIns="0" bIns="0"/>
          <a:lstStyle>
            <a:lvl1pPr>
              <a:defRPr sz="1600">
                <a:solidFill>
                  <a:schemeClr val="bg1"/>
                </a:solidFill>
              </a:defRPr>
            </a:lvl1pPr>
            <a:lvl2pPr marL="460800">
              <a:defRPr sz="1400">
                <a:solidFill>
                  <a:schemeClr val="bg1"/>
                </a:solidFill>
              </a:defRPr>
            </a:lvl2pPr>
            <a:lvl3pPr marL="691200" indent="-230400">
              <a:defRPr sz="1200">
                <a:solidFill>
                  <a:schemeClr val="bg1"/>
                </a:solidFill>
              </a:defRPr>
            </a:lvl3pPr>
            <a:lvl4pPr marL="921600">
              <a:defRPr sz="1000">
                <a:solidFill>
                  <a:schemeClr val="bg1"/>
                </a:solidFill>
              </a:defRPr>
            </a:lvl4pPr>
            <a:lvl5pPr marL="1152000">
              <a:defRPr sz="800">
                <a:solidFill>
                  <a:schemeClr val="bg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itle 1"/>
          <p:cNvSpPr>
            <a:spLocks noGrp="1"/>
          </p:cNvSpPr>
          <p:nvPr>
            <p:ph type="title" hasCustomPrompt="1"/>
          </p:nvPr>
        </p:nvSpPr>
        <p:spPr>
          <a:xfrm>
            <a:off x="418120" y="280800"/>
            <a:ext cx="8308800" cy="309600"/>
          </a:xfrm>
        </p:spPr>
        <p:txBody>
          <a:bodyPr/>
          <a:lstStyle>
            <a:lvl1pPr>
              <a:defRPr sz="2000" b="0">
                <a:solidFill>
                  <a:schemeClr val="bg1"/>
                </a:solidFill>
                <a:latin typeface="+mj-lt"/>
              </a:defRPr>
            </a:lvl1pPr>
          </a:lstStyle>
          <a:p>
            <a:r>
              <a:rPr lang="en-US" noProof="0"/>
              <a:t>Click to edit headline</a:t>
            </a:r>
          </a:p>
        </p:txBody>
      </p:sp>
      <p:sp>
        <p:nvSpPr>
          <p:cNvPr id="15"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1"/>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457950" y="4767264"/>
            <a:ext cx="2057400" cy="273844"/>
          </a:xfrm>
          <a:prstGeom prst="rect">
            <a:avLst/>
          </a:prstGeom>
        </p:spPr>
        <p:txBody>
          <a:bodyPr/>
          <a:lstStyle/>
          <a:p>
            <a:pPr defTabSz="914400" fontAlgn="auto">
              <a:spcBef>
                <a:spcPts val="0"/>
              </a:spcBef>
              <a:spcAft>
                <a:spcPts val="0"/>
              </a:spcAft>
            </a:pPr>
            <a:fld id="{E8207427-8FCD-9541-8698-E589044984ED}" type="slidenum">
              <a:rPr lang="en-US" smtClean="0">
                <a:solidFill>
                  <a:srgbClr val="124191"/>
                </a:solidFill>
                <a:latin typeface="Nokia Pure Text Light"/>
                <a:ea typeface=""/>
                <a:cs typeface=""/>
              </a:rPr>
              <a:pPr defTabSz="914400" fontAlgn="auto">
                <a:spcBef>
                  <a:spcPts val="0"/>
                </a:spcBef>
                <a:spcAft>
                  <a:spcPts val="0"/>
                </a:spcAft>
              </a:pPr>
              <a:t>‹#›</a:t>
            </a:fld>
            <a:endParaRPr lang="en-US">
              <a:solidFill>
                <a:srgbClr val="124191"/>
              </a:solidFill>
              <a:latin typeface="Nokia Pure Text Light"/>
              <a:ea typeface=""/>
              <a:cs typeface=""/>
            </a:endParaRPr>
          </a:p>
        </p:txBody>
      </p:sp>
    </p:spTree>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1 White - plain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noProof="0"/>
              <a:t>Click to edit secondary headline</a:t>
            </a:r>
          </a:p>
        </p:txBody>
      </p:sp>
      <p:sp>
        <p:nvSpPr>
          <p:cNvPr id="68" name="Text Placeholder 42"/>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noProof="0"/>
              <a:t>Click to edit headline</a:t>
            </a:r>
          </a:p>
        </p:txBody>
      </p:sp>
    </p:spTree>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2 White - one col tier text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noProof="0"/>
              <a:t>Click to edit secondary headline</a:t>
            </a:r>
          </a:p>
        </p:txBody>
      </p:sp>
      <p:sp>
        <p:nvSpPr>
          <p:cNvPr id="43" name="Text Placeholder 42"/>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noProof="0"/>
              <a:t>Click to edit headline</a:t>
            </a:r>
          </a:p>
        </p:txBody>
      </p:sp>
      <p:sp>
        <p:nvSpPr>
          <p:cNvPr id="4" name="Text Placeholder 3"/>
          <p:cNvSpPr>
            <a:spLocks noGrp="1"/>
          </p:cNvSpPr>
          <p:nvPr>
            <p:ph type="body" sz="quarter" idx="12"/>
          </p:nvPr>
        </p:nvSpPr>
        <p:spPr>
          <a:xfrm>
            <a:off x="417600" y="1080000"/>
            <a:ext cx="8308800" cy="3560400"/>
          </a:xfrm>
          <a:prstGeom prst="rect">
            <a:avLst/>
          </a:prstGeom>
        </p:spPr>
        <p:txBody>
          <a:bodyPr lIns="0" tIns="0" rIns="0" bIns="0">
            <a:normAutofit/>
          </a:bodyPr>
          <a:lstStyle>
            <a:lvl1pPr marL="0" indent="0">
              <a:spcBef>
                <a:spcPts val="0"/>
              </a:spcBef>
              <a:spcAft>
                <a:spcPts val="600"/>
              </a:spcAft>
              <a:buNone/>
              <a:defRPr sz="1600">
                <a:solidFill>
                  <a:schemeClr val="tx2"/>
                </a:solidFill>
                <a:latin typeface="Nokia Pure Text Light" panose="020B0403020202020204" pitchFamily="34" charset="0"/>
                <a:ea typeface="Nokia Pure Text Light" panose="020B0403020202020204" pitchFamily="34" charset="0"/>
              </a:defRPr>
            </a:lvl1pPr>
            <a:lvl2pPr marL="230400" indent="0">
              <a:spcBef>
                <a:spcPts val="0"/>
              </a:spcBef>
              <a:spcAft>
                <a:spcPts val="600"/>
              </a:spcAft>
              <a:buNone/>
              <a:defRPr sz="1400">
                <a:solidFill>
                  <a:schemeClr val="tx2"/>
                </a:solidFill>
                <a:latin typeface="Nokia Pure Text Light" panose="020B0403020202020204" pitchFamily="34" charset="0"/>
                <a:ea typeface="Nokia Pure Text Light" panose="020B0403020202020204" pitchFamily="34" charset="0"/>
              </a:defRPr>
            </a:lvl2pPr>
            <a:lvl3pPr marL="462600" indent="0">
              <a:spcBef>
                <a:spcPts val="0"/>
              </a:spcBef>
              <a:spcAft>
                <a:spcPts val="600"/>
              </a:spcAft>
              <a:buNone/>
              <a:defRPr sz="1200">
                <a:solidFill>
                  <a:schemeClr val="tx2"/>
                </a:solidFill>
                <a:latin typeface="Nokia Pure Text Light" panose="020B0403020202020204" pitchFamily="34" charset="0"/>
                <a:ea typeface="Nokia Pure Text Light" panose="020B0403020202020204" pitchFamily="34" charset="0"/>
              </a:defRPr>
            </a:lvl3pPr>
            <a:lvl4pPr marL="693000" indent="0">
              <a:spcBef>
                <a:spcPts val="0"/>
              </a:spcBef>
              <a:spcAft>
                <a:spcPts val="600"/>
              </a:spcAft>
              <a:buNone/>
              <a:defRPr sz="1000">
                <a:solidFill>
                  <a:schemeClr val="tx2"/>
                </a:solidFill>
                <a:latin typeface="Nokia Pure Text Light" panose="020B0403020202020204" pitchFamily="34" charset="0"/>
                <a:ea typeface="Nokia Pure Text Light" panose="020B0403020202020204" pitchFamily="34" charset="0"/>
              </a:defRPr>
            </a:lvl4pPr>
            <a:lvl5pPr marL="923400" indent="0">
              <a:spcBef>
                <a:spcPts val="0"/>
              </a:spcBef>
              <a:spcAft>
                <a:spcPts val="600"/>
              </a:spcAft>
              <a:buFont typeface="Arial" panose="020B0604020202020204" pitchFamily="34" charset="0"/>
              <a:buNone/>
              <a:defRPr sz="800">
                <a:solidFill>
                  <a:schemeClr val="tx2"/>
                </a:solidFill>
                <a:latin typeface="Nokia Pure Text Light" panose="020B0403020202020204" pitchFamily="34" charset="0"/>
                <a:ea typeface="Nokia Pure Text Light" panose="020B0403020202020204" pitchFamily="34" charset="0"/>
              </a:defRPr>
            </a:lvl5pPr>
            <a:lvl6pPr marL="1382400" indent="-228600">
              <a:spcBef>
                <a:spcPts val="0"/>
              </a:spcBef>
              <a:spcAft>
                <a:spcPts val="600"/>
              </a:spcAft>
              <a:buFont typeface="Nokia Pure Text" panose="020B0503020202020204" pitchFamily="34" charset="0"/>
              <a:buChar char="‒"/>
              <a:defRPr sz="800" baseline="0">
                <a:solidFill>
                  <a:schemeClr val="tx2"/>
                </a:solidFill>
                <a:latin typeface="Nokia Pure Text Light" panose="020B0403020202020204" pitchFamily="34" charset="0"/>
                <a:ea typeface="Nokia Pure Text Light" panose="020B0403020202020204" pitchFamily="34" charset="0"/>
              </a:defRPr>
            </a:lvl6pPr>
            <a:lvl7pPr marL="1612800">
              <a:spcBef>
                <a:spcPts val="0"/>
              </a:spcBef>
              <a:spcAft>
                <a:spcPts val="600"/>
              </a:spcAft>
              <a:defRPr sz="700">
                <a:solidFill>
                  <a:schemeClr val="tx2"/>
                </a:solidFill>
                <a:latin typeface="Nokia Pure Text Light" panose="020B0403020202020204" pitchFamily="34" charset="0"/>
                <a:ea typeface="Nokia Pure Text Light" panose="020B0403020202020204" pitchFamily="34" charset="0"/>
              </a:defRPr>
            </a:lvl7pPr>
            <a:lvl8pPr marL="1843200">
              <a:spcBef>
                <a:spcPts val="0"/>
              </a:spcBef>
              <a:spcAft>
                <a:spcPts val="600"/>
              </a:spcAft>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kia White 4">
    <p:spTree>
      <p:nvGrpSpPr>
        <p:cNvPr id="1" name=""/>
        <p:cNvGrpSpPr/>
        <p:nvPr/>
      </p:nvGrpSpPr>
      <p:grpSpPr>
        <a:xfrm>
          <a:off x="0" y="0"/>
          <a:ext cx="0" cy="0"/>
          <a:chOff x="0" y="0"/>
          <a:chExt cx="0" cy="0"/>
        </a:xfrm>
      </p:grpSpPr>
      <p:sp>
        <p:nvSpPr>
          <p:cNvPr id="12" name="Text Placeholder 10"/>
          <p:cNvSpPr>
            <a:spLocks noGrp="1"/>
          </p:cNvSpPr>
          <p:nvPr>
            <p:ph type="body" sz="quarter" idx="16"/>
          </p:nvPr>
        </p:nvSpPr>
        <p:spPr>
          <a:xfrm>
            <a:off x="417600" y="1080000"/>
            <a:ext cx="1893600" cy="3560400"/>
          </a:xfrm>
          <a:prstGeom prst="rect">
            <a:avLst/>
          </a:prstGeom>
        </p:spPr>
        <p:txBody>
          <a:bodyPr lIns="0" tIns="0" rIns="0" bIns="0"/>
          <a:lstStyle>
            <a:lvl1pPr marL="0" indent="0">
              <a:spcAft>
                <a:spcPts val="600"/>
              </a:spcAft>
              <a:buFont typeface="Arial" pitchFamily="34" charset="0"/>
              <a:buNone/>
              <a:defRPr sz="1400" baseline="0">
                <a:solidFill>
                  <a:schemeClr val="tx2"/>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14" name="Text Placeholder 10"/>
          <p:cNvSpPr>
            <a:spLocks noGrp="1"/>
          </p:cNvSpPr>
          <p:nvPr>
            <p:ph type="body" sz="quarter" idx="17"/>
          </p:nvPr>
        </p:nvSpPr>
        <p:spPr>
          <a:xfrm>
            <a:off x="4694400" y="1080000"/>
            <a:ext cx="1893600" cy="3560400"/>
          </a:xfrm>
          <a:prstGeom prst="rect">
            <a:avLst/>
          </a:prstGeom>
        </p:spPr>
        <p:txBody>
          <a:bodyPr lIns="0" tIns="0" rIns="0" bIns="0"/>
          <a:lstStyle>
            <a:lvl1pPr marL="0" indent="0">
              <a:spcAft>
                <a:spcPts val="600"/>
              </a:spcAft>
              <a:buNone/>
              <a:defRPr sz="1400" baseline="0">
                <a:solidFill>
                  <a:schemeClr val="tx2"/>
                </a:solidFill>
              </a:defRPr>
            </a:lvl1pPr>
            <a:lvl2pPr marL="0" indent="0">
              <a:spcAft>
                <a:spcPts val="600"/>
              </a:spcAft>
              <a:buNone/>
              <a:defRPr sz="1400">
                <a:solidFill>
                  <a:schemeClr val="tx2"/>
                </a:solidFill>
              </a:defRPr>
            </a:lvl2pPr>
            <a:lvl3pPr>
              <a:buNone/>
              <a:defRPr/>
            </a:lvl3pPr>
            <a:lvl4pPr>
              <a:buNone/>
              <a:defRPr/>
            </a:lvl4pPr>
            <a:lvl5pPr>
              <a:buNone/>
              <a:defRPr/>
            </a:lvl5pPr>
          </a:lstStyle>
          <a:p>
            <a:pPr lvl="0"/>
            <a:r>
              <a:rPr lang="en-US"/>
              <a:t>Click to edit Master text styles</a:t>
            </a:r>
          </a:p>
        </p:txBody>
      </p:sp>
      <p:sp>
        <p:nvSpPr>
          <p:cNvPr id="8" name="Text Placeholder 10"/>
          <p:cNvSpPr>
            <a:spLocks noGrp="1"/>
          </p:cNvSpPr>
          <p:nvPr>
            <p:ph type="body" sz="quarter" idx="19"/>
          </p:nvPr>
        </p:nvSpPr>
        <p:spPr>
          <a:xfrm>
            <a:off x="2556000" y="1080000"/>
            <a:ext cx="1893600" cy="3560400"/>
          </a:xfrm>
          <a:prstGeom prst="rect">
            <a:avLst/>
          </a:prstGeom>
        </p:spPr>
        <p:txBody>
          <a:bodyPr lIns="0" tIns="0" rIns="0" bIns="0"/>
          <a:lstStyle>
            <a:lvl1pPr marL="0" indent="0">
              <a:spcAft>
                <a:spcPts val="600"/>
              </a:spcAft>
              <a:buFont typeface="Arial" pitchFamily="34" charset="0"/>
              <a:buNone/>
              <a:defRPr sz="1400" baseline="0">
                <a:solidFill>
                  <a:schemeClr val="tx2"/>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15" name="Text Placeholder 10"/>
          <p:cNvSpPr>
            <a:spLocks noGrp="1"/>
          </p:cNvSpPr>
          <p:nvPr>
            <p:ph type="body" sz="quarter" idx="20"/>
          </p:nvPr>
        </p:nvSpPr>
        <p:spPr>
          <a:xfrm>
            <a:off x="6832800" y="1080000"/>
            <a:ext cx="1893600" cy="3560400"/>
          </a:xfrm>
          <a:prstGeom prst="rect">
            <a:avLst/>
          </a:prstGeom>
        </p:spPr>
        <p:txBody>
          <a:bodyPr lIns="0" tIns="0" rIns="0" bIns="0"/>
          <a:lstStyle>
            <a:lvl1pPr marL="0" indent="0">
              <a:spcAft>
                <a:spcPts val="600"/>
              </a:spcAft>
              <a:buNone/>
              <a:defRPr sz="1400" baseline="0">
                <a:solidFill>
                  <a:schemeClr val="tx2"/>
                </a:solidFill>
              </a:defRPr>
            </a:lvl1pPr>
            <a:lvl2pPr marL="0" indent="0">
              <a:spcAft>
                <a:spcPts val="600"/>
              </a:spcAft>
              <a:buNone/>
              <a:defRPr sz="1400">
                <a:solidFill>
                  <a:schemeClr val="tx2"/>
                </a:solidFill>
              </a:defRPr>
            </a:lvl2pPr>
            <a:lvl3pPr>
              <a:buNone/>
              <a:defRPr/>
            </a:lvl3pPr>
            <a:lvl4pPr>
              <a:buNone/>
              <a:defRPr/>
            </a:lvl4pPr>
            <a:lvl5pPr>
              <a:buNone/>
              <a:defRPr/>
            </a:lvl5pPr>
          </a:lstStyle>
          <a:p>
            <a:pPr lvl="0"/>
            <a:r>
              <a:rPr lang="en-US"/>
              <a:t>Click to edit Master text styles</a:t>
            </a:r>
          </a:p>
        </p:txBody>
      </p:sp>
      <p:sp>
        <p:nvSpPr>
          <p:cNvPr id="11" name="Title 1"/>
          <p:cNvSpPr>
            <a:spLocks noGrp="1"/>
          </p:cNvSpPr>
          <p:nvPr>
            <p:ph type="title" hasCustomPrompt="1"/>
          </p:nvPr>
        </p:nvSpPr>
        <p:spPr>
          <a:xfrm>
            <a:off x="417600" y="279249"/>
            <a:ext cx="8308800" cy="309600"/>
          </a:xfrm>
        </p:spPr>
        <p:txBody>
          <a:bodyPr/>
          <a:lstStyle>
            <a:lvl1pPr>
              <a:defRPr sz="2000" b="0">
                <a:solidFill>
                  <a:schemeClr val="tx1"/>
                </a:solidFill>
                <a:latin typeface="+mj-lt"/>
              </a:defRPr>
            </a:lvl1pPr>
          </a:lstStyle>
          <a:p>
            <a:r>
              <a:rPr lang="en-GB"/>
              <a:t>Click to edit headline</a:t>
            </a:r>
            <a:endParaRPr lang="en-US"/>
          </a:p>
        </p:txBody>
      </p:sp>
      <p:sp>
        <p:nvSpPr>
          <p:cNvPr id="16"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ext uri="{BB962C8B-B14F-4D97-AF65-F5344CB8AC3E}">
        <p14:creationId xmlns:p14="http://schemas.microsoft.com/office/powerpoint/2010/main" val="192089735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1-2 White - one col tier text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noProof="0"/>
              <a:t>Click to edit secondary headline</a:t>
            </a:r>
          </a:p>
        </p:txBody>
      </p:sp>
      <p:sp>
        <p:nvSpPr>
          <p:cNvPr id="43" name="Text Placeholder 42"/>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noProof="0"/>
              <a:t>Click to edit headline</a:t>
            </a:r>
          </a:p>
        </p:txBody>
      </p:sp>
      <p:sp>
        <p:nvSpPr>
          <p:cNvPr id="9" name="Table Placeholder 2"/>
          <p:cNvSpPr>
            <a:spLocks noGrp="1"/>
          </p:cNvSpPr>
          <p:nvPr>
            <p:ph type="tbl" sz="quarter" idx="13"/>
          </p:nvPr>
        </p:nvSpPr>
        <p:spPr>
          <a:xfrm>
            <a:off x="417600" y="1076400"/>
            <a:ext cx="8308800" cy="3564000"/>
          </a:xfrm>
          <a:prstGeom prst="rect">
            <a:avLst/>
          </a:prstGeom>
        </p:spPr>
        <p:txBody>
          <a:bodyPr/>
          <a:lstStyle>
            <a:lvl1pPr marL="0" indent="0">
              <a:buNone/>
              <a:defRPr sz="1600">
                <a:solidFill>
                  <a:schemeClr val="tx2"/>
                </a:solidFill>
                <a:latin typeface="+mn-lt"/>
              </a:defRPr>
            </a:lvl1pPr>
          </a:lstStyle>
          <a:p>
            <a:r>
              <a:rPr lang="en-US"/>
              <a:t>Click icon to add table</a:t>
            </a:r>
          </a:p>
        </p:txBody>
      </p:sp>
    </p:spTree>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_1-2 White - one col tier text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noProof="0"/>
              <a:t>Click to edit secondary headline</a:t>
            </a:r>
          </a:p>
        </p:txBody>
      </p:sp>
      <p:sp>
        <p:nvSpPr>
          <p:cNvPr id="43" name="Text Placeholder 42"/>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noProof="0"/>
              <a:t>Click to edit headline</a:t>
            </a:r>
          </a:p>
        </p:txBody>
      </p:sp>
      <p:sp>
        <p:nvSpPr>
          <p:cNvPr id="10" name="SmartArt Placeholder 2"/>
          <p:cNvSpPr>
            <a:spLocks noGrp="1"/>
          </p:cNvSpPr>
          <p:nvPr>
            <p:ph type="dgm" sz="quarter" idx="14"/>
          </p:nvPr>
        </p:nvSpPr>
        <p:spPr>
          <a:xfrm>
            <a:off x="417600" y="1076400"/>
            <a:ext cx="8308800" cy="3564000"/>
          </a:xfrm>
          <a:prstGeom prst="rect">
            <a:avLst/>
          </a:prstGeom>
        </p:spPr>
        <p:txBody>
          <a:bodyPr/>
          <a:lstStyle>
            <a:lvl1pPr marL="0" indent="0">
              <a:buNone/>
              <a:defRPr sz="1000">
                <a:solidFill>
                  <a:schemeClr val="tx2"/>
                </a:solidFill>
              </a:defRPr>
            </a:lvl1pPr>
          </a:lstStyle>
          <a:p>
            <a:r>
              <a:rPr lang="en-US"/>
              <a:t>Click icon to add SmartArt graphic</a:t>
            </a:r>
          </a:p>
        </p:txBody>
      </p:sp>
    </p:spTree>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3 White - two col tier text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noProof="0"/>
              <a:t>Click to edit secondary headline</a:t>
            </a:r>
          </a:p>
        </p:txBody>
      </p:sp>
      <p:sp>
        <p:nvSpPr>
          <p:cNvPr id="43" name="Text Placeholder 42"/>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noProof="0"/>
              <a:t>Click to edit headline</a:t>
            </a:r>
          </a:p>
        </p:txBody>
      </p:sp>
      <p:sp>
        <p:nvSpPr>
          <p:cNvPr id="7" name="Text Placeholder 3"/>
          <p:cNvSpPr>
            <a:spLocks noGrp="1"/>
          </p:cNvSpPr>
          <p:nvPr>
            <p:ph type="body" sz="quarter" idx="12"/>
          </p:nvPr>
        </p:nvSpPr>
        <p:spPr>
          <a:xfrm>
            <a:off x="417600" y="1080000"/>
            <a:ext cx="4010400" cy="3560400"/>
          </a:xfrm>
          <a:prstGeom prst="rect">
            <a:avLst/>
          </a:prstGeom>
        </p:spPr>
        <p:txBody>
          <a:bodyPr lIns="0" tIns="0" rIns="0" bIns="0">
            <a:normAutofit/>
          </a:bodyPr>
          <a:lstStyle>
            <a:lvl1pPr marL="0" indent="0">
              <a:spcBef>
                <a:spcPts val="0"/>
              </a:spcBef>
              <a:spcAft>
                <a:spcPts val="600"/>
              </a:spcAft>
              <a:buNone/>
              <a:defRPr sz="1600">
                <a:solidFill>
                  <a:schemeClr val="tx2"/>
                </a:solidFill>
                <a:latin typeface="+mn-lt"/>
              </a:defRPr>
            </a:lvl1pPr>
            <a:lvl2pPr marL="230400" indent="0">
              <a:spcBef>
                <a:spcPts val="0"/>
              </a:spcBef>
              <a:spcAft>
                <a:spcPts val="600"/>
              </a:spcAft>
              <a:buNone/>
              <a:defRPr sz="1400">
                <a:solidFill>
                  <a:schemeClr val="tx2"/>
                </a:solidFill>
                <a:latin typeface="+mn-lt"/>
              </a:defRPr>
            </a:lvl2pPr>
            <a:lvl3pPr marL="462600" indent="0">
              <a:spcBef>
                <a:spcPts val="0"/>
              </a:spcBef>
              <a:spcAft>
                <a:spcPts val="600"/>
              </a:spcAft>
              <a:buNone/>
              <a:defRPr sz="1200">
                <a:solidFill>
                  <a:schemeClr val="tx2"/>
                </a:solidFill>
                <a:latin typeface="+mn-lt"/>
              </a:defRPr>
            </a:lvl3pPr>
            <a:lvl4pPr marL="693000" indent="0">
              <a:spcBef>
                <a:spcPts val="0"/>
              </a:spcBef>
              <a:spcAft>
                <a:spcPts val="600"/>
              </a:spcAft>
              <a:buNone/>
              <a:defRPr sz="1000">
                <a:solidFill>
                  <a:schemeClr val="tx2"/>
                </a:solidFill>
                <a:latin typeface="+mn-lt"/>
              </a:defRPr>
            </a:lvl4pPr>
            <a:lvl5pPr marL="923400" indent="0">
              <a:spcBef>
                <a:spcPts val="0"/>
              </a:spcBef>
              <a:spcAft>
                <a:spcPts val="600"/>
              </a:spcAft>
              <a:buFont typeface="Arial" panose="020B0604020202020204" pitchFamily="34" charset="0"/>
              <a:buNone/>
              <a:defRPr sz="800">
                <a:solidFill>
                  <a:schemeClr val="tx2"/>
                </a:solidFill>
                <a:latin typeface="+mn-lt"/>
              </a:defRPr>
            </a:lvl5pPr>
            <a:lvl6pPr marL="1382400" indent="-228600">
              <a:spcBef>
                <a:spcPts val="0"/>
              </a:spcBef>
              <a:spcAft>
                <a:spcPts val="600"/>
              </a:spcAft>
              <a:buFont typeface="Nokia Pure Text" panose="020B0503020202020204" pitchFamily="34" charset="0"/>
              <a:buChar char="‒"/>
              <a:defRPr sz="800" baseline="0">
                <a:solidFill>
                  <a:schemeClr val="tx2"/>
                </a:solidFill>
              </a:defRPr>
            </a:lvl6pPr>
            <a:lvl7pPr marL="1612800">
              <a:spcBef>
                <a:spcPts val="0"/>
              </a:spcBef>
              <a:spcAft>
                <a:spcPts val="600"/>
              </a:spcAft>
              <a:defRPr sz="700">
                <a:solidFill>
                  <a:schemeClr val="tx2"/>
                </a:solidFill>
              </a:defRPr>
            </a:lvl7pPr>
            <a:lvl8pPr marL="1843200">
              <a:spcBef>
                <a:spcPts val="0"/>
              </a:spcBef>
              <a:spcAft>
                <a:spcPts val="600"/>
              </a:spcAft>
              <a:defRPr sz="600">
                <a:solidFill>
                  <a:schemeClr val="tx2"/>
                </a:solidFill>
              </a:defRPr>
            </a:lvl8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3"/>
          <p:cNvSpPr>
            <a:spLocks noGrp="1"/>
          </p:cNvSpPr>
          <p:nvPr>
            <p:ph type="body" sz="quarter" idx="13"/>
          </p:nvPr>
        </p:nvSpPr>
        <p:spPr>
          <a:xfrm>
            <a:off x="4716000" y="1080000"/>
            <a:ext cx="4010400" cy="3560400"/>
          </a:xfrm>
          <a:prstGeom prst="rect">
            <a:avLst/>
          </a:prstGeom>
        </p:spPr>
        <p:txBody>
          <a:bodyPr lIns="0" tIns="0" rIns="0" bIns="0">
            <a:normAutofit/>
          </a:bodyPr>
          <a:lstStyle>
            <a:lvl1pPr marL="0" indent="0">
              <a:spcBef>
                <a:spcPts val="0"/>
              </a:spcBef>
              <a:spcAft>
                <a:spcPts val="600"/>
              </a:spcAft>
              <a:buNone/>
              <a:defRPr sz="1600">
                <a:solidFill>
                  <a:schemeClr val="tx2"/>
                </a:solidFill>
                <a:latin typeface="+mn-lt"/>
              </a:defRPr>
            </a:lvl1pPr>
            <a:lvl2pPr marL="230400" indent="0">
              <a:spcBef>
                <a:spcPts val="0"/>
              </a:spcBef>
              <a:spcAft>
                <a:spcPts val="600"/>
              </a:spcAft>
              <a:buNone/>
              <a:defRPr sz="1400">
                <a:solidFill>
                  <a:schemeClr val="tx2"/>
                </a:solidFill>
                <a:latin typeface="+mn-lt"/>
              </a:defRPr>
            </a:lvl2pPr>
            <a:lvl3pPr marL="462600" indent="0">
              <a:spcBef>
                <a:spcPts val="0"/>
              </a:spcBef>
              <a:spcAft>
                <a:spcPts val="600"/>
              </a:spcAft>
              <a:buNone/>
              <a:defRPr sz="1200">
                <a:solidFill>
                  <a:schemeClr val="tx2"/>
                </a:solidFill>
                <a:latin typeface="+mn-lt"/>
              </a:defRPr>
            </a:lvl3pPr>
            <a:lvl4pPr marL="693000" indent="0">
              <a:spcBef>
                <a:spcPts val="0"/>
              </a:spcBef>
              <a:spcAft>
                <a:spcPts val="600"/>
              </a:spcAft>
              <a:buNone/>
              <a:defRPr sz="1000">
                <a:solidFill>
                  <a:schemeClr val="tx2"/>
                </a:solidFill>
                <a:latin typeface="+mn-lt"/>
              </a:defRPr>
            </a:lvl4pPr>
            <a:lvl5pPr marL="923400" indent="0">
              <a:spcBef>
                <a:spcPts val="0"/>
              </a:spcBef>
              <a:spcAft>
                <a:spcPts val="600"/>
              </a:spcAft>
              <a:buFont typeface="Arial" panose="020B0604020202020204" pitchFamily="34" charset="0"/>
              <a:buNone/>
              <a:defRPr sz="800">
                <a:solidFill>
                  <a:schemeClr val="tx2"/>
                </a:solidFill>
                <a:latin typeface="+mn-lt"/>
              </a:defRPr>
            </a:lvl5pPr>
            <a:lvl6pPr marL="1382400" indent="-228600">
              <a:spcBef>
                <a:spcPts val="0"/>
              </a:spcBef>
              <a:spcAft>
                <a:spcPts val="600"/>
              </a:spcAft>
              <a:buFont typeface="Nokia Pure Text" panose="020B0503020202020204" pitchFamily="34" charset="0"/>
              <a:buChar char="‒"/>
              <a:defRPr sz="800" baseline="0">
                <a:solidFill>
                  <a:schemeClr val="tx2"/>
                </a:solidFill>
              </a:defRPr>
            </a:lvl6pPr>
            <a:lvl7pPr marL="1612800">
              <a:spcBef>
                <a:spcPts val="0"/>
              </a:spcBef>
              <a:spcAft>
                <a:spcPts val="600"/>
              </a:spcAft>
              <a:defRPr sz="700">
                <a:solidFill>
                  <a:schemeClr val="tx2"/>
                </a:solidFill>
              </a:defRPr>
            </a:lvl7pPr>
            <a:lvl8pPr marL="1843200">
              <a:spcBef>
                <a:spcPts val="0"/>
              </a:spcBef>
              <a:spcAft>
                <a:spcPts val="600"/>
              </a:spcAft>
              <a:defRPr sz="600">
                <a:solidFill>
                  <a:schemeClr val="tx2"/>
                </a:solidFill>
              </a:defRPr>
            </a:lvl8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1-3 White - two col tier text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noProof="0"/>
              <a:t>Click to edit secondary headline</a:t>
            </a:r>
          </a:p>
        </p:txBody>
      </p:sp>
      <p:sp>
        <p:nvSpPr>
          <p:cNvPr id="43" name="Text Placeholder 42"/>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noProof="0"/>
              <a:t>Click to edit headline</a:t>
            </a:r>
          </a:p>
        </p:txBody>
      </p:sp>
      <p:sp>
        <p:nvSpPr>
          <p:cNvPr id="9" name="Text Placeholder 3"/>
          <p:cNvSpPr>
            <a:spLocks noGrp="1"/>
          </p:cNvSpPr>
          <p:nvPr>
            <p:ph type="body" sz="quarter" idx="13"/>
          </p:nvPr>
        </p:nvSpPr>
        <p:spPr>
          <a:xfrm>
            <a:off x="4716000" y="1080000"/>
            <a:ext cx="4010400" cy="3560400"/>
          </a:xfrm>
          <a:prstGeom prst="rect">
            <a:avLst/>
          </a:prstGeom>
        </p:spPr>
        <p:txBody>
          <a:bodyPr lIns="0" tIns="0" rIns="0" bIns="0">
            <a:normAutofit/>
          </a:bodyPr>
          <a:lstStyle>
            <a:lvl1pPr marL="0" indent="0">
              <a:spcBef>
                <a:spcPts val="0"/>
              </a:spcBef>
              <a:spcAft>
                <a:spcPts val="600"/>
              </a:spcAft>
              <a:buNone/>
              <a:defRPr sz="1600">
                <a:solidFill>
                  <a:schemeClr val="tx2"/>
                </a:solidFill>
                <a:latin typeface="+mn-lt"/>
              </a:defRPr>
            </a:lvl1pPr>
            <a:lvl2pPr marL="230400" indent="0">
              <a:spcBef>
                <a:spcPts val="0"/>
              </a:spcBef>
              <a:spcAft>
                <a:spcPts val="600"/>
              </a:spcAft>
              <a:buNone/>
              <a:defRPr sz="1400">
                <a:solidFill>
                  <a:schemeClr val="tx2"/>
                </a:solidFill>
                <a:latin typeface="+mn-lt"/>
              </a:defRPr>
            </a:lvl2pPr>
            <a:lvl3pPr marL="462600" indent="0">
              <a:spcBef>
                <a:spcPts val="0"/>
              </a:spcBef>
              <a:spcAft>
                <a:spcPts val="600"/>
              </a:spcAft>
              <a:buNone/>
              <a:defRPr sz="1200">
                <a:solidFill>
                  <a:schemeClr val="tx2"/>
                </a:solidFill>
                <a:latin typeface="+mn-lt"/>
              </a:defRPr>
            </a:lvl3pPr>
            <a:lvl4pPr marL="693000" indent="0">
              <a:spcBef>
                <a:spcPts val="0"/>
              </a:spcBef>
              <a:spcAft>
                <a:spcPts val="600"/>
              </a:spcAft>
              <a:buNone/>
              <a:defRPr sz="1000">
                <a:solidFill>
                  <a:schemeClr val="tx2"/>
                </a:solidFill>
                <a:latin typeface="+mn-lt"/>
              </a:defRPr>
            </a:lvl4pPr>
            <a:lvl5pPr marL="923400" indent="0">
              <a:spcBef>
                <a:spcPts val="0"/>
              </a:spcBef>
              <a:spcAft>
                <a:spcPts val="600"/>
              </a:spcAft>
              <a:buFont typeface="Arial" panose="020B0604020202020204" pitchFamily="34" charset="0"/>
              <a:buNone/>
              <a:defRPr sz="800">
                <a:solidFill>
                  <a:schemeClr val="tx2"/>
                </a:solidFill>
                <a:latin typeface="+mn-lt"/>
              </a:defRPr>
            </a:lvl5pPr>
            <a:lvl6pPr marL="1382400" indent="-228600">
              <a:spcBef>
                <a:spcPts val="0"/>
              </a:spcBef>
              <a:spcAft>
                <a:spcPts val="600"/>
              </a:spcAft>
              <a:buFont typeface="Nokia Pure Text" panose="020B0503020202020204" pitchFamily="34" charset="0"/>
              <a:buChar char="‒"/>
              <a:defRPr sz="800" baseline="0">
                <a:solidFill>
                  <a:schemeClr val="tx2"/>
                </a:solidFill>
              </a:defRPr>
            </a:lvl6pPr>
            <a:lvl7pPr marL="1612800">
              <a:spcBef>
                <a:spcPts val="0"/>
              </a:spcBef>
              <a:spcAft>
                <a:spcPts val="600"/>
              </a:spcAft>
              <a:defRPr sz="700">
                <a:solidFill>
                  <a:schemeClr val="tx2"/>
                </a:solidFill>
              </a:defRPr>
            </a:lvl7pPr>
            <a:lvl8pPr marL="1843200">
              <a:spcBef>
                <a:spcPts val="0"/>
              </a:spcBef>
              <a:spcAft>
                <a:spcPts val="600"/>
              </a:spcAft>
              <a:defRPr sz="600">
                <a:solidFill>
                  <a:schemeClr val="tx2"/>
                </a:solidFill>
              </a:defRPr>
            </a:lvl8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able Placeholder 4"/>
          <p:cNvSpPr>
            <a:spLocks noGrp="1"/>
          </p:cNvSpPr>
          <p:nvPr>
            <p:ph type="tbl" sz="quarter" idx="14"/>
          </p:nvPr>
        </p:nvSpPr>
        <p:spPr>
          <a:xfrm>
            <a:off x="417600" y="1080000"/>
            <a:ext cx="4010400" cy="3560400"/>
          </a:xfrm>
          <a:prstGeom prst="rect">
            <a:avLst/>
          </a:prstGeom>
        </p:spPr>
        <p:txBody>
          <a:bodyPr>
            <a:normAutofit/>
          </a:bodyPr>
          <a:lstStyle>
            <a:lvl1pPr marL="0" indent="0">
              <a:buNone/>
              <a:defRPr sz="1600">
                <a:solidFill>
                  <a:schemeClr val="tx2"/>
                </a:solidFill>
                <a:latin typeface="+mn-lt"/>
              </a:defRPr>
            </a:lvl1pPr>
          </a:lstStyle>
          <a:p>
            <a:r>
              <a:rPr lang="en-US" noProof="0"/>
              <a:t>Click icon to add table</a:t>
            </a:r>
          </a:p>
        </p:txBody>
      </p:sp>
    </p:spTree>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4 White - three col tier text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noProof="0"/>
              <a:t>Click to edit secondary headline</a:t>
            </a:r>
          </a:p>
        </p:txBody>
      </p:sp>
      <p:sp>
        <p:nvSpPr>
          <p:cNvPr id="43" name="Text Placeholder 42"/>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noProof="0"/>
              <a:t>Click to edit headline</a:t>
            </a:r>
          </a:p>
        </p:txBody>
      </p:sp>
      <p:sp>
        <p:nvSpPr>
          <p:cNvPr id="7" name="Text Placeholder 3"/>
          <p:cNvSpPr>
            <a:spLocks noGrp="1"/>
          </p:cNvSpPr>
          <p:nvPr>
            <p:ph type="body" sz="quarter" idx="12"/>
          </p:nvPr>
        </p:nvSpPr>
        <p:spPr>
          <a:xfrm>
            <a:off x="417600" y="1080000"/>
            <a:ext cx="2592000" cy="3560400"/>
          </a:xfrm>
          <a:prstGeom prst="rect">
            <a:avLst/>
          </a:prstGeom>
        </p:spPr>
        <p:txBody>
          <a:bodyPr lIns="0" tIns="0" rIns="0" bIns="0">
            <a:normAutofit/>
          </a:bodyPr>
          <a:lstStyle>
            <a:lvl1pPr marL="0" indent="0">
              <a:spcBef>
                <a:spcPts val="0"/>
              </a:spcBef>
              <a:spcAft>
                <a:spcPts val="600"/>
              </a:spcAft>
              <a:buNone/>
              <a:defRPr sz="1600">
                <a:solidFill>
                  <a:schemeClr val="tx2"/>
                </a:solidFill>
                <a:latin typeface="+mn-lt"/>
              </a:defRPr>
            </a:lvl1pPr>
            <a:lvl2pPr marL="230400" indent="0">
              <a:spcBef>
                <a:spcPts val="0"/>
              </a:spcBef>
              <a:spcAft>
                <a:spcPts val="600"/>
              </a:spcAft>
              <a:buNone/>
              <a:defRPr sz="1400">
                <a:solidFill>
                  <a:schemeClr val="tx2"/>
                </a:solidFill>
                <a:latin typeface="+mn-lt"/>
              </a:defRPr>
            </a:lvl2pPr>
            <a:lvl3pPr marL="462600" indent="0">
              <a:spcBef>
                <a:spcPts val="0"/>
              </a:spcBef>
              <a:spcAft>
                <a:spcPts val="600"/>
              </a:spcAft>
              <a:buNone/>
              <a:defRPr sz="1200">
                <a:solidFill>
                  <a:schemeClr val="tx2"/>
                </a:solidFill>
                <a:latin typeface="+mn-lt"/>
              </a:defRPr>
            </a:lvl3pPr>
            <a:lvl4pPr marL="693000" indent="0">
              <a:spcBef>
                <a:spcPts val="0"/>
              </a:spcBef>
              <a:spcAft>
                <a:spcPts val="600"/>
              </a:spcAft>
              <a:buNone/>
              <a:defRPr sz="1000">
                <a:solidFill>
                  <a:schemeClr val="tx2"/>
                </a:solidFill>
                <a:latin typeface="+mn-lt"/>
              </a:defRPr>
            </a:lvl4pPr>
            <a:lvl5pPr marL="923400" indent="0">
              <a:spcBef>
                <a:spcPts val="0"/>
              </a:spcBef>
              <a:spcAft>
                <a:spcPts val="600"/>
              </a:spcAft>
              <a:buFont typeface="Arial" panose="020B0604020202020204" pitchFamily="34" charset="0"/>
              <a:buNone/>
              <a:defRPr sz="800">
                <a:solidFill>
                  <a:schemeClr val="tx2"/>
                </a:solidFill>
                <a:latin typeface="+mn-lt"/>
              </a:defRPr>
            </a:lvl5pPr>
            <a:lvl6pPr marL="1382400" indent="-228600">
              <a:spcBef>
                <a:spcPts val="0"/>
              </a:spcBef>
              <a:spcAft>
                <a:spcPts val="600"/>
              </a:spcAft>
              <a:buFont typeface="Nokia Pure Text" panose="020B0503020202020204" pitchFamily="34" charset="0"/>
              <a:buChar char="‒"/>
              <a:defRPr sz="800" baseline="0">
                <a:solidFill>
                  <a:schemeClr val="tx2"/>
                </a:solidFill>
              </a:defRPr>
            </a:lvl6pPr>
            <a:lvl7pPr marL="1612800">
              <a:spcBef>
                <a:spcPts val="0"/>
              </a:spcBef>
              <a:spcAft>
                <a:spcPts val="600"/>
              </a:spcAft>
              <a:defRPr sz="700">
                <a:solidFill>
                  <a:schemeClr val="tx2"/>
                </a:solidFill>
              </a:defRPr>
            </a:lvl7pPr>
            <a:lvl8pPr marL="1843200">
              <a:spcBef>
                <a:spcPts val="0"/>
              </a:spcBef>
              <a:spcAft>
                <a:spcPts val="600"/>
              </a:spcAft>
              <a:defRPr sz="600">
                <a:solidFill>
                  <a:schemeClr val="tx2"/>
                </a:solidFill>
              </a:defRPr>
            </a:lvl8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3"/>
          <p:cNvSpPr>
            <a:spLocks noGrp="1"/>
          </p:cNvSpPr>
          <p:nvPr>
            <p:ph type="body" sz="quarter" idx="13"/>
          </p:nvPr>
        </p:nvSpPr>
        <p:spPr>
          <a:xfrm>
            <a:off x="3275856" y="1080000"/>
            <a:ext cx="2592000" cy="3560400"/>
          </a:xfrm>
          <a:prstGeom prst="rect">
            <a:avLst/>
          </a:prstGeom>
        </p:spPr>
        <p:txBody>
          <a:bodyPr lIns="0" tIns="0" rIns="0" bIns="0">
            <a:normAutofit/>
          </a:bodyPr>
          <a:lstStyle>
            <a:lvl1pPr marL="0" indent="0">
              <a:spcBef>
                <a:spcPts val="0"/>
              </a:spcBef>
              <a:spcAft>
                <a:spcPts val="600"/>
              </a:spcAft>
              <a:buNone/>
              <a:defRPr sz="1600">
                <a:solidFill>
                  <a:schemeClr val="tx2"/>
                </a:solidFill>
                <a:latin typeface="+mn-lt"/>
              </a:defRPr>
            </a:lvl1pPr>
            <a:lvl2pPr marL="230400" indent="0">
              <a:spcBef>
                <a:spcPts val="0"/>
              </a:spcBef>
              <a:spcAft>
                <a:spcPts val="600"/>
              </a:spcAft>
              <a:buNone/>
              <a:defRPr sz="1400">
                <a:solidFill>
                  <a:schemeClr val="tx2"/>
                </a:solidFill>
                <a:latin typeface="+mn-lt"/>
              </a:defRPr>
            </a:lvl2pPr>
            <a:lvl3pPr marL="462600" indent="0">
              <a:spcBef>
                <a:spcPts val="0"/>
              </a:spcBef>
              <a:spcAft>
                <a:spcPts val="600"/>
              </a:spcAft>
              <a:buNone/>
              <a:defRPr sz="1200">
                <a:solidFill>
                  <a:schemeClr val="tx2"/>
                </a:solidFill>
                <a:latin typeface="+mn-lt"/>
              </a:defRPr>
            </a:lvl3pPr>
            <a:lvl4pPr marL="693000" indent="0">
              <a:spcBef>
                <a:spcPts val="0"/>
              </a:spcBef>
              <a:spcAft>
                <a:spcPts val="600"/>
              </a:spcAft>
              <a:buNone/>
              <a:defRPr sz="1000">
                <a:solidFill>
                  <a:schemeClr val="tx2"/>
                </a:solidFill>
                <a:latin typeface="+mn-lt"/>
              </a:defRPr>
            </a:lvl4pPr>
            <a:lvl5pPr marL="923400" indent="0">
              <a:spcBef>
                <a:spcPts val="0"/>
              </a:spcBef>
              <a:spcAft>
                <a:spcPts val="600"/>
              </a:spcAft>
              <a:buFont typeface="Arial" panose="020B0604020202020204" pitchFamily="34" charset="0"/>
              <a:buNone/>
              <a:defRPr sz="800">
                <a:solidFill>
                  <a:schemeClr val="tx2"/>
                </a:solidFill>
                <a:latin typeface="+mn-lt"/>
              </a:defRPr>
            </a:lvl5pPr>
            <a:lvl6pPr marL="1382400" indent="-228600">
              <a:spcBef>
                <a:spcPts val="0"/>
              </a:spcBef>
              <a:spcAft>
                <a:spcPts val="600"/>
              </a:spcAft>
              <a:buFont typeface="Nokia Pure Text" panose="020B0503020202020204" pitchFamily="34" charset="0"/>
              <a:buChar char="‒"/>
              <a:defRPr sz="800" baseline="0">
                <a:solidFill>
                  <a:schemeClr val="tx2"/>
                </a:solidFill>
              </a:defRPr>
            </a:lvl6pPr>
            <a:lvl7pPr marL="1612800">
              <a:spcBef>
                <a:spcPts val="0"/>
              </a:spcBef>
              <a:spcAft>
                <a:spcPts val="600"/>
              </a:spcAft>
              <a:defRPr sz="700">
                <a:solidFill>
                  <a:schemeClr val="tx2"/>
                </a:solidFill>
              </a:defRPr>
            </a:lvl7pPr>
            <a:lvl8pPr marL="1843200">
              <a:spcBef>
                <a:spcPts val="0"/>
              </a:spcBef>
              <a:spcAft>
                <a:spcPts val="600"/>
              </a:spcAft>
              <a:defRPr sz="600">
                <a:solidFill>
                  <a:schemeClr val="tx2"/>
                </a:solidFill>
              </a:defRPr>
            </a:lvl8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3"/>
          <p:cNvSpPr>
            <a:spLocks noGrp="1"/>
          </p:cNvSpPr>
          <p:nvPr>
            <p:ph type="body" sz="quarter" idx="14"/>
          </p:nvPr>
        </p:nvSpPr>
        <p:spPr>
          <a:xfrm>
            <a:off x="6134400" y="1080000"/>
            <a:ext cx="2592000" cy="3560400"/>
          </a:xfrm>
          <a:prstGeom prst="rect">
            <a:avLst/>
          </a:prstGeom>
        </p:spPr>
        <p:txBody>
          <a:bodyPr lIns="0" tIns="0" rIns="0" bIns="0">
            <a:normAutofit/>
          </a:bodyPr>
          <a:lstStyle>
            <a:lvl1pPr marL="0" indent="0">
              <a:spcBef>
                <a:spcPts val="0"/>
              </a:spcBef>
              <a:spcAft>
                <a:spcPts val="600"/>
              </a:spcAft>
              <a:buNone/>
              <a:defRPr sz="1600">
                <a:solidFill>
                  <a:schemeClr val="tx2"/>
                </a:solidFill>
                <a:latin typeface="+mn-lt"/>
              </a:defRPr>
            </a:lvl1pPr>
            <a:lvl2pPr marL="230400" indent="0">
              <a:spcBef>
                <a:spcPts val="0"/>
              </a:spcBef>
              <a:spcAft>
                <a:spcPts val="600"/>
              </a:spcAft>
              <a:buNone/>
              <a:defRPr sz="1400">
                <a:solidFill>
                  <a:schemeClr val="tx2"/>
                </a:solidFill>
                <a:latin typeface="+mn-lt"/>
              </a:defRPr>
            </a:lvl2pPr>
            <a:lvl3pPr marL="462600" indent="0">
              <a:spcBef>
                <a:spcPts val="0"/>
              </a:spcBef>
              <a:spcAft>
                <a:spcPts val="600"/>
              </a:spcAft>
              <a:buNone/>
              <a:defRPr sz="1200">
                <a:solidFill>
                  <a:schemeClr val="tx2"/>
                </a:solidFill>
                <a:latin typeface="+mn-lt"/>
              </a:defRPr>
            </a:lvl3pPr>
            <a:lvl4pPr marL="693000" indent="0">
              <a:spcBef>
                <a:spcPts val="0"/>
              </a:spcBef>
              <a:spcAft>
                <a:spcPts val="600"/>
              </a:spcAft>
              <a:buNone/>
              <a:defRPr sz="1000">
                <a:solidFill>
                  <a:schemeClr val="tx2"/>
                </a:solidFill>
                <a:latin typeface="+mn-lt"/>
              </a:defRPr>
            </a:lvl4pPr>
            <a:lvl5pPr marL="923400" indent="0">
              <a:spcBef>
                <a:spcPts val="0"/>
              </a:spcBef>
              <a:spcAft>
                <a:spcPts val="600"/>
              </a:spcAft>
              <a:buFont typeface="Arial" panose="020B0604020202020204" pitchFamily="34" charset="0"/>
              <a:buNone/>
              <a:defRPr sz="800">
                <a:solidFill>
                  <a:schemeClr val="tx2"/>
                </a:solidFill>
                <a:latin typeface="+mn-lt"/>
              </a:defRPr>
            </a:lvl5pPr>
            <a:lvl6pPr marL="1382400" indent="-228600">
              <a:spcBef>
                <a:spcPts val="0"/>
              </a:spcBef>
              <a:spcAft>
                <a:spcPts val="600"/>
              </a:spcAft>
              <a:buFont typeface="Nokia Pure Text" panose="020B0503020202020204" pitchFamily="34" charset="0"/>
              <a:buChar char="‒"/>
              <a:defRPr sz="800" baseline="0">
                <a:solidFill>
                  <a:schemeClr val="tx2"/>
                </a:solidFill>
              </a:defRPr>
            </a:lvl6pPr>
            <a:lvl7pPr marL="1612800">
              <a:spcBef>
                <a:spcPts val="0"/>
              </a:spcBef>
              <a:spcAft>
                <a:spcPts val="600"/>
              </a:spcAft>
              <a:defRPr sz="700">
                <a:solidFill>
                  <a:schemeClr val="tx2"/>
                </a:solidFill>
              </a:defRPr>
            </a:lvl7pPr>
            <a:lvl8pPr marL="1843200">
              <a:spcBef>
                <a:spcPts val="0"/>
              </a:spcBef>
              <a:spcAft>
                <a:spcPts val="600"/>
              </a:spcAft>
              <a:defRPr sz="600">
                <a:solidFill>
                  <a:schemeClr val="tx2"/>
                </a:solidFill>
              </a:defRPr>
            </a:lvl8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1-4 White - three col tier text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noProof="0"/>
              <a:t>Click to edit secondary headline</a:t>
            </a:r>
          </a:p>
        </p:txBody>
      </p:sp>
      <p:sp>
        <p:nvSpPr>
          <p:cNvPr id="43" name="Text Placeholder 42"/>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noProof="0"/>
              <a:t>Click to edit headline</a:t>
            </a:r>
          </a:p>
        </p:txBody>
      </p:sp>
      <p:sp>
        <p:nvSpPr>
          <p:cNvPr id="3" name="Table Placeholder 2"/>
          <p:cNvSpPr>
            <a:spLocks noGrp="1"/>
          </p:cNvSpPr>
          <p:nvPr>
            <p:ph type="tbl" sz="quarter" idx="15"/>
          </p:nvPr>
        </p:nvSpPr>
        <p:spPr>
          <a:xfrm>
            <a:off x="417312" y="1080000"/>
            <a:ext cx="2592000" cy="3560400"/>
          </a:xfrm>
          <a:prstGeom prst="rect">
            <a:avLst/>
          </a:prstGeom>
        </p:spPr>
        <p:txBody>
          <a:bodyPr>
            <a:normAutofit/>
          </a:bodyPr>
          <a:lstStyle>
            <a:lvl1pPr marL="0" indent="0">
              <a:buNone/>
              <a:defRPr sz="1600">
                <a:solidFill>
                  <a:schemeClr val="tx2"/>
                </a:solidFill>
              </a:defRPr>
            </a:lvl1pPr>
          </a:lstStyle>
          <a:p>
            <a:r>
              <a:rPr lang="en-US"/>
              <a:t>Click icon to add table</a:t>
            </a:r>
          </a:p>
        </p:txBody>
      </p:sp>
      <p:sp>
        <p:nvSpPr>
          <p:cNvPr id="14" name="Table Placeholder 2"/>
          <p:cNvSpPr>
            <a:spLocks noGrp="1"/>
          </p:cNvSpPr>
          <p:nvPr>
            <p:ph type="tbl" sz="quarter" idx="16"/>
          </p:nvPr>
        </p:nvSpPr>
        <p:spPr>
          <a:xfrm>
            <a:off x="6132423" y="1080000"/>
            <a:ext cx="2592000" cy="3560400"/>
          </a:xfrm>
          <a:prstGeom prst="rect">
            <a:avLst/>
          </a:prstGeom>
        </p:spPr>
        <p:txBody>
          <a:bodyPr>
            <a:normAutofit/>
          </a:bodyPr>
          <a:lstStyle>
            <a:lvl1pPr marL="0" indent="0">
              <a:buNone/>
              <a:defRPr sz="1600">
                <a:solidFill>
                  <a:schemeClr val="tx2"/>
                </a:solidFill>
              </a:defRPr>
            </a:lvl1pPr>
          </a:lstStyle>
          <a:p>
            <a:r>
              <a:rPr lang="en-US"/>
              <a:t>Click icon to add table</a:t>
            </a:r>
          </a:p>
        </p:txBody>
      </p:sp>
      <p:sp>
        <p:nvSpPr>
          <p:cNvPr id="15" name="Table Placeholder 2"/>
          <p:cNvSpPr>
            <a:spLocks noGrp="1"/>
          </p:cNvSpPr>
          <p:nvPr>
            <p:ph type="tbl" sz="quarter" idx="17"/>
          </p:nvPr>
        </p:nvSpPr>
        <p:spPr>
          <a:xfrm>
            <a:off x="3273879" y="1080000"/>
            <a:ext cx="2592000" cy="3560400"/>
          </a:xfrm>
          <a:prstGeom prst="rect">
            <a:avLst/>
          </a:prstGeom>
        </p:spPr>
        <p:txBody>
          <a:bodyPr>
            <a:normAutofit/>
          </a:bodyPr>
          <a:lstStyle>
            <a:lvl1pPr marL="0" indent="0">
              <a:buNone/>
              <a:defRPr sz="1600">
                <a:solidFill>
                  <a:schemeClr val="tx2"/>
                </a:solidFill>
              </a:defRPr>
            </a:lvl1pPr>
          </a:lstStyle>
          <a:p>
            <a:r>
              <a:rPr lang="en-US"/>
              <a:t>Click icon to add table</a:t>
            </a:r>
          </a:p>
        </p:txBody>
      </p:sp>
    </p:spTree>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5 White - four col tier text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noProof="0"/>
              <a:t>Click to edit secondary headline</a:t>
            </a:r>
          </a:p>
        </p:txBody>
      </p:sp>
      <p:sp>
        <p:nvSpPr>
          <p:cNvPr id="43" name="Text Placeholder 42"/>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noProof="0"/>
              <a:t>Click to edit headline</a:t>
            </a:r>
          </a:p>
        </p:txBody>
      </p:sp>
      <p:sp>
        <p:nvSpPr>
          <p:cNvPr id="7" name="Text Placeholder 3"/>
          <p:cNvSpPr>
            <a:spLocks noGrp="1"/>
          </p:cNvSpPr>
          <p:nvPr>
            <p:ph type="body" sz="quarter" idx="12"/>
          </p:nvPr>
        </p:nvSpPr>
        <p:spPr>
          <a:xfrm>
            <a:off x="417600" y="1080000"/>
            <a:ext cx="1893600" cy="3560400"/>
          </a:xfrm>
          <a:prstGeom prst="rect">
            <a:avLst/>
          </a:prstGeom>
        </p:spPr>
        <p:txBody>
          <a:bodyPr lIns="0" tIns="0" rIns="0" bIns="0">
            <a:normAutofit/>
          </a:bodyPr>
          <a:lstStyle>
            <a:lvl1pPr marL="0" indent="0">
              <a:spcBef>
                <a:spcPts val="0"/>
              </a:spcBef>
              <a:spcAft>
                <a:spcPts val="600"/>
              </a:spcAft>
              <a:buNone/>
              <a:defRPr sz="1600">
                <a:solidFill>
                  <a:schemeClr val="tx2"/>
                </a:solidFill>
                <a:latin typeface="+mn-lt"/>
              </a:defRPr>
            </a:lvl1pPr>
            <a:lvl2pPr marL="230400" indent="0">
              <a:spcBef>
                <a:spcPts val="0"/>
              </a:spcBef>
              <a:spcAft>
                <a:spcPts val="600"/>
              </a:spcAft>
              <a:buNone/>
              <a:defRPr sz="1400">
                <a:solidFill>
                  <a:schemeClr val="tx2"/>
                </a:solidFill>
                <a:latin typeface="+mn-lt"/>
              </a:defRPr>
            </a:lvl2pPr>
            <a:lvl3pPr marL="462600" indent="0">
              <a:spcBef>
                <a:spcPts val="0"/>
              </a:spcBef>
              <a:spcAft>
                <a:spcPts val="600"/>
              </a:spcAft>
              <a:buNone/>
              <a:defRPr sz="1200">
                <a:solidFill>
                  <a:schemeClr val="tx2"/>
                </a:solidFill>
                <a:latin typeface="+mn-lt"/>
              </a:defRPr>
            </a:lvl3pPr>
            <a:lvl4pPr marL="693000" indent="0">
              <a:spcBef>
                <a:spcPts val="0"/>
              </a:spcBef>
              <a:spcAft>
                <a:spcPts val="600"/>
              </a:spcAft>
              <a:buNone/>
              <a:defRPr sz="1000">
                <a:solidFill>
                  <a:schemeClr val="tx2"/>
                </a:solidFill>
                <a:latin typeface="+mn-lt"/>
              </a:defRPr>
            </a:lvl4pPr>
            <a:lvl5pPr marL="923400" indent="0">
              <a:spcBef>
                <a:spcPts val="0"/>
              </a:spcBef>
              <a:spcAft>
                <a:spcPts val="600"/>
              </a:spcAft>
              <a:buFont typeface="Arial" panose="020B0604020202020204" pitchFamily="34" charset="0"/>
              <a:buNone/>
              <a:defRPr sz="800">
                <a:solidFill>
                  <a:schemeClr val="tx2"/>
                </a:solidFill>
                <a:latin typeface="+mn-lt"/>
              </a:defRPr>
            </a:lvl5pPr>
            <a:lvl6pPr marL="1382400" indent="-228600">
              <a:spcBef>
                <a:spcPts val="0"/>
              </a:spcBef>
              <a:spcAft>
                <a:spcPts val="600"/>
              </a:spcAft>
              <a:buFont typeface="Nokia Pure Text" panose="020B0503020202020204" pitchFamily="34" charset="0"/>
              <a:buChar char="‒"/>
              <a:defRPr sz="800" baseline="0">
                <a:solidFill>
                  <a:schemeClr val="tx2"/>
                </a:solidFill>
              </a:defRPr>
            </a:lvl6pPr>
            <a:lvl7pPr marL="1612800">
              <a:spcBef>
                <a:spcPts val="0"/>
              </a:spcBef>
              <a:spcAft>
                <a:spcPts val="600"/>
              </a:spcAft>
              <a:defRPr sz="700">
                <a:solidFill>
                  <a:schemeClr val="tx2"/>
                </a:solidFill>
              </a:defRPr>
            </a:lvl7pPr>
            <a:lvl8pPr marL="1843200">
              <a:spcBef>
                <a:spcPts val="0"/>
              </a:spcBef>
              <a:spcAft>
                <a:spcPts val="600"/>
              </a:spcAft>
              <a:defRPr sz="600">
                <a:solidFill>
                  <a:schemeClr val="tx2"/>
                </a:solidFill>
              </a:defRPr>
            </a:lvl8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3"/>
          <p:cNvSpPr>
            <a:spLocks noGrp="1"/>
          </p:cNvSpPr>
          <p:nvPr>
            <p:ph type="body" sz="quarter" idx="13"/>
          </p:nvPr>
        </p:nvSpPr>
        <p:spPr>
          <a:xfrm>
            <a:off x="2556000" y="1080000"/>
            <a:ext cx="1893600" cy="3560400"/>
          </a:xfrm>
          <a:prstGeom prst="rect">
            <a:avLst/>
          </a:prstGeom>
        </p:spPr>
        <p:txBody>
          <a:bodyPr lIns="0" tIns="0" rIns="0" bIns="0">
            <a:normAutofit/>
          </a:bodyPr>
          <a:lstStyle>
            <a:lvl1pPr marL="0" indent="0">
              <a:spcBef>
                <a:spcPts val="0"/>
              </a:spcBef>
              <a:spcAft>
                <a:spcPts val="600"/>
              </a:spcAft>
              <a:buNone/>
              <a:defRPr sz="1600">
                <a:solidFill>
                  <a:schemeClr val="tx2"/>
                </a:solidFill>
                <a:latin typeface="+mn-lt"/>
              </a:defRPr>
            </a:lvl1pPr>
            <a:lvl2pPr marL="230400" indent="0">
              <a:spcBef>
                <a:spcPts val="0"/>
              </a:spcBef>
              <a:spcAft>
                <a:spcPts val="600"/>
              </a:spcAft>
              <a:buNone/>
              <a:defRPr sz="1400">
                <a:solidFill>
                  <a:schemeClr val="tx2"/>
                </a:solidFill>
                <a:latin typeface="+mn-lt"/>
              </a:defRPr>
            </a:lvl2pPr>
            <a:lvl3pPr marL="462600" indent="0">
              <a:spcBef>
                <a:spcPts val="0"/>
              </a:spcBef>
              <a:spcAft>
                <a:spcPts val="600"/>
              </a:spcAft>
              <a:buNone/>
              <a:defRPr sz="1200">
                <a:solidFill>
                  <a:schemeClr val="tx2"/>
                </a:solidFill>
                <a:latin typeface="+mn-lt"/>
              </a:defRPr>
            </a:lvl3pPr>
            <a:lvl4pPr marL="693000" indent="0">
              <a:spcBef>
                <a:spcPts val="0"/>
              </a:spcBef>
              <a:spcAft>
                <a:spcPts val="600"/>
              </a:spcAft>
              <a:buNone/>
              <a:defRPr sz="1000">
                <a:solidFill>
                  <a:schemeClr val="tx2"/>
                </a:solidFill>
                <a:latin typeface="+mn-lt"/>
              </a:defRPr>
            </a:lvl4pPr>
            <a:lvl5pPr marL="923400" indent="0">
              <a:spcBef>
                <a:spcPts val="0"/>
              </a:spcBef>
              <a:spcAft>
                <a:spcPts val="600"/>
              </a:spcAft>
              <a:buFont typeface="Arial" panose="020B0604020202020204" pitchFamily="34" charset="0"/>
              <a:buNone/>
              <a:defRPr sz="800">
                <a:solidFill>
                  <a:schemeClr val="tx2"/>
                </a:solidFill>
                <a:latin typeface="+mn-lt"/>
              </a:defRPr>
            </a:lvl5pPr>
            <a:lvl6pPr marL="1382400" indent="-228600">
              <a:spcBef>
                <a:spcPts val="0"/>
              </a:spcBef>
              <a:spcAft>
                <a:spcPts val="600"/>
              </a:spcAft>
              <a:buFont typeface="Nokia Pure Text" panose="020B0503020202020204" pitchFamily="34" charset="0"/>
              <a:buChar char="‒"/>
              <a:defRPr sz="800" baseline="0">
                <a:solidFill>
                  <a:schemeClr val="tx2"/>
                </a:solidFill>
              </a:defRPr>
            </a:lvl6pPr>
            <a:lvl7pPr marL="1612800">
              <a:spcBef>
                <a:spcPts val="0"/>
              </a:spcBef>
              <a:spcAft>
                <a:spcPts val="600"/>
              </a:spcAft>
              <a:defRPr sz="700">
                <a:solidFill>
                  <a:schemeClr val="tx2"/>
                </a:solidFill>
              </a:defRPr>
            </a:lvl7pPr>
            <a:lvl8pPr marL="1843200">
              <a:spcBef>
                <a:spcPts val="0"/>
              </a:spcBef>
              <a:spcAft>
                <a:spcPts val="600"/>
              </a:spcAft>
              <a:defRPr sz="600">
                <a:solidFill>
                  <a:schemeClr val="tx2"/>
                </a:solidFill>
              </a:defRPr>
            </a:lvl8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3"/>
          <p:cNvSpPr>
            <a:spLocks noGrp="1"/>
          </p:cNvSpPr>
          <p:nvPr>
            <p:ph type="body" sz="quarter" idx="14"/>
          </p:nvPr>
        </p:nvSpPr>
        <p:spPr>
          <a:xfrm>
            <a:off x="4694400" y="1080000"/>
            <a:ext cx="1893600" cy="3560400"/>
          </a:xfrm>
          <a:prstGeom prst="rect">
            <a:avLst/>
          </a:prstGeom>
        </p:spPr>
        <p:txBody>
          <a:bodyPr lIns="0" tIns="0" rIns="0" bIns="0">
            <a:normAutofit/>
          </a:bodyPr>
          <a:lstStyle>
            <a:lvl1pPr marL="0" indent="0">
              <a:spcBef>
                <a:spcPts val="0"/>
              </a:spcBef>
              <a:spcAft>
                <a:spcPts val="600"/>
              </a:spcAft>
              <a:buNone/>
              <a:defRPr sz="1600">
                <a:solidFill>
                  <a:schemeClr val="tx2"/>
                </a:solidFill>
                <a:latin typeface="+mn-lt"/>
              </a:defRPr>
            </a:lvl1pPr>
            <a:lvl2pPr marL="230400" indent="0">
              <a:spcBef>
                <a:spcPts val="0"/>
              </a:spcBef>
              <a:spcAft>
                <a:spcPts val="600"/>
              </a:spcAft>
              <a:buNone/>
              <a:defRPr sz="1400">
                <a:solidFill>
                  <a:schemeClr val="tx2"/>
                </a:solidFill>
                <a:latin typeface="+mn-lt"/>
              </a:defRPr>
            </a:lvl2pPr>
            <a:lvl3pPr marL="462600" indent="0">
              <a:spcBef>
                <a:spcPts val="0"/>
              </a:spcBef>
              <a:spcAft>
                <a:spcPts val="600"/>
              </a:spcAft>
              <a:buNone/>
              <a:defRPr sz="1200">
                <a:solidFill>
                  <a:schemeClr val="tx2"/>
                </a:solidFill>
                <a:latin typeface="+mn-lt"/>
              </a:defRPr>
            </a:lvl3pPr>
            <a:lvl4pPr marL="693000" indent="0">
              <a:spcBef>
                <a:spcPts val="0"/>
              </a:spcBef>
              <a:spcAft>
                <a:spcPts val="600"/>
              </a:spcAft>
              <a:buNone/>
              <a:defRPr sz="1000">
                <a:solidFill>
                  <a:schemeClr val="tx2"/>
                </a:solidFill>
                <a:latin typeface="+mn-lt"/>
              </a:defRPr>
            </a:lvl4pPr>
            <a:lvl5pPr marL="923400" indent="0">
              <a:spcBef>
                <a:spcPts val="0"/>
              </a:spcBef>
              <a:spcAft>
                <a:spcPts val="600"/>
              </a:spcAft>
              <a:buFont typeface="Arial" panose="020B0604020202020204" pitchFamily="34" charset="0"/>
              <a:buNone/>
              <a:defRPr sz="800">
                <a:solidFill>
                  <a:schemeClr val="tx2"/>
                </a:solidFill>
                <a:latin typeface="+mn-lt"/>
              </a:defRPr>
            </a:lvl5pPr>
            <a:lvl6pPr marL="1382400" indent="-228600">
              <a:spcBef>
                <a:spcPts val="0"/>
              </a:spcBef>
              <a:spcAft>
                <a:spcPts val="600"/>
              </a:spcAft>
              <a:buFont typeface="Nokia Pure Text" panose="020B0503020202020204" pitchFamily="34" charset="0"/>
              <a:buChar char="‒"/>
              <a:defRPr sz="800" baseline="0">
                <a:solidFill>
                  <a:schemeClr val="tx2"/>
                </a:solidFill>
              </a:defRPr>
            </a:lvl6pPr>
            <a:lvl7pPr marL="1612800">
              <a:spcBef>
                <a:spcPts val="0"/>
              </a:spcBef>
              <a:spcAft>
                <a:spcPts val="600"/>
              </a:spcAft>
              <a:defRPr sz="700">
                <a:solidFill>
                  <a:schemeClr val="tx2"/>
                </a:solidFill>
              </a:defRPr>
            </a:lvl7pPr>
            <a:lvl8pPr marL="1843200">
              <a:spcBef>
                <a:spcPts val="0"/>
              </a:spcBef>
              <a:spcAft>
                <a:spcPts val="600"/>
              </a:spcAft>
              <a:defRPr sz="600">
                <a:solidFill>
                  <a:schemeClr val="tx2"/>
                </a:solidFill>
              </a:defRPr>
            </a:lvl8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3"/>
          <p:cNvSpPr>
            <a:spLocks noGrp="1"/>
          </p:cNvSpPr>
          <p:nvPr>
            <p:ph type="body" sz="quarter" idx="15"/>
          </p:nvPr>
        </p:nvSpPr>
        <p:spPr>
          <a:xfrm>
            <a:off x="6832800" y="1080000"/>
            <a:ext cx="1893600" cy="3560400"/>
          </a:xfrm>
          <a:prstGeom prst="rect">
            <a:avLst/>
          </a:prstGeom>
        </p:spPr>
        <p:txBody>
          <a:bodyPr lIns="0" tIns="0" rIns="0" bIns="0">
            <a:normAutofit/>
          </a:bodyPr>
          <a:lstStyle>
            <a:lvl1pPr marL="0" indent="0">
              <a:spcBef>
                <a:spcPts val="0"/>
              </a:spcBef>
              <a:spcAft>
                <a:spcPts val="600"/>
              </a:spcAft>
              <a:buNone/>
              <a:defRPr sz="1600">
                <a:solidFill>
                  <a:schemeClr val="tx2"/>
                </a:solidFill>
                <a:latin typeface="+mn-lt"/>
              </a:defRPr>
            </a:lvl1pPr>
            <a:lvl2pPr marL="230400" indent="0">
              <a:spcBef>
                <a:spcPts val="0"/>
              </a:spcBef>
              <a:spcAft>
                <a:spcPts val="600"/>
              </a:spcAft>
              <a:buNone/>
              <a:defRPr sz="1400">
                <a:solidFill>
                  <a:schemeClr val="tx2"/>
                </a:solidFill>
                <a:latin typeface="+mn-lt"/>
              </a:defRPr>
            </a:lvl2pPr>
            <a:lvl3pPr marL="462600" indent="0">
              <a:spcBef>
                <a:spcPts val="0"/>
              </a:spcBef>
              <a:spcAft>
                <a:spcPts val="600"/>
              </a:spcAft>
              <a:buNone/>
              <a:defRPr sz="1200">
                <a:solidFill>
                  <a:schemeClr val="tx2"/>
                </a:solidFill>
                <a:latin typeface="+mn-lt"/>
              </a:defRPr>
            </a:lvl3pPr>
            <a:lvl4pPr marL="693000" indent="0">
              <a:spcBef>
                <a:spcPts val="0"/>
              </a:spcBef>
              <a:spcAft>
                <a:spcPts val="600"/>
              </a:spcAft>
              <a:buNone/>
              <a:defRPr sz="1000">
                <a:solidFill>
                  <a:schemeClr val="tx2"/>
                </a:solidFill>
                <a:latin typeface="+mn-lt"/>
              </a:defRPr>
            </a:lvl4pPr>
            <a:lvl5pPr marL="923400" indent="0">
              <a:spcBef>
                <a:spcPts val="0"/>
              </a:spcBef>
              <a:spcAft>
                <a:spcPts val="600"/>
              </a:spcAft>
              <a:buFont typeface="Arial" panose="020B0604020202020204" pitchFamily="34" charset="0"/>
              <a:buNone/>
              <a:defRPr sz="800">
                <a:solidFill>
                  <a:schemeClr val="tx2"/>
                </a:solidFill>
                <a:latin typeface="+mn-lt"/>
              </a:defRPr>
            </a:lvl5pPr>
            <a:lvl6pPr marL="1382400" indent="-228600">
              <a:spcBef>
                <a:spcPts val="0"/>
              </a:spcBef>
              <a:spcAft>
                <a:spcPts val="600"/>
              </a:spcAft>
              <a:buFont typeface="Nokia Pure Text" panose="020B0503020202020204" pitchFamily="34" charset="0"/>
              <a:buChar char="‒"/>
              <a:defRPr sz="800" baseline="0">
                <a:solidFill>
                  <a:schemeClr val="tx2"/>
                </a:solidFill>
              </a:defRPr>
            </a:lvl6pPr>
            <a:lvl7pPr marL="1612800">
              <a:spcBef>
                <a:spcPts val="0"/>
              </a:spcBef>
              <a:spcAft>
                <a:spcPts val="600"/>
              </a:spcAft>
              <a:defRPr sz="700">
                <a:solidFill>
                  <a:schemeClr val="tx2"/>
                </a:solidFill>
              </a:defRPr>
            </a:lvl7pPr>
            <a:lvl8pPr marL="1843200">
              <a:spcBef>
                <a:spcPts val="0"/>
              </a:spcBef>
              <a:spcAft>
                <a:spcPts val="600"/>
              </a:spcAft>
              <a:defRPr sz="600">
                <a:solidFill>
                  <a:schemeClr val="tx2"/>
                </a:solidFill>
              </a:defRPr>
            </a:lvl8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White Head+Sub+3xContent">
    <p:spTree>
      <p:nvGrpSpPr>
        <p:cNvPr id="1" name=""/>
        <p:cNvGrpSpPr/>
        <p:nvPr/>
      </p:nvGrpSpPr>
      <p:grpSpPr>
        <a:xfrm>
          <a:off x="0" y="0"/>
          <a:ext cx="0" cy="0"/>
          <a:chOff x="0" y="0"/>
          <a:chExt cx="0" cy="0"/>
        </a:xfrm>
      </p:grpSpPr>
      <p:sp>
        <p:nvSpPr>
          <p:cNvPr id="10" name="Content Placeholder 2"/>
          <p:cNvSpPr>
            <a:spLocks noGrp="1"/>
          </p:cNvSpPr>
          <p:nvPr>
            <p:ph sz="quarter" idx="15"/>
          </p:nvPr>
        </p:nvSpPr>
        <p:spPr>
          <a:xfrm>
            <a:off x="418119" y="1080000"/>
            <a:ext cx="2592000" cy="3560400"/>
          </a:xfrm>
          <a:prstGeom prst="rect">
            <a:avLst/>
          </a:prstGeom>
        </p:spPr>
        <p:txBody>
          <a:bodyPr lIns="0" tIns="0" rIns="0" bIns="0"/>
          <a:lstStyle>
            <a:lvl1pPr>
              <a:defRPr lang="en-GB" sz="1600" noProof="0" smtClean="0"/>
            </a:lvl1pPr>
            <a:lvl2pPr>
              <a:defRPr lang="en-GB" sz="1400" noProof="0" smtClean="0"/>
            </a:lvl2pPr>
            <a:lvl3pPr>
              <a:defRPr lang="en-GB" sz="1200" noProof="0" smtClean="0"/>
            </a:lvl3pPr>
            <a:lvl4pPr>
              <a:defRPr lang="en-GB" sz="1000" noProof="0" smtClean="0"/>
            </a:lvl4pPr>
            <a:lvl5pPr>
              <a:defRPr lang="en-US" sz="900" noProof="0" dirty="0"/>
            </a:lvl5pPr>
          </a:lstStyle>
          <a:p>
            <a:pPr marL="0" lvl="0" indent="0">
              <a:buNone/>
            </a:pPr>
            <a:r>
              <a:rPr lang="en-US" noProof="0"/>
              <a:t>Click to edit Master text styles</a:t>
            </a:r>
          </a:p>
          <a:p>
            <a:pPr marL="0" lvl="1" indent="0">
              <a:buNone/>
            </a:pPr>
            <a:r>
              <a:rPr lang="en-US" noProof="0"/>
              <a:t>Second level</a:t>
            </a:r>
          </a:p>
          <a:p>
            <a:pPr marL="0" lvl="2" indent="0">
              <a:buNone/>
            </a:pPr>
            <a:r>
              <a:rPr lang="en-US" noProof="0"/>
              <a:t>Third level</a:t>
            </a:r>
          </a:p>
          <a:p>
            <a:pPr marL="0" lvl="3" indent="0">
              <a:buNone/>
            </a:pPr>
            <a:r>
              <a:rPr lang="en-US" noProof="0"/>
              <a:t>Fourth level</a:t>
            </a:r>
          </a:p>
          <a:p>
            <a:pPr marL="0" lvl="4" indent="0">
              <a:buNone/>
            </a:pPr>
            <a:r>
              <a:rPr lang="en-US" noProof="0"/>
              <a:t>Fifth level</a:t>
            </a:r>
          </a:p>
        </p:txBody>
      </p:sp>
      <p:sp>
        <p:nvSpPr>
          <p:cNvPr id="11" name="Content Placeholder 2"/>
          <p:cNvSpPr>
            <a:spLocks noGrp="1"/>
          </p:cNvSpPr>
          <p:nvPr>
            <p:ph sz="quarter" idx="19"/>
          </p:nvPr>
        </p:nvSpPr>
        <p:spPr>
          <a:xfrm>
            <a:off x="3261600" y="1080000"/>
            <a:ext cx="2592000" cy="3560400"/>
          </a:xfrm>
          <a:prstGeom prst="rect">
            <a:avLst/>
          </a:prstGeom>
        </p:spPr>
        <p:txBody>
          <a:bodyPr lIns="0" tIns="0" rIns="0" bIns="0"/>
          <a:lstStyle>
            <a:lvl1pPr>
              <a:defRPr lang="en-GB" sz="1600" noProof="0" smtClean="0"/>
            </a:lvl1pPr>
            <a:lvl2pPr>
              <a:defRPr lang="en-GB" sz="1400" noProof="0" smtClean="0"/>
            </a:lvl2pPr>
            <a:lvl3pPr>
              <a:defRPr lang="en-GB" sz="1200" noProof="0" smtClean="0"/>
            </a:lvl3pPr>
            <a:lvl4pPr>
              <a:defRPr lang="en-GB" sz="1000" noProof="0" smtClean="0"/>
            </a:lvl4pPr>
            <a:lvl5pPr>
              <a:defRPr lang="en-US" sz="900" noProof="0" dirty="0"/>
            </a:lvl5pPr>
          </a:lstStyle>
          <a:p>
            <a:pPr marL="0" lvl="0" indent="0">
              <a:buNone/>
            </a:pPr>
            <a:r>
              <a:rPr lang="en-US" noProof="0"/>
              <a:t>Click to edit Master text styles</a:t>
            </a:r>
          </a:p>
          <a:p>
            <a:pPr marL="0" lvl="1" indent="0">
              <a:buNone/>
            </a:pPr>
            <a:r>
              <a:rPr lang="en-US" noProof="0"/>
              <a:t>Second level</a:t>
            </a:r>
          </a:p>
          <a:p>
            <a:pPr marL="0" lvl="2" indent="0">
              <a:buNone/>
            </a:pPr>
            <a:r>
              <a:rPr lang="en-US" noProof="0"/>
              <a:t>Third level</a:t>
            </a:r>
          </a:p>
          <a:p>
            <a:pPr marL="0" lvl="3" indent="0">
              <a:buNone/>
            </a:pPr>
            <a:r>
              <a:rPr lang="en-US" noProof="0"/>
              <a:t>Fourth level</a:t>
            </a:r>
          </a:p>
          <a:p>
            <a:pPr marL="0" lvl="4" indent="0">
              <a:buNone/>
            </a:pPr>
            <a:r>
              <a:rPr lang="en-US" noProof="0"/>
              <a:t>Fifth level</a:t>
            </a:r>
          </a:p>
        </p:txBody>
      </p:sp>
      <p:sp>
        <p:nvSpPr>
          <p:cNvPr id="13" name="Content Placeholder 2"/>
          <p:cNvSpPr>
            <a:spLocks noGrp="1"/>
          </p:cNvSpPr>
          <p:nvPr>
            <p:ph sz="quarter" idx="20"/>
          </p:nvPr>
        </p:nvSpPr>
        <p:spPr>
          <a:xfrm>
            <a:off x="6119999" y="1080000"/>
            <a:ext cx="2606313" cy="3560400"/>
          </a:xfrm>
          <a:prstGeom prst="rect">
            <a:avLst/>
          </a:prstGeom>
        </p:spPr>
        <p:txBody>
          <a:bodyPr lIns="0" tIns="0" rIns="0" bIns="0"/>
          <a:lstStyle>
            <a:lvl1pPr>
              <a:defRPr lang="en-GB" sz="1600" noProof="0" smtClean="0"/>
            </a:lvl1pPr>
            <a:lvl2pPr>
              <a:defRPr lang="en-GB" sz="1400" noProof="0" smtClean="0"/>
            </a:lvl2pPr>
            <a:lvl3pPr>
              <a:defRPr lang="en-GB" sz="1200" noProof="0" smtClean="0"/>
            </a:lvl3pPr>
            <a:lvl4pPr>
              <a:defRPr lang="en-GB" sz="1000" noProof="0" smtClean="0"/>
            </a:lvl4pPr>
            <a:lvl5pPr>
              <a:defRPr lang="en-US" sz="900" noProof="0" dirty="0"/>
            </a:lvl5pPr>
          </a:lstStyle>
          <a:p>
            <a:pPr marL="0" lvl="0" indent="0">
              <a:buNone/>
            </a:pPr>
            <a:r>
              <a:rPr lang="en-US" noProof="0"/>
              <a:t>Click to edit Master text styles</a:t>
            </a:r>
          </a:p>
          <a:p>
            <a:pPr marL="0" lvl="1" indent="0">
              <a:buNone/>
            </a:pPr>
            <a:r>
              <a:rPr lang="en-US" noProof="0"/>
              <a:t>Second level</a:t>
            </a:r>
          </a:p>
          <a:p>
            <a:pPr marL="0" lvl="2" indent="0">
              <a:buNone/>
            </a:pPr>
            <a:r>
              <a:rPr lang="en-US" noProof="0"/>
              <a:t>Third level</a:t>
            </a:r>
          </a:p>
          <a:p>
            <a:pPr marL="0" lvl="3" indent="0">
              <a:buNone/>
            </a:pPr>
            <a:r>
              <a:rPr lang="en-US" noProof="0"/>
              <a:t>Fourth level</a:t>
            </a:r>
          </a:p>
          <a:p>
            <a:pPr marL="0" lvl="4" indent="0">
              <a:buNone/>
            </a:pPr>
            <a:r>
              <a:rPr lang="en-US" noProof="0"/>
              <a:t>Fifth level</a:t>
            </a:r>
          </a:p>
        </p:txBody>
      </p:sp>
      <p:sp>
        <p:nvSpPr>
          <p:cNvPr id="12" name="Title 1"/>
          <p:cNvSpPr>
            <a:spLocks noGrp="1"/>
          </p:cNvSpPr>
          <p:nvPr>
            <p:ph type="title" hasCustomPrompt="1"/>
          </p:nvPr>
        </p:nvSpPr>
        <p:spPr>
          <a:xfrm>
            <a:off x="417600" y="279249"/>
            <a:ext cx="8308800" cy="309600"/>
          </a:xfrm>
          <a:prstGeom prst="rect">
            <a:avLst/>
          </a:prstGeom>
        </p:spPr>
        <p:txBody>
          <a:bodyPr/>
          <a:lstStyle>
            <a:lvl1pPr>
              <a:defRPr sz="2000" b="1">
                <a:solidFill>
                  <a:schemeClr val="tx1"/>
                </a:solidFill>
                <a:latin typeface="+mj-lt"/>
              </a:defRPr>
            </a:lvl1pPr>
          </a:lstStyle>
          <a:p>
            <a:r>
              <a:rPr lang="en-GB"/>
              <a:t>Click to edit headline</a:t>
            </a:r>
            <a:endParaRPr lang="en-US"/>
          </a:p>
        </p:txBody>
      </p:sp>
      <p:sp>
        <p:nvSpPr>
          <p:cNvPr id="15"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1800">
                <a:solidFill>
                  <a:schemeClr val="bg2"/>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Nokia White 0">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17600" y="279249"/>
            <a:ext cx="8308800" cy="309600"/>
          </a:xfrm>
        </p:spPr>
        <p:txBody>
          <a:bodyPr/>
          <a:lstStyle>
            <a:lvl1pPr>
              <a:defRPr sz="2000" b="0">
                <a:solidFill>
                  <a:schemeClr val="tx1"/>
                </a:solidFill>
                <a:latin typeface="+mj-lt"/>
              </a:defRPr>
            </a:lvl1pPr>
          </a:lstStyle>
          <a:p>
            <a:r>
              <a:rPr lang="en-GB"/>
              <a:t>Click to edit headline</a:t>
            </a:r>
            <a:endParaRPr lang="en-US"/>
          </a:p>
        </p:txBody>
      </p:sp>
      <p:sp>
        <p:nvSpPr>
          <p:cNvPr id="3"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65.xml"/><Relationship Id="rId2" Type="http://schemas.openxmlformats.org/officeDocument/2006/relationships/slideLayout" Target="../slideLayouts/slideLayout64.xml"/><Relationship Id="rId1" Type="http://schemas.openxmlformats.org/officeDocument/2006/relationships/slideLayout" Target="../slideLayouts/slideLayout63.xml"/><Relationship Id="rId5" Type="http://schemas.openxmlformats.org/officeDocument/2006/relationships/theme" Target="../theme/theme10.xml"/><Relationship Id="rId4" Type="http://schemas.openxmlformats.org/officeDocument/2006/relationships/slideLayout" Target="../slideLayouts/slideLayout66.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theme" Target="../theme/theme11.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image" Target="../media/image2.png"/><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12.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theme" Target="../theme/theme13.xml"/><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slideLayout" Target="../slideLayouts/slideLayout9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 Id="rId14" Type="http://schemas.openxmlformats.org/officeDocument/2006/relationships/image" Target="../media/image14.png"/></Relationships>
</file>

<file path=ppt/slideMasters/_rels/slideMaster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102.xml"/><Relationship Id="rId7" Type="http://schemas.openxmlformats.org/officeDocument/2006/relationships/theme" Target="../theme/theme14.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5" Type="http://schemas.openxmlformats.org/officeDocument/2006/relationships/slideLayout" Target="../slideLayouts/slideLayout104.xml"/><Relationship Id="rId4" Type="http://schemas.openxmlformats.org/officeDocument/2006/relationships/slideLayout" Target="../slideLayouts/slideLayout10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13.xml"/><Relationship Id="rId13" Type="http://schemas.openxmlformats.org/officeDocument/2006/relationships/theme" Target="../theme/theme15.xml"/><Relationship Id="rId3" Type="http://schemas.openxmlformats.org/officeDocument/2006/relationships/slideLayout" Target="../slideLayouts/slideLayout108.xml"/><Relationship Id="rId7" Type="http://schemas.openxmlformats.org/officeDocument/2006/relationships/slideLayout" Target="../slideLayouts/slideLayout112.xml"/><Relationship Id="rId12" Type="http://schemas.openxmlformats.org/officeDocument/2006/relationships/slideLayout" Target="../slideLayouts/slideLayout117.xml"/><Relationship Id="rId2" Type="http://schemas.openxmlformats.org/officeDocument/2006/relationships/slideLayout" Target="../slideLayouts/slideLayout107.xml"/><Relationship Id="rId1" Type="http://schemas.openxmlformats.org/officeDocument/2006/relationships/slideLayout" Target="../slideLayouts/slideLayout106.xml"/><Relationship Id="rId6" Type="http://schemas.openxmlformats.org/officeDocument/2006/relationships/slideLayout" Target="../slideLayouts/slideLayout111.xml"/><Relationship Id="rId11" Type="http://schemas.openxmlformats.org/officeDocument/2006/relationships/slideLayout" Target="../slideLayouts/slideLayout116.xml"/><Relationship Id="rId5" Type="http://schemas.openxmlformats.org/officeDocument/2006/relationships/slideLayout" Target="../slideLayouts/slideLayout110.xml"/><Relationship Id="rId10" Type="http://schemas.openxmlformats.org/officeDocument/2006/relationships/slideLayout" Target="../slideLayouts/slideLayout115.xml"/><Relationship Id="rId4" Type="http://schemas.openxmlformats.org/officeDocument/2006/relationships/slideLayout" Target="../slideLayouts/slideLayout109.xml"/><Relationship Id="rId9" Type="http://schemas.openxmlformats.org/officeDocument/2006/relationships/slideLayout" Target="../slideLayouts/slideLayout114.xml"/><Relationship Id="rId14" Type="http://schemas.openxmlformats.org/officeDocument/2006/relationships/image" Target="../media/image16.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8.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theme" Target="../theme/theme16.xml"/><Relationship Id="rId5" Type="http://schemas.openxmlformats.org/officeDocument/2006/relationships/slideLayout" Target="../slideLayouts/slideLayout122.xml"/><Relationship Id="rId10" Type="http://schemas.openxmlformats.org/officeDocument/2006/relationships/slideLayout" Target="../slideLayouts/slideLayout127.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image" Target="../media/image19.png"/><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theme" Target="../theme/theme17.xml"/><Relationship Id="rId2" Type="http://schemas.openxmlformats.org/officeDocument/2006/relationships/slideLayout" Target="../slideLayouts/slideLayout129.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46.xml"/><Relationship Id="rId13" Type="http://schemas.openxmlformats.org/officeDocument/2006/relationships/slideLayout" Target="../slideLayouts/slideLayout151.xml"/><Relationship Id="rId3" Type="http://schemas.openxmlformats.org/officeDocument/2006/relationships/slideLayout" Target="../slideLayouts/slideLayout141.xml"/><Relationship Id="rId7" Type="http://schemas.openxmlformats.org/officeDocument/2006/relationships/slideLayout" Target="../slideLayouts/slideLayout145.xml"/><Relationship Id="rId12" Type="http://schemas.openxmlformats.org/officeDocument/2006/relationships/slideLayout" Target="../slideLayouts/slideLayout150.xml"/><Relationship Id="rId2" Type="http://schemas.openxmlformats.org/officeDocument/2006/relationships/slideLayout" Target="../slideLayouts/slideLayout140.xml"/><Relationship Id="rId1" Type="http://schemas.openxmlformats.org/officeDocument/2006/relationships/slideLayout" Target="../slideLayouts/slideLayout139.xml"/><Relationship Id="rId6" Type="http://schemas.openxmlformats.org/officeDocument/2006/relationships/slideLayout" Target="../slideLayouts/slideLayout144.xml"/><Relationship Id="rId11" Type="http://schemas.openxmlformats.org/officeDocument/2006/relationships/slideLayout" Target="../slideLayouts/slideLayout149.xml"/><Relationship Id="rId5" Type="http://schemas.openxmlformats.org/officeDocument/2006/relationships/slideLayout" Target="../slideLayouts/slideLayout143.xml"/><Relationship Id="rId15" Type="http://schemas.openxmlformats.org/officeDocument/2006/relationships/image" Target="../media/image23.png"/><Relationship Id="rId10" Type="http://schemas.openxmlformats.org/officeDocument/2006/relationships/slideLayout" Target="../slideLayouts/slideLayout148.xml"/><Relationship Id="rId4" Type="http://schemas.openxmlformats.org/officeDocument/2006/relationships/slideLayout" Target="../slideLayouts/slideLayout142.xml"/><Relationship Id="rId9" Type="http://schemas.openxmlformats.org/officeDocument/2006/relationships/slideLayout" Target="../slideLayouts/slideLayout147.xml"/><Relationship Id="rId1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59.xml"/><Relationship Id="rId13" Type="http://schemas.openxmlformats.org/officeDocument/2006/relationships/slideLayout" Target="../slideLayouts/slideLayout164.xml"/><Relationship Id="rId3" Type="http://schemas.openxmlformats.org/officeDocument/2006/relationships/slideLayout" Target="../slideLayouts/slideLayout154.xml"/><Relationship Id="rId7" Type="http://schemas.openxmlformats.org/officeDocument/2006/relationships/slideLayout" Target="../slideLayouts/slideLayout158.xml"/><Relationship Id="rId12" Type="http://schemas.openxmlformats.org/officeDocument/2006/relationships/slideLayout" Target="../slideLayouts/slideLayout163.xml"/><Relationship Id="rId17" Type="http://schemas.openxmlformats.org/officeDocument/2006/relationships/image" Target="../media/image25.png"/><Relationship Id="rId2" Type="http://schemas.openxmlformats.org/officeDocument/2006/relationships/slideLayout" Target="../slideLayouts/slideLayout153.xml"/><Relationship Id="rId16" Type="http://schemas.openxmlformats.org/officeDocument/2006/relationships/theme" Target="../theme/theme19.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5" Type="http://schemas.openxmlformats.org/officeDocument/2006/relationships/slideLayout" Target="../slideLayouts/slideLayout156.xml"/><Relationship Id="rId15" Type="http://schemas.openxmlformats.org/officeDocument/2006/relationships/slideLayout" Target="../slideLayouts/slideLayout166.xml"/><Relationship Id="rId10" Type="http://schemas.openxmlformats.org/officeDocument/2006/relationships/slideLayout" Target="../slideLayouts/slideLayout161.xml"/><Relationship Id="rId4" Type="http://schemas.openxmlformats.org/officeDocument/2006/relationships/slideLayout" Target="../slideLayouts/slideLayout155.xml"/><Relationship Id="rId9" Type="http://schemas.openxmlformats.org/officeDocument/2006/relationships/slideLayout" Target="../slideLayouts/slideLayout160.xml"/><Relationship Id="rId14" Type="http://schemas.openxmlformats.org/officeDocument/2006/relationships/slideLayout" Target="../slideLayouts/slideLayout16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2.pn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74.xml"/><Relationship Id="rId13" Type="http://schemas.openxmlformats.org/officeDocument/2006/relationships/slideLayout" Target="../slideLayouts/slideLayout179.xml"/><Relationship Id="rId3" Type="http://schemas.openxmlformats.org/officeDocument/2006/relationships/slideLayout" Target="../slideLayouts/slideLayout169.xml"/><Relationship Id="rId7" Type="http://schemas.openxmlformats.org/officeDocument/2006/relationships/slideLayout" Target="../slideLayouts/slideLayout173.xml"/><Relationship Id="rId12" Type="http://schemas.openxmlformats.org/officeDocument/2006/relationships/slideLayout" Target="../slideLayouts/slideLayout178.xml"/><Relationship Id="rId17" Type="http://schemas.openxmlformats.org/officeDocument/2006/relationships/image" Target="../media/image26.png"/><Relationship Id="rId2" Type="http://schemas.openxmlformats.org/officeDocument/2006/relationships/slideLayout" Target="../slideLayouts/slideLayout168.xml"/><Relationship Id="rId16" Type="http://schemas.openxmlformats.org/officeDocument/2006/relationships/theme" Target="../theme/theme20.xml"/><Relationship Id="rId1" Type="http://schemas.openxmlformats.org/officeDocument/2006/relationships/slideLayout" Target="../slideLayouts/slideLayout167.xml"/><Relationship Id="rId6" Type="http://schemas.openxmlformats.org/officeDocument/2006/relationships/slideLayout" Target="../slideLayouts/slideLayout172.xml"/><Relationship Id="rId11" Type="http://schemas.openxmlformats.org/officeDocument/2006/relationships/slideLayout" Target="../slideLayouts/slideLayout177.xml"/><Relationship Id="rId5" Type="http://schemas.openxmlformats.org/officeDocument/2006/relationships/slideLayout" Target="../slideLayouts/slideLayout171.xml"/><Relationship Id="rId15" Type="http://schemas.openxmlformats.org/officeDocument/2006/relationships/slideLayout" Target="../slideLayouts/slideLayout181.xml"/><Relationship Id="rId10" Type="http://schemas.openxmlformats.org/officeDocument/2006/relationships/slideLayout" Target="../slideLayouts/slideLayout176.xml"/><Relationship Id="rId4" Type="http://schemas.openxmlformats.org/officeDocument/2006/relationships/slideLayout" Target="../slideLayouts/slideLayout170.xml"/><Relationship Id="rId9" Type="http://schemas.openxmlformats.org/officeDocument/2006/relationships/slideLayout" Target="../slideLayouts/slideLayout175.xml"/><Relationship Id="rId14" Type="http://schemas.openxmlformats.org/officeDocument/2006/relationships/slideLayout" Target="../slideLayouts/slideLayout18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89.xml"/><Relationship Id="rId3" Type="http://schemas.openxmlformats.org/officeDocument/2006/relationships/slideLayout" Target="../slideLayouts/slideLayout184.xml"/><Relationship Id="rId7" Type="http://schemas.openxmlformats.org/officeDocument/2006/relationships/slideLayout" Target="../slideLayouts/slideLayout188.xml"/><Relationship Id="rId12" Type="http://schemas.openxmlformats.org/officeDocument/2006/relationships/image" Target="../media/image25.png"/><Relationship Id="rId2" Type="http://schemas.openxmlformats.org/officeDocument/2006/relationships/slideLayout" Target="../slideLayouts/slideLayout183.xml"/><Relationship Id="rId1" Type="http://schemas.openxmlformats.org/officeDocument/2006/relationships/slideLayout" Target="../slideLayouts/slideLayout182.xml"/><Relationship Id="rId6" Type="http://schemas.openxmlformats.org/officeDocument/2006/relationships/slideLayout" Target="../slideLayouts/slideLayout187.xml"/><Relationship Id="rId11" Type="http://schemas.openxmlformats.org/officeDocument/2006/relationships/theme" Target="../theme/theme21.xml"/><Relationship Id="rId5" Type="http://schemas.openxmlformats.org/officeDocument/2006/relationships/slideLayout" Target="../slideLayouts/slideLayout186.xml"/><Relationship Id="rId10" Type="http://schemas.openxmlformats.org/officeDocument/2006/relationships/slideLayout" Target="../slideLayouts/slideLayout191.xml"/><Relationship Id="rId4" Type="http://schemas.openxmlformats.org/officeDocument/2006/relationships/slideLayout" Target="../slideLayouts/slideLayout185.xml"/><Relationship Id="rId9" Type="http://schemas.openxmlformats.org/officeDocument/2006/relationships/slideLayout" Target="../slideLayouts/slideLayout19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2.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theme" Target="../theme/theme4.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37.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theme" Target="../theme/theme6.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image" Target="../media/image5.png"/><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theme" Target="../theme/theme7.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theme" Target="../theme/theme8.xml"/><Relationship Id="rId5" Type="http://schemas.openxmlformats.org/officeDocument/2006/relationships/slideLayout" Target="../slideLayouts/slideLayout57.xml"/><Relationship Id="rId4" Type="http://schemas.openxmlformats.org/officeDocument/2006/relationships/slideLayout" Target="../slideLayouts/slideLayout56.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60.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theme" Target="../theme/theme9.xml"/><Relationship Id="rId5" Type="http://schemas.openxmlformats.org/officeDocument/2006/relationships/slideLayout" Target="../slideLayouts/slideLayout62.xml"/><Relationship Id="rId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417600" y="280988"/>
            <a:ext cx="8308800" cy="3093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p>
        </p:txBody>
      </p:sp>
      <p:sp>
        <p:nvSpPr>
          <p:cNvPr id="37" name="Slide Number Placeholder 5"/>
          <p:cNvSpPr txBox="1">
            <a:spLocks/>
          </p:cNvSpPr>
          <p:nvPr/>
        </p:nvSpPr>
        <p:spPr>
          <a:xfrm>
            <a:off x="419102" y="4816800"/>
            <a:ext cx="144462" cy="122400"/>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GB" sz="800" smtClean="0">
                <a:solidFill>
                  <a:schemeClr val="tx2"/>
                </a:solidFill>
                <a:latin typeface="+mn-lt"/>
                <a:cs typeface="Arial" panose="020B0604020202020204" pitchFamily="34" charset="0"/>
              </a:rPr>
              <a:pPr>
                <a:defRPr/>
              </a:pPr>
              <a:t>‹#›</a:t>
            </a:fld>
            <a:endParaRPr lang="en-GB">
              <a:solidFill>
                <a:schemeClr val="tx2"/>
              </a:solidFill>
              <a:latin typeface="+mn-lt"/>
              <a:cs typeface="Arial" panose="020B0604020202020204" pitchFamily="34" charset="0"/>
            </a:endParaRPr>
          </a:p>
        </p:txBody>
      </p:sp>
      <p:sp>
        <p:nvSpPr>
          <p:cNvPr id="38" name="TextBox 37"/>
          <p:cNvSpPr txBox="1"/>
          <p:nvPr/>
        </p:nvSpPr>
        <p:spPr>
          <a:xfrm>
            <a:off x="657000" y="4816800"/>
            <a:ext cx="1800000" cy="122237"/>
          </a:xfrm>
          <a:prstGeom prst="rect">
            <a:avLst/>
          </a:prstGeom>
          <a:noFill/>
        </p:spPr>
        <p:txBody>
          <a:bodyPr wrap="square" lIns="0" tIns="0" rIns="0" bIns="0" anchor="b">
            <a:spAutoFit/>
          </a:bodyPr>
          <a:lstStyle/>
          <a:p>
            <a:r>
              <a:rPr lang="en-GB" sz="800">
                <a:solidFill>
                  <a:schemeClr val="tx2"/>
                </a:solidFill>
                <a:latin typeface="+mn-lt"/>
                <a:cs typeface="Arial" charset="0"/>
              </a:rPr>
              <a:t>© Nokia 2018</a:t>
            </a:r>
          </a:p>
        </p:txBody>
      </p:sp>
      <p:pic>
        <p:nvPicPr>
          <p:cNvPr id="3" name="Picture 2"/>
          <p:cNvPicPr>
            <a:picLocks/>
          </p:cNvPicPr>
          <p:nvPr/>
        </p:nvPicPr>
        <p:blipFill>
          <a:blip r:embed="rId14" cstate="email">
            <a:extLst>
              <a:ext uri="{28A0092B-C50C-407E-A947-70E740481C1C}">
                <a14:useLocalDpi xmlns:a14="http://schemas.microsoft.com/office/drawing/2010/main"/>
              </a:ext>
            </a:extLst>
          </a:blip>
          <a:stretch>
            <a:fillRect/>
          </a:stretch>
        </p:blipFill>
        <p:spPr>
          <a:xfrm>
            <a:off x="8035200" y="4806000"/>
            <a:ext cx="691200" cy="111597"/>
          </a:xfrm>
          <a:prstGeom prst="rect">
            <a:avLst/>
          </a:prstGeom>
        </p:spPr>
      </p:pic>
    </p:spTree>
  </p:cSld>
  <p:clrMap bg1="lt1" tx1="dk1" bg2="lt2" tx2="dk2" accent1="accent1" accent2="accent2" accent3="accent3" accent4="accent4" accent5="accent5" accent6="accent6" hlink="hlink" folHlink="folHlink"/>
  <p:sldLayoutIdLst>
    <p:sldLayoutId id="2147483804" r:id="rId1"/>
    <p:sldLayoutId id="2147483953" r:id="rId2"/>
    <p:sldLayoutId id="2147483806" r:id="rId3"/>
    <p:sldLayoutId id="2147483816" r:id="rId4"/>
    <p:sldLayoutId id="2147483805" r:id="rId5"/>
    <p:sldLayoutId id="2147483817" r:id="rId6"/>
    <p:sldLayoutId id="2147483814" r:id="rId7"/>
    <p:sldLayoutId id="2147483818" r:id="rId8"/>
    <p:sldLayoutId id="2147483815" r:id="rId9"/>
    <p:sldLayoutId id="2147483819" r:id="rId10"/>
    <p:sldLayoutId id="2147483853" r:id="rId11"/>
    <p:sldLayoutId id="2147483976" r:id="rId12"/>
  </p:sldLayoutIdLst>
  <p:hf hdr="0" ftr="0" dt="0"/>
  <p:txStyles>
    <p:titleStyle>
      <a:lvl1pPr algn="l" defTabSz="457200" rtl="0" eaLnBrk="1" fontAlgn="base" hangingPunct="1">
        <a:spcBef>
          <a:spcPct val="0"/>
        </a:spcBef>
        <a:spcAft>
          <a:spcPct val="0"/>
        </a:spcAft>
        <a:defRPr sz="2000" b="0" kern="1200">
          <a:solidFill>
            <a:schemeClr val="tx1"/>
          </a:solidFill>
          <a:latin typeface="+mj-lt"/>
          <a:ea typeface="Nokia Pure Headline Ultra Light" panose="020B0204020202020204" pitchFamily="34" charset="0"/>
          <a:cs typeface="Arial"/>
        </a:defRPr>
      </a:lvl1pPr>
      <a:lvl2pPr algn="l" defTabSz="457200" rtl="0" eaLnBrk="1" fontAlgn="base" hangingPunct="1">
        <a:spcBef>
          <a:spcPct val="0"/>
        </a:spcBef>
        <a:spcAft>
          <a:spcPct val="0"/>
        </a:spcAft>
        <a:defRPr sz="4400" b="1">
          <a:solidFill>
            <a:schemeClr val="tx1"/>
          </a:solidFill>
          <a:latin typeface="Arial" charset="0"/>
          <a:ea typeface="ヒラギノ角ゴ Pro W3" charset="0"/>
          <a:cs typeface="Arial" pitchFamily="34" charset="0"/>
        </a:defRPr>
      </a:lvl2pPr>
      <a:lvl3pPr algn="l" defTabSz="457200" rtl="0" eaLnBrk="1" fontAlgn="base" hangingPunct="1">
        <a:spcBef>
          <a:spcPct val="0"/>
        </a:spcBef>
        <a:spcAft>
          <a:spcPct val="0"/>
        </a:spcAft>
        <a:defRPr sz="4400" b="1">
          <a:solidFill>
            <a:schemeClr val="tx1"/>
          </a:solidFill>
          <a:latin typeface="Arial" charset="0"/>
          <a:ea typeface="ヒラギノ角ゴ Pro W3" charset="0"/>
          <a:cs typeface="Arial" pitchFamily="34" charset="0"/>
        </a:defRPr>
      </a:lvl3pPr>
      <a:lvl4pPr algn="l" defTabSz="457200" rtl="0" eaLnBrk="1" fontAlgn="base" hangingPunct="1">
        <a:spcBef>
          <a:spcPct val="0"/>
        </a:spcBef>
        <a:spcAft>
          <a:spcPct val="0"/>
        </a:spcAft>
        <a:defRPr sz="4400" b="1">
          <a:solidFill>
            <a:schemeClr val="tx1"/>
          </a:solidFill>
          <a:latin typeface="Arial" charset="0"/>
          <a:ea typeface="ヒラギノ角ゴ Pro W3" charset="0"/>
          <a:cs typeface="Arial" pitchFamily="34" charset="0"/>
        </a:defRPr>
      </a:lvl4pPr>
      <a:lvl5pPr algn="l" defTabSz="457200" rtl="0" eaLnBrk="1" fontAlgn="base" hangingPunct="1">
        <a:spcBef>
          <a:spcPct val="0"/>
        </a:spcBef>
        <a:spcAft>
          <a:spcPct val="0"/>
        </a:spcAft>
        <a:defRPr sz="4400" b="1">
          <a:solidFill>
            <a:schemeClr val="tx1"/>
          </a:solidFill>
          <a:latin typeface="Arial" charset="0"/>
          <a:ea typeface="ヒラギノ角ゴ Pro W3" charset="0"/>
          <a:cs typeface="Arial" pitchFamily="34" charset="0"/>
        </a:defRPr>
      </a:lvl5pPr>
      <a:lvl6pPr marL="457200" algn="l" defTabSz="457200" rtl="0" eaLnBrk="1" fontAlgn="base" hangingPunct="1">
        <a:spcBef>
          <a:spcPct val="0"/>
        </a:spcBef>
        <a:spcAft>
          <a:spcPct val="0"/>
        </a:spcAft>
        <a:defRPr b="1">
          <a:solidFill>
            <a:schemeClr val="bg2"/>
          </a:solidFill>
          <a:latin typeface="Arial" charset="0"/>
          <a:ea typeface="ヒラギノ角ゴ Pro W3" charset="0"/>
        </a:defRPr>
      </a:lvl6pPr>
      <a:lvl7pPr marL="914400" algn="l" defTabSz="457200" rtl="0" eaLnBrk="1" fontAlgn="base" hangingPunct="1">
        <a:spcBef>
          <a:spcPct val="0"/>
        </a:spcBef>
        <a:spcAft>
          <a:spcPct val="0"/>
        </a:spcAft>
        <a:defRPr b="1">
          <a:solidFill>
            <a:schemeClr val="bg2"/>
          </a:solidFill>
          <a:latin typeface="Arial" charset="0"/>
          <a:ea typeface="ヒラギノ角ゴ Pro W3" charset="0"/>
        </a:defRPr>
      </a:lvl7pPr>
      <a:lvl8pPr marL="1371600" algn="l" defTabSz="457200" rtl="0" eaLnBrk="1" fontAlgn="base" hangingPunct="1">
        <a:spcBef>
          <a:spcPct val="0"/>
        </a:spcBef>
        <a:spcAft>
          <a:spcPct val="0"/>
        </a:spcAft>
        <a:defRPr b="1">
          <a:solidFill>
            <a:schemeClr val="bg2"/>
          </a:solidFill>
          <a:latin typeface="Arial" charset="0"/>
          <a:ea typeface="ヒラギノ角ゴ Pro W3" charset="0"/>
        </a:defRPr>
      </a:lvl8pPr>
      <a:lvl9pPr marL="1828800" algn="l" defTabSz="457200" rtl="0" eaLnBrk="1" fontAlgn="base" hangingPunct="1">
        <a:spcBef>
          <a:spcPct val="0"/>
        </a:spcBef>
        <a:spcAft>
          <a:spcPct val="0"/>
        </a:spcAft>
        <a:defRPr b="1">
          <a:solidFill>
            <a:schemeClr val="bg2"/>
          </a:solidFill>
          <a:latin typeface="Arial" charset="0"/>
          <a:ea typeface="ヒラギノ角ゴ Pro W3" charset="0"/>
        </a:defRPr>
      </a:lvl9pPr>
    </p:titleStyle>
    <p:bodyStyle>
      <a:lvl1pPr marL="230188" indent="-230188" algn="l" defTabSz="457200" rtl="0" eaLnBrk="1" fontAlgn="base" hangingPunct="1">
        <a:spcBef>
          <a:spcPct val="0"/>
        </a:spcBef>
        <a:spcAft>
          <a:spcPts val="600"/>
        </a:spcAft>
        <a:buFont typeface="Arial" charset="0"/>
        <a:buChar char="•"/>
        <a:defRPr sz="3200" kern="1200">
          <a:solidFill>
            <a:schemeClr val="tx2"/>
          </a:solidFill>
          <a:latin typeface="+mn-lt"/>
          <a:ea typeface="ヒラギノ角ゴ Pro W3" charset="0"/>
          <a:cs typeface="ヒラギノ角ゴ Pro W3" charset="0"/>
        </a:defRPr>
      </a:lvl1pPr>
      <a:lvl2pPr marL="458788" indent="-228600" algn="l" defTabSz="457200" rtl="0" eaLnBrk="1" fontAlgn="base" hangingPunct="1">
        <a:spcBef>
          <a:spcPct val="0"/>
        </a:spcBef>
        <a:spcAft>
          <a:spcPts val="600"/>
        </a:spcAft>
        <a:buFont typeface="Lucida Grande"/>
        <a:buChar char="-"/>
        <a:defRPr sz="2800" kern="1200">
          <a:solidFill>
            <a:schemeClr val="tx2"/>
          </a:solidFill>
          <a:latin typeface="+mn-lt"/>
          <a:ea typeface="ヒラギノ角ゴ Pro W3" charset="0"/>
          <a:cs typeface="ヒラギノ角ゴ Pro W3"/>
        </a:defRPr>
      </a:lvl2pPr>
      <a:lvl3pPr marL="684213" indent="-225425" algn="l" defTabSz="457200" rtl="0" eaLnBrk="1" fontAlgn="base" hangingPunct="1">
        <a:spcBef>
          <a:spcPct val="0"/>
        </a:spcBef>
        <a:spcAft>
          <a:spcPts val="600"/>
        </a:spcAft>
        <a:buFont typeface="Arial" charset="0"/>
        <a:buChar char="•"/>
        <a:defRPr sz="2400" kern="1200">
          <a:solidFill>
            <a:schemeClr val="tx2"/>
          </a:solidFill>
          <a:latin typeface="+mn-lt"/>
          <a:ea typeface="ヒラギノ角ゴ Pro W3" charset="0"/>
          <a:cs typeface="ヒラギノ角ゴ Pro W3"/>
        </a:defRPr>
      </a:lvl3pPr>
      <a:lvl4pPr marL="912813" indent="-228600" algn="l" defTabSz="457200" rtl="0" eaLnBrk="1" fontAlgn="base" hangingPunct="1">
        <a:spcBef>
          <a:spcPct val="0"/>
        </a:spcBef>
        <a:spcAft>
          <a:spcPts val="600"/>
        </a:spcAft>
        <a:buFont typeface="Lucida Grande"/>
        <a:buChar char="-"/>
        <a:defRPr sz="2000" kern="1200">
          <a:solidFill>
            <a:schemeClr val="tx2"/>
          </a:solidFill>
          <a:latin typeface="+mn-lt"/>
          <a:ea typeface="ヒラギノ角ゴ Pro W3" charset="0"/>
          <a:cs typeface="ヒラギノ角ゴ Pro W3"/>
        </a:defRPr>
      </a:lvl4pPr>
      <a:lvl5pPr marL="1143000" indent="-230188" algn="l" defTabSz="457200" rtl="0" eaLnBrk="1" fontAlgn="base" hangingPunct="1">
        <a:spcBef>
          <a:spcPct val="0"/>
        </a:spcBef>
        <a:spcAft>
          <a:spcPts val="600"/>
        </a:spcAft>
        <a:buFont typeface="Arial" charset="0"/>
        <a:buChar char="•"/>
        <a:defRPr sz="2000" kern="1200">
          <a:solidFill>
            <a:schemeClr val="tx2"/>
          </a:solidFill>
          <a:latin typeface="+mn-lt"/>
          <a:ea typeface="ヒラギノ角ゴ Pro W3" charset="0"/>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7" name="TextBox 16"/>
          <p:cNvSpPr txBox="1"/>
          <p:nvPr userDrawn="1"/>
        </p:nvSpPr>
        <p:spPr>
          <a:xfrm>
            <a:off x="755776" y="4816800"/>
            <a:ext cx="1800000" cy="122237"/>
          </a:xfrm>
          <a:prstGeom prst="rect">
            <a:avLst/>
          </a:prstGeom>
          <a:noFill/>
        </p:spPr>
        <p:txBody>
          <a:bodyPr wrap="square" lIns="0" tIns="0" rIns="0" bIns="0" anchor="b">
            <a:spAutoFit/>
          </a:bodyPr>
          <a:lstStyle/>
          <a:p>
            <a:pPr defTabSz="914400" fontAlgn="auto">
              <a:spcBef>
                <a:spcPts val="0"/>
              </a:spcBef>
              <a:spcAft>
                <a:spcPts val="0"/>
              </a:spcAft>
            </a:pPr>
            <a:r>
              <a:rPr lang="en-GB" sz="800">
                <a:solidFill>
                  <a:srgbClr val="FFFFFF"/>
                </a:solidFill>
                <a:latin typeface="Nokia Pure Text Light" panose="020B0304040602060303" pitchFamily="34" charset="0"/>
                <a:ea typeface="Nokia Pure Text Light" panose="020B0304040602060303" pitchFamily="34" charset="0"/>
                <a:cs typeface="Nokia Pure Text Light" panose="020B0304040602060303" pitchFamily="34" charset="0"/>
              </a:rPr>
              <a:t>© 2018 Nokia</a:t>
            </a:r>
          </a:p>
        </p:txBody>
      </p:sp>
      <p:sp>
        <p:nvSpPr>
          <p:cNvPr id="18" name="Slide Number Placeholder 5"/>
          <p:cNvSpPr txBox="1">
            <a:spLocks/>
          </p:cNvSpPr>
          <p:nvPr userDrawn="1"/>
        </p:nvSpPr>
        <p:spPr>
          <a:xfrm>
            <a:off x="419102" y="4816800"/>
            <a:ext cx="252000" cy="122400"/>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71245D3D-131A-47D1-B100-B33219007AD2}" type="slidenum">
              <a:rPr lang="en-GB" sz="800" smtClean="0">
                <a:solidFill>
                  <a:srgbClr val="FFFFFF"/>
                </a:solidFill>
                <a:ea typeface="Nokia Pure Text Light" panose="020B0304040602060303" pitchFamily="34" charset="0"/>
                <a:cs typeface="Nokia Pure Text Light" panose="020B0304040602060303" pitchFamily="34" charset="0"/>
              </a:rPr>
              <a:pPr fontAlgn="auto">
                <a:spcBef>
                  <a:spcPts val="0"/>
                </a:spcBef>
                <a:spcAft>
                  <a:spcPts val="0"/>
                </a:spcAft>
                <a:defRPr/>
              </a:pPr>
              <a:t>‹#›</a:t>
            </a:fld>
            <a:endParaRPr lang="en-GB">
              <a:solidFill>
                <a:srgbClr val="FFFFFF"/>
              </a:solidFill>
              <a:ea typeface="Nokia Pure Text Light" panose="020B0304040602060303" pitchFamily="34" charset="0"/>
              <a:cs typeface="Nokia Pure Text Light" panose="020B0304040602060303" pitchFamily="34" charset="0"/>
            </a:endParaRPr>
          </a:p>
        </p:txBody>
      </p:sp>
    </p:spTree>
    <p:extLst>
      <p:ext uri="{BB962C8B-B14F-4D97-AF65-F5344CB8AC3E}">
        <p14:creationId xmlns:p14="http://schemas.microsoft.com/office/powerpoint/2010/main" val="483924858"/>
      </p:ext>
    </p:extLst>
  </p:cSld>
  <p:clrMap bg1="lt1" tx1="dk1" bg2="lt2" tx2="dk2" accent1="accent1" accent2="accent2" accent3="accent3" accent4="accent4" accent5="accent5" accent6="accent6" hlink="hlink" folHlink="folHlink"/>
  <p:sldLayoutIdLst>
    <p:sldLayoutId id="2147484023" r:id="rId1"/>
    <p:sldLayoutId id="2147484024" r:id="rId2"/>
    <p:sldLayoutId id="2147484026" r:id="rId3"/>
    <p:sldLayoutId id="2147484027" r:id="rId4"/>
  </p:sldLayoutIdLst>
  <p:hf sldNum="0" hdr="0" dt="0"/>
  <p:txStyles>
    <p:titleStyle>
      <a:lvl1pPr algn="l" defTabSz="914400" rtl="0" eaLnBrk="1" latinLnBrk="0" hangingPunct="1">
        <a:spcBef>
          <a:spcPct val="0"/>
        </a:spcBef>
        <a:buNone/>
        <a:defRPr sz="20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 name="TextBox 12"/>
          <p:cNvSpPr txBox="1"/>
          <p:nvPr userDrawn="1"/>
        </p:nvSpPr>
        <p:spPr>
          <a:xfrm>
            <a:off x="755776" y="4816800"/>
            <a:ext cx="1800000" cy="122237"/>
          </a:xfrm>
          <a:prstGeom prst="rect">
            <a:avLst/>
          </a:prstGeom>
          <a:noFill/>
        </p:spPr>
        <p:txBody>
          <a:bodyPr wrap="square" lIns="0" tIns="0" rIns="0" bIns="0" anchor="b">
            <a:spAutoFit/>
          </a:bodyPr>
          <a:lstStyle/>
          <a:p>
            <a:pPr defTabSz="914400" fontAlgn="auto">
              <a:spcBef>
                <a:spcPts val="0"/>
              </a:spcBef>
              <a:spcAft>
                <a:spcPts val="0"/>
              </a:spcAft>
            </a:pPr>
            <a:r>
              <a:rPr lang="en-US" sz="800">
                <a:solidFill>
                  <a:srgbClr val="001135"/>
                </a:solidFill>
                <a:latin typeface="Nokia Pure Text Light" panose="020B0304040602060303" pitchFamily="34" charset="0"/>
                <a:ea typeface="Nokia Pure Text Light" panose="020B0304040602060303" pitchFamily="34" charset="0"/>
                <a:cs typeface="Nokia Pure Text Light" panose="020B0304040602060303" pitchFamily="34" charset="0"/>
              </a:rPr>
              <a:t>© 2018 Nokia</a:t>
            </a:r>
          </a:p>
        </p:txBody>
      </p:sp>
      <p:sp>
        <p:nvSpPr>
          <p:cNvPr id="14" name="Slide Number Placeholder 5"/>
          <p:cNvSpPr txBox="1">
            <a:spLocks/>
          </p:cNvSpPr>
          <p:nvPr userDrawn="1"/>
        </p:nvSpPr>
        <p:spPr>
          <a:xfrm>
            <a:off x="419102" y="4816800"/>
            <a:ext cx="252000" cy="122400"/>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71245D3D-131A-47D1-B100-B33219007AD2}" type="slidenum">
              <a:rPr lang="en-US" sz="800" smtClean="0">
                <a:solidFill>
                  <a:srgbClr val="001135"/>
                </a:solidFill>
                <a:ea typeface="Nokia Pure Text Light" panose="020B0304040602060303" pitchFamily="34" charset="0"/>
                <a:cs typeface="Nokia Pure Text Light" panose="020B0304040602060303" pitchFamily="34" charset="0"/>
              </a:rPr>
              <a:pPr fontAlgn="auto">
                <a:spcBef>
                  <a:spcPts val="0"/>
                </a:spcBef>
                <a:spcAft>
                  <a:spcPts val="0"/>
                </a:spcAft>
                <a:defRPr/>
              </a:pPr>
              <a:t>‹#›</a:t>
            </a:fld>
            <a:endParaRPr lang="en-US">
              <a:solidFill>
                <a:srgbClr val="001135"/>
              </a:solidFill>
              <a:ea typeface="Nokia Pure Text Light" panose="020B0304040602060303" pitchFamily="34" charset="0"/>
              <a:cs typeface="Nokia Pure Text Light" panose="020B0304040602060303" pitchFamily="34" charset="0"/>
            </a:endParaRPr>
          </a:p>
        </p:txBody>
      </p:sp>
    </p:spTree>
    <p:extLst>
      <p:ext uri="{BB962C8B-B14F-4D97-AF65-F5344CB8AC3E}">
        <p14:creationId xmlns:p14="http://schemas.microsoft.com/office/powerpoint/2010/main" val="2014383100"/>
      </p:ext>
    </p:extLst>
  </p:cSld>
  <p:clrMap bg1="lt1" tx1="dk1" bg2="lt2" tx2="dk2" accent1="accent1" accent2="accent2" accent3="accent3" accent4="accent4" accent5="accent5" accent6="accent6" hlink="hlink" folHlink="folHlink"/>
  <p:sldLayoutIdLst>
    <p:sldLayoutId id="2147484035" r:id="rId1"/>
    <p:sldLayoutId id="2147484036"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Lst>
  <p:hf sldNum="0" hdr="0" dt="0"/>
  <p:txStyles>
    <p:titleStyle>
      <a:lvl1pPr algn="l" defTabSz="914400" rtl="0" eaLnBrk="1" latinLnBrk="0" hangingPunct="1">
        <a:spcBef>
          <a:spcPct val="0"/>
        </a:spcBef>
        <a:buNone/>
        <a:defRPr sz="2000"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417600" y="280988"/>
            <a:ext cx="8308800" cy="3093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p>
        </p:txBody>
      </p:sp>
      <p:sp>
        <p:nvSpPr>
          <p:cNvPr id="37" name="Slide Number Placeholder 5"/>
          <p:cNvSpPr txBox="1">
            <a:spLocks/>
          </p:cNvSpPr>
          <p:nvPr/>
        </p:nvSpPr>
        <p:spPr>
          <a:xfrm>
            <a:off x="419102" y="4816800"/>
            <a:ext cx="144462" cy="122400"/>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GB" sz="800" smtClean="0">
                <a:solidFill>
                  <a:srgbClr val="FFFFFF"/>
                </a:solidFill>
                <a:cs typeface="Arial" panose="020B0604020202020204" pitchFamily="34" charset="0"/>
              </a:rPr>
              <a:pPr>
                <a:defRPr/>
              </a:pPr>
              <a:t>‹#›</a:t>
            </a:fld>
            <a:endParaRPr lang="en-GB">
              <a:solidFill>
                <a:srgbClr val="FFFFFF"/>
              </a:solidFill>
              <a:cs typeface="Arial" panose="020B0604020202020204" pitchFamily="34" charset="0"/>
            </a:endParaRPr>
          </a:p>
        </p:txBody>
      </p:sp>
      <p:sp>
        <p:nvSpPr>
          <p:cNvPr id="38" name="TextBox 37"/>
          <p:cNvSpPr txBox="1"/>
          <p:nvPr/>
        </p:nvSpPr>
        <p:spPr>
          <a:xfrm>
            <a:off x="657000" y="4816800"/>
            <a:ext cx="1800000" cy="122237"/>
          </a:xfrm>
          <a:prstGeom prst="rect">
            <a:avLst/>
          </a:prstGeom>
          <a:noFill/>
        </p:spPr>
        <p:txBody>
          <a:bodyPr wrap="square" lIns="0" tIns="0" rIns="0" bIns="0" anchor="b">
            <a:spAutoFit/>
          </a:bodyPr>
          <a:lstStyle/>
          <a:p>
            <a:r>
              <a:rPr lang="en-GB" sz="800">
                <a:solidFill>
                  <a:srgbClr val="FFFFFF"/>
                </a:solidFill>
                <a:latin typeface="Nokia Pure Text Light"/>
                <a:cs typeface="Arial" charset="0"/>
              </a:rPr>
              <a:t>© Nokia 2018</a:t>
            </a:r>
          </a:p>
        </p:txBody>
      </p:sp>
      <p:pic>
        <p:nvPicPr>
          <p:cNvPr id="7" name="Picture 6"/>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035200" y="4806239"/>
            <a:ext cx="690379" cy="112048"/>
          </a:xfrm>
          <a:prstGeom prst="rect">
            <a:avLst/>
          </a:prstGeom>
        </p:spPr>
      </p:pic>
    </p:spTree>
    <p:extLst>
      <p:ext uri="{BB962C8B-B14F-4D97-AF65-F5344CB8AC3E}">
        <p14:creationId xmlns:p14="http://schemas.microsoft.com/office/powerpoint/2010/main" val="345551077"/>
      </p:ext>
    </p:extLst>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Lst>
  <p:hf hdr="0" ftr="0" dt="0"/>
  <p:txStyles>
    <p:titleStyle>
      <a:lvl1pPr algn="l" defTabSz="457200" rtl="0" eaLnBrk="1" fontAlgn="base" hangingPunct="1">
        <a:spcBef>
          <a:spcPct val="0"/>
        </a:spcBef>
        <a:spcAft>
          <a:spcPct val="0"/>
        </a:spcAft>
        <a:defRPr sz="2000" b="0" kern="1200">
          <a:solidFill>
            <a:schemeClr val="bg1"/>
          </a:solidFill>
          <a:latin typeface="+mj-lt"/>
          <a:ea typeface="Nokia Pure Headline Ultra Light" panose="020B0204020202020204" pitchFamily="34" charset="0"/>
          <a:cs typeface="Arial"/>
        </a:defRPr>
      </a:lvl1pPr>
      <a:lvl2pPr algn="l" defTabSz="457200" rtl="0" eaLnBrk="1" fontAlgn="base" hangingPunct="1">
        <a:spcBef>
          <a:spcPct val="0"/>
        </a:spcBef>
        <a:spcAft>
          <a:spcPct val="0"/>
        </a:spcAft>
        <a:defRPr sz="4400" b="1">
          <a:solidFill>
            <a:schemeClr val="tx1"/>
          </a:solidFill>
          <a:latin typeface="Arial" charset="0"/>
          <a:ea typeface="ヒラギノ角ゴ Pro W3" charset="0"/>
          <a:cs typeface="Arial" pitchFamily="34" charset="0"/>
        </a:defRPr>
      </a:lvl2pPr>
      <a:lvl3pPr algn="l" defTabSz="457200" rtl="0" eaLnBrk="1" fontAlgn="base" hangingPunct="1">
        <a:spcBef>
          <a:spcPct val="0"/>
        </a:spcBef>
        <a:spcAft>
          <a:spcPct val="0"/>
        </a:spcAft>
        <a:defRPr sz="4400" b="1">
          <a:solidFill>
            <a:schemeClr val="tx1"/>
          </a:solidFill>
          <a:latin typeface="Arial" charset="0"/>
          <a:ea typeface="ヒラギノ角ゴ Pro W3" charset="0"/>
          <a:cs typeface="Arial" pitchFamily="34" charset="0"/>
        </a:defRPr>
      </a:lvl3pPr>
      <a:lvl4pPr algn="l" defTabSz="457200" rtl="0" eaLnBrk="1" fontAlgn="base" hangingPunct="1">
        <a:spcBef>
          <a:spcPct val="0"/>
        </a:spcBef>
        <a:spcAft>
          <a:spcPct val="0"/>
        </a:spcAft>
        <a:defRPr sz="4400" b="1">
          <a:solidFill>
            <a:schemeClr val="tx1"/>
          </a:solidFill>
          <a:latin typeface="Arial" charset="0"/>
          <a:ea typeface="ヒラギノ角ゴ Pro W3" charset="0"/>
          <a:cs typeface="Arial" pitchFamily="34" charset="0"/>
        </a:defRPr>
      </a:lvl4pPr>
      <a:lvl5pPr algn="l" defTabSz="457200" rtl="0" eaLnBrk="1" fontAlgn="base" hangingPunct="1">
        <a:spcBef>
          <a:spcPct val="0"/>
        </a:spcBef>
        <a:spcAft>
          <a:spcPct val="0"/>
        </a:spcAft>
        <a:defRPr sz="4400" b="1">
          <a:solidFill>
            <a:schemeClr val="tx1"/>
          </a:solidFill>
          <a:latin typeface="Arial" charset="0"/>
          <a:ea typeface="ヒラギノ角ゴ Pro W3" charset="0"/>
          <a:cs typeface="Arial" pitchFamily="34" charset="0"/>
        </a:defRPr>
      </a:lvl5pPr>
      <a:lvl6pPr marL="457200" algn="l" defTabSz="457200" rtl="0" eaLnBrk="1" fontAlgn="base" hangingPunct="1">
        <a:spcBef>
          <a:spcPct val="0"/>
        </a:spcBef>
        <a:spcAft>
          <a:spcPct val="0"/>
        </a:spcAft>
        <a:defRPr b="1">
          <a:solidFill>
            <a:schemeClr val="bg2"/>
          </a:solidFill>
          <a:latin typeface="Arial" charset="0"/>
          <a:ea typeface="ヒラギノ角ゴ Pro W3" charset="0"/>
        </a:defRPr>
      </a:lvl6pPr>
      <a:lvl7pPr marL="914400" algn="l" defTabSz="457200" rtl="0" eaLnBrk="1" fontAlgn="base" hangingPunct="1">
        <a:spcBef>
          <a:spcPct val="0"/>
        </a:spcBef>
        <a:spcAft>
          <a:spcPct val="0"/>
        </a:spcAft>
        <a:defRPr b="1">
          <a:solidFill>
            <a:schemeClr val="bg2"/>
          </a:solidFill>
          <a:latin typeface="Arial" charset="0"/>
          <a:ea typeface="ヒラギノ角ゴ Pro W3" charset="0"/>
        </a:defRPr>
      </a:lvl7pPr>
      <a:lvl8pPr marL="1371600" algn="l" defTabSz="457200" rtl="0" eaLnBrk="1" fontAlgn="base" hangingPunct="1">
        <a:spcBef>
          <a:spcPct val="0"/>
        </a:spcBef>
        <a:spcAft>
          <a:spcPct val="0"/>
        </a:spcAft>
        <a:defRPr b="1">
          <a:solidFill>
            <a:schemeClr val="bg2"/>
          </a:solidFill>
          <a:latin typeface="Arial" charset="0"/>
          <a:ea typeface="ヒラギノ角ゴ Pro W3" charset="0"/>
        </a:defRPr>
      </a:lvl8pPr>
      <a:lvl9pPr marL="1828800" algn="l" defTabSz="457200" rtl="0" eaLnBrk="1" fontAlgn="base" hangingPunct="1">
        <a:spcBef>
          <a:spcPct val="0"/>
        </a:spcBef>
        <a:spcAft>
          <a:spcPct val="0"/>
        </a:spcAft>
        <a:defRPr b="1">
          <a:solidFill>
            <a:schemeClr val="bg2"/>
          </a:solidFill>
          <a:latin typeface="Arial" charset="0"/>
          <a:ea typeface="ヒラギノ角ゴ Pro W3" charset="0"/>
        </a:defRPr>
      </a:lvl9pPr>
    </p:titleStyle>
    <p:bodyStyle>
      <a:lvl1pPr marL="230188" indent="-230188" algn="l" defTabSz="457200" rtl="0" eaLnBrk="1" fontAlgn="base" hangingPunct="1">
        <a:spcBef>
          <a:spcPct val="0"/>
        </a:spcBef>
        <a:spcAft>
          <a:spcPts val="600"/>
        </a:spcAft>
        <a:buFont typeface="Arial" charset="0"/>
        <a:buChar char="•"/>
        <a:defRPr sz="3200" kern="1200">
          <a:solidFill>
            <a:schemeClr val="tx2"/>
          </a:solidFill>
          <a:latin typeface="+mn-lt"/>
          <a:ea typeface="ヒラギノ角ゴ Pro W3" charset="0"/>
          <a:cs typeface="ヒラギノ角ゴ Pro W3" charset="0"/>
        </a:defRPr>
      </a:lvl1pPr>
      <a:lvl2pPr marL="458788" indent="-228600" algn="l" defTabSz="457200" rtl="0" eaLnBrk="1" fontAlgn="base" hangingPunct="1">
        <a:spcBef>
          <a:spcPct val="0"/>
        </a:spcBef>
        <a:spcAft>
          <a:spcPts val="600"/>
        </a:spcAft>
        <a:buFont typeface="Lucida Grande"/>
        <a:buChar char="-"/>
        <a:defRPr sz="2800" kern="1200">
          <a:solidFill>
            <a:schemeClr val="tx2"/>
          </a:solidFill>
          <a:latin typeface="+mn-lt"/>
          <a:ea typeface="ヒラギノ角ゴ Pro W3" charset="0"/>
          <a:cs typeface="ヒラギノ角ゴ Pro W3"/>
        </a:defRPr>
      </a:lvl2pPr>
      <a:lvl3pPr marL="684213" indent="-225425" algn="l" defTabSz="457200" rtl="0" eaLnBrk="1" fontAlgn="base" hangingPunct="1">
        <a:spcBef>
          <a:spcPct val="0"/>
        </a:spcBef>
        <a:spcAft>
          <a:spcPts val="600"/>
        </a:spcAft>
        <a:buFont typeface="Arial" charset="0"/>
        <a:buChar char="•"/>
        <a:defRPr sz="2400" kern="1200">
          <a:solidFill>
            <a:schemeClr val="tx2"/>
          </a:solidFill>
          <a:latin typeface="+mn-lt"/>
          <a:ea typeface="ヒラギノ角ゴ Pro W3" charset="0"/>
          <a:cs typeface="ヒラギノ角ゴ Pro W3"/>
        </a:defRPr>
      </a:lvl3pPr>
      <a:lvl4pPr marL="912813" indent="-228600" algn="l" defTabSz="457200" rtl="0" eaLnBrk="1" fontAlgn="base" hangingPunct="1">
        <a:spcBef>
          <a:spcPct val="0"/>
        </a:spcBef>
        <a:spcAft>
          <a:spcPts val="600"/>
        </a:spcAft>
        <a:buFont typeface="Lucida Grande"/>
        <a:buChar char="-"/>
        <a:defRPr sz="2000" kern="1200">
          <a:solidFill>
            <a:schemeClr val="tx2"/>
          </a:solidFill>
          <a:latin typeface="+mn-lt"/>
          <a:ea typeface="ヒラギノ角ゴ Pro W3" charset="0"/>
          <a:cs typeface="ヒラギノ角ゴ Pro W3"/>
        </a:defRPr>
      </a:lvl4pPr>
      <a:lvl5pPr marL="1143000" indent="-230188" algn="l" defTabSz="457200" rtl="0" eaLnBrk="1" fontAlgn="base" hangingPunct="1">
        <a:spcBef>
          <a:spcPct val="0"/>
        </a:spcBef>
        <a:spcAft>
          <a:spcPts val="600"/>
        </a:spcAft>
        <a:buFont typeface="Arial" charset="0"/>
        <a:buChar char="•"/>
        <a:defRPr sz="2000" kern="1200">
          <a:solidFill>
            <a:schemeClr val="tx2"/>
          </a:solidFill>
          <a:latin typeface="+mn-lt"/>
          <a:ea typeface="ヒラギノ角ゴ Pro W3" charset="0"/>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Title Placeholder 6"/>
          <p:cNvSpPr>
            <a:spLocks noGrp="1"/>
          </p:cNvSpPr>
          <p:nvPr>
            <p:ph type="title"/>
          </p:nvPr>
        </p:nvSpPr>
        <p:spPr>
          <a:xfrm>
            <a:off x="417600" y="280800"/>
            <a:ext cx="8308800" cy="309600"/>
          </a:xfrm>
          <a:prstGeom prst="rect">
            <a:avLst/>
          </a:prstGeom>
        </p:spPr>
        <p:txBody>
          <a:bodyPr vert="horz" lIns="0" tIns="0" rIns="0" bIns="0" rtlCol="0" anchor="t" anchorCtr="0">
            <a:noAutofit/>
          </a:bodyPr>
          <a:lstStyle/>
          <a:p>
            <a:r>
              <a:rPr lang="en-US" noProof="0"/>
              <a:t>Click</a:t>
            </a:r>
            <a:r>
              <a:rPr lang="en-US"/>
              <a:t> to edit Master title slide</a:t>
            </a:r>
          </a:p>
        </p:txBody>
      </p:sp>
      <p:sp>
        <p:nvSpPr>
          <p:cNvPr id="19" name="TextBox 18"/>
          <p:cNvSpPr txBox="1"/>
          <p:nvPr userDrawn="1"/>
        </p:nvSpPr>
        <p:spPr>
          <a:xfrm>
            <a:off x="755776" y="4816800"/>
            <a:ext cx="1800000" cy="122237"/>
          </a:xfrm>
          <a:prstGeom prst="rect">
            <a:avLst/>
          </a:prstGeom>
          <a:noFill/>
        </p:spPr>
        <p:txBody>
          <a:bodyPr wrap="square" lIns="0" tIns="0" rIns="0" bIns="0" anchor="b">
            <a:spAutoFit/>
          </a:bodyPr>
          <a:lstStyle/>
          <a:p>
            <a:pPr defTabSz="914400" fontAlgn="auto">
              <a:spcBef>
                <a:spcPts val="0"/>
              </a:spcBef>
              <a:spcAft>
                <a:spcPts val="0"/>
              </a:spcAft>
            </a:pPr>
            <a:r>
              <a:rPr lang="en-US" sz="800">
                <a:solidFill>
                  <a:srgbClr val="001135"/>
                </a:solidFill>
                <a:latin typeface="Nokia Pure Text Light"/>
                <a:ea typeface="Nokia Pure Text Light" panose="020B0304040602060303" pitchFamily="34" charset="0"/>
                <a:cs typeface="Nokia Pure Text Light" panose="020B0304040602060303" pitchFamily="34" charset="0"/>
              </a:rPr>
              <a:t>© 2018 Nokia</a:t>
            </a:r>
          </a:p>
        </p:txBody>
      </p:sp>
      <p:sp>
        <p:nvSpPr>
          <p:cNvPr id="21" name="Slide Number Placeholder 5"/>
          <p:cNvSpPr txBox="1">
            <a:spLocks/>
          </p:cNvSpPr>
          <p:nvPr userDrawn="1"/>
        </p:nvSpPr>
        <p:spPr>
          <a:xfrm>
            <a:off x="419102" y="4816800"/>
            <a:ext cx="252000" cy="122400"/>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71245D3D-131A-47D1-B100-B33219007AD2}" type="slidenum">
              <a:rPr lang="en-US" sz="800" smtClean="0">
                <a:solidFill>
                  <a:srgbClr val="001135"/>
                </a:solidFill>
                <a:ea typeface="Nokia Pure Text Light" panose="020B0304040602060303" pitchFamily="34" charset="0"/>
                <a:cs typeface="Nokia Pure Text Light" panose="020B0304040602060303" pitchFamily="34" charset="0"/>
              </a:rPr>
              <a:pPr fontAlgn="auto">
                <a:spcBef>
                  <a:spcPts val="0"/>
                </a:spcBef>
                <a:spcAft>
                  <a:spcPts val="0"/>
                </a:spcAft>
                <a:defRPr/>
              </a:pPr>
              <a:t>‹#›</a:t>
            </a:fld>
            <a:endParaRPr lang="en-US">
              <a:solidFill>
                <a:srgbClr val="001135"/>
              </a:solidFill>
              <a:ea typeface="Nokia Pure Text Light" panose="020B0304040602060303" pitchFamily="34" charset="0"/>
              <a:cs typeface="Nokia Pure Text Light" panose="020B0304040602060303" pitchFamily="34" charset="0"/>
            </a:endParaRPr>
          </a:p>
        </p:txBody>
      </p:sp>
      <p:pic>
        <p:nvPicPr>
          <p:cNvPr id="8" name="Picture 7"/>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7877226" y="4651000"/>
            <a:ext cx="1008112" cy="424363"/>
          </a:xfrm>
          <a:prstGeom prst="rect">
            <a:avLst/>
          </a:prstGeom>
        </p:spPr>
      </p:pic>
    </p:spTree>
    <p:extLst>
      <p:ext uri="{BB962C8B-B14F-4D97-AF65-F5344CB8AC3E}">
        <p14:creationId xmlns:p14="http://schemas.microsoft.com/office/powerpoint/2010/main" val="1372811868"/>
      </p:ext>
    </p:extLst>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 id="2147484074" r:id="rId12"/>
  </p:sldLayoutIdLst>
  <p:hf sldNum="0" hdr="0" dt="0"/>
  <p:txStyles>
    <p:titleStyle>
      <a:lvl1pPr algn="l" defTabSz="914400" rtl="0" eaLnBrk="1" latinLnBrk="0" hangingPunct="1">
        <a:spcBef>
          <a:spcPct val="0"/>
        </a:spcBef>
        <a:buNone/>
        <a:defRPr sz="2000"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Title Placeholder 6"/>
          <p:cNvSpPr>
            <a:spLocks noGrp="1"/>
          </p:cNvSpPr>
          <p:nvPr>
            <p:ph type="title"/>
          </p:nvPr>
        </p:nvSpPr>
        <p:spPr>
          <a:xfrm>
            <a:off x="417600" y="280800"/>
            <a:ext cx="8308800" cy="309600"/>
          </a:xfrm>
          <a:prstGeom prst="rect">
            <a:avLst/>
          </a:prstGeom>
        </p:spPr>
        <p:txBody>
          <a:bodyPr vert="horz" lIns="0" tIns="0" rIns="0" bIns="0" rtlCol="0" anchor="t" anchorCtr="0">
            <a:noAutofit/>
          </a:bodyPr>
          <a:lstStyle/>
          <a:p>
            <a:r>
              <a:rPr lang="en-US"/>
              <a:t>Click to edit Master title slide</a:t>
            </a:r>
          </a:p>
        </p:txBody>
      </p:sp>
      <p:sp>
        <p:nvSpPr>
          <p:cNvPr id="19" name="TextBox 18"/>
          <p:cNvSpPr txBox="1"/>
          <p:nvPr userDrawn="1"/>
        </p:nvSpPr>
        <p:spPr>
          <a:xfrm>
            <a:off x="657000" y="4816800"/>
            <a:ext cx="1800000" cy="122237"/>
          </a:xfrm>
          <a:prstGeom prst="rect">
            <a:avLst/>
          </a:prstGeom>
          <a:noFill/>
        </p:spPr>
        <p:txBody>
          <a:bodyPr wrap="square" lIns="0" tIns="0" rIns="0" bIns="0" anchor="b">
            <a:spAutoFit/>
          </a:bodyPr>
          <a:lstStyle/>
          <a:p>
            <a:pPr defTabSz="914400" fontAlgn="auto">
              <a:spcBef>
                <a:spcPts val="0"/>
              </a:spcBef>
              <a:spcAft>
                <a:spcPts val="0"/>
              </a:spcAft>
            </a:pPr>
            <a:r>
              <a:rPr lang="en-GB" sz="800">
                <a:solidFill>
                  <a:srgbClr val="001135"/>
                </a:solidFill>
                <a:latin typeface="Nokia Pure Text" panose="020B0503020202020204" pitchFamily="34" charset="0"/>
                <a:ea typeface="Nokia Pure Text" panose="020B0503020202020204" pitchFamily="34" charset="0"/>
                <a:cs typeface="Arial" charset="0"/>
              </a:rPr>
              <a:t>© 2018 Nokia</a:t>
            </a:r>
          </a:p>
        </p:txBody>
      </p:sp>
      <p:sp>
        <p:nvSpPr>
          <p:cNvPr id="21" name="Slide Number Placeholder 5"/>
          <p:cNvSpPr txBox="1">
            <a:spLocks/>
          </p:cNvSpPr>
          <p:nvPr userDrawn="1"/>
        </p:nvSpPr>
        <p:spPr>
          <a:xfrm>
            <a:off x="419102" y="4816800"/>
            <a:ext cx="144462" cy="122400"/>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71245D3D-131A-47D1-B100-B33219007AD2}" type="slidenum">
              <a:rPr lang="en-GB" sz="800" smtClean="0">
                <a:solidFill>
                  <a:srgbClr val="001135"/>
                </a:solidFill>
                <a:latin typeface="Nokia Pure Text" panose="020B0503020202020204" pitchFamily="34" charset="0"/>
                <a:ea typeface="Nokia Pure Text" panose="020B0503020202020204" pitchFamily="34" charset="0"/>
                <a:cs typeface="Arial" panose="020B0604020202020204" pitchFamily="34" charset="0"/>
              </a:rPr>
              <a:pPr fontAlgn="auto">
                <a:spcBef>
                  <a:spcPts val="0"/>
                </a:spcBef>
                <a:spcAft>
                  <a:spcPts val="0"/>
                </a:spcAft>
                <a:defRPr/>
              </a:pPr>
              <a:t>‹#›</a:t>
            </a:fld>
            <a:endParaRPr lang="en-GB">
              <a:solidFill>
                <a:srgbClr val="001135"/>
              </a:solidFill>
              <a:latin typeface="Nokia Pure Text" panose="020B0503020202020204" pitchFamily="34" charset="0"/>
              <a:ea typeface="Nokia Pure Text" panose="020B0503020202020204" pitchFamily="34" charset="0"/>
              <a:cs typeface="Arial" panose="020B0604020202020204" pitchFamily="34" charset="0"/>
            </a:endParaRPr>
          </a:p>
        </p:txBody>
      </p:sp>
      <p:pic>
        <p:nvPicPr>
          <p:cNvPr id="8" name="Picture 7"/>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7877226" y="4651000"/>
            <a:ext cx="1008112" cy="424363"/>
          </a:xfrm>
          <a:prstGeom prst="rect">
            <a:avLst/>
          </a:prstGeom>
        </p:spPr>
      </p:pic>
    </p:spTree>
    <p:extLst>
      <p:ext uri="{BB962C8B-B14F-4D97-AF65-F5344CB8AC3E}">
        <p14:creationId xmlns:p14="http://schemas.microsoft.com/office/powerpoint/2010/main" val="1462673686"/>
      </p:ext>
    </p:extLst>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Lst>
  <p:transition advClick="0">
    <p:fade/>
  </p:transition>
  <p:hf sldNum="0" hdr="0" dt="0"/>
  <p:txStyles>
    <p:titleStyle>
      <a:lvl1pPr algn="l" defTabSz="914400" rtl="0" eaLnBrk="1" latinLnBrk="0" hangingPunct="1">
        <a:spcBef>
          <a:spcPct val="0"/>
        </a:spcBef>
        <a:buNone/>
        <a:defRPr sz="2000"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417600" y="280988"/>
            <a:ext cx="8308800" cy="3093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p>
        </p:txBody>
      </p:sp>
      <p:pic>
        <p:nvPicPr>
          <p:cNvPr id="3" name="Picture 2"/>
          <p:cNvPicPr>
            <a:picLocks/>
          </p:cNvPicPr>
          <p:nvPr/>
        </p:nvPicPr>
        <p:blipFill>
          <a:blip r:embed="rId14" cstate="screen">
            <a:extLst>
              <a:ext uri="{28A0092B-C50C-407E-A947-70E740481C1C}">
                <a14:useLocalDpi xmlns:a14="http://schemas.microsoft.com/office/drawing/2010/main"/>
              </a:ext>
            </a:extLst>
          </a:blip>
          <a:stretch>
            <a:fillRect/>
          </a:stretch>
        </p:blipFill>
        <p:spPr>
          <a:xfrm>
            <a:off x="8035200" y="4806000"/>
            <a:ext cx="691200" cy="111597"/>
          </a:xfrm>
          <a:prstGeom prst="rect">
            <a:avLst/>
          </a:prstGeom>
        </p:spPr>
      </p:pic>
    </p:spTree>
    <p:extLst>
      <p:ext uri="{BB962C8B-B14F-4D97-AF65-F5344CB8AC3E}">
        <p14:creationId xmlns:p14="http://schemas.microsoft.com/office/powerpoint/2010/main" val="1233708650"/>
      </p:ext>
    </p:extLst>
  </p:cSld>
  <p:clrMap bg1="lt1" tx1="dk1" bg2="lt2" tx2="dk2" accent1="accent1" accent2="accent2" accent3="accent3" accent4="accent4" accent5="accent5" accent6="accent6" hlink="hlink" folHlink="folHlink"/>
  <p:sldLayoutIdLst>
    <p:sldLayoutId id="2147484085" r:id="rId1"/>
    <p:sldLayoutId id="2147484086" r:id="rId2"/>
    <p:sldLayoutId id="2147484087" r:id="rId3"/>
    <p:sldLayoutId id="2147484088" r:id="rId4"/>
    <p:sldLayoutId id="2147484089" r:id="rId5"/>
    <p:sldLayoutId id="2147484090" r:id="rId6"/>
    <p:sldLayoutId id="2147484091" r:id="rId7"/>
    <p:sldLayoutId id="2147484092" r:id="rId8"/>
    <p:sldLayoutId id="2147484093" r:id="rId9"/>
    <p:sldLayoutId id="2147484094" r:id="rId10"/>
    <p:sldLayoutId id="2147484095" r:id="rId11"/>
    <p:sldLayoutId id="2147484096" r:id="rId12"/>
  </p:sldLayoutIdLst>
  <p:hf sldNum="0" hdr="0" dt="0"/>
  <p:txStyles>
    <p:titleStyle>
      <a:lvl1pPr algn="l" defTabSz="457200" rtl="0" eaLnBrk="1" fontAlgn="base" hangingPunct="1">
        <a:spcBef>
          <a:spcPct val="0"/>
        </a:spcBef>
        <a:spcAft>
          <a:spcPct val="0"/>
        </a:spcAft>
        <a:defRPr sz="2000" b="0" kern="1200">
          <a:solidFill>
            <a:schemeClr val="tx1"/>
          </a:solidFill>
          <a:latin typeface="+mj-lt"/>
          <a:ea typeface="Nokia Pure Headline Ultra Light" panose="020B0204020202020204" pitchFamily="34" charset="0"/>
          <a:cs typeface="Arial"/>
        </a:defRPr>
      </a:lvl1pPr>
      <a:lvl2pPr algn="l" defTabSz="457200" rtl="0" eaLnBrk="1" fontAlgn="base" hangingPunct="1">
        <a:spcBef>
          <a:spcPct val="0"/>
        </a:spcBef>
        <a:spcAft>
          <a:spcPct val="0"/>
        </a:spcAft>
        <a:defRPr sz="4400" b="1">
          <a:solidFill>
            <a:schemeClr val="tx1"/>
          </a:solidFill>
          <a:latin typeface="Arial" charset="0"/>
          <a:ea typeface="ヒラギノ角ゴ Pro W3" charset="0"/>
          <a:cs typeface="Arial" pitchFamily="34" charset="0"/>
        </a:defRPr>
      </a:lvl2pPr>
      <a:lvl3pPr algn="l" defTabSz="457200" rtl="0" eaLnBrk="1" fontAlgn="base" hangingPunct="1">
        <a:spcBef>
          <a:spcPct val="0"/>
        </a:spcBef>
        <a:spcAft>
          <a:spcPct val="0"/>
        </a:spcAft>
        <a:defRPr sz="4400" b="1">
          <a:solidFill>
            <a:schemeClr val="tx1"/>
          </a:solidFill>
          <a:latin typeface="Arial" charset="0"/>
          <a:ea typeface="ヒラギノ角ゴ Pro W3" charset="0"/>
          <a:cs typeface="Arial" pitchFamily="34" charset="0"/>
        </a:defRPr>
      </a:lvl3pPr>
      <a:lvl4pPr algn="l" defTabSz="457200" rtl="0" eaLnBrk="1" fontAlgn="base" hangingPunct="1">
        <a:spcBef>
          <a:spcPct val="0"/>
        </a:spcBef>
        <a:spcAft>
          <a:spcPct val="0"/>
        </a:spcAft>
        <a:defRPr sz="4400" b="1">
          <a:solidFill>
            <a:schemeClr val="tx1"/>
          </a:solidFill>
          <a:latin typeface="Arial" charset="0"/>
          <a:ea typeface="ヒラギノ角ゴ Pro W3" charset="0"/>
          <a:cs typeface="Arial" pitchFamily="34" charset="0"/>
        </a:defRPr>
      </a:lvl4pPr>
      <a:lvl5pPr algn="l" defTabSz="457200" rtl="0" eaLnBrk="1" fontAlgn="base" hangingPunct="1">
        <a:spcBef>
          <a:spcPct val="0"/>
        </a:spcBef>
        <a:spcAft>
          <a:spcPct val="0"/>
        </a:spcAft>
        <a:defRPr sz="4400" b="1">
          <a:solidFill>
            <a:schemeClr val="tx1"/>
          </a:solidFill>
          <a:latin typeface="Arial" charset="0"/>
          <a:ea typeface="ヒラギノ角ゴ Pro W3" charset="0"/>
          <a:cs typeface="Arial" pitchFamily="34" charset="0"/>
        </a:defRPr>
      </a:lvl5pPr>
      <a:lvl6pPr marL="457200" algn="l" defTabSz="457200" rtl="0" eaLnBrk="1" fontAlgn="base" hangingPunct="1">
        <a:spcBef>
          <a:spcPct val="0"/>
        </a:spcBef>
        <a:spcAft>
          <a:spcPct val="0"/>
        </a:spcAft>
        <a:defRPr b="1">
          <a:solidFill>
            <a:schemeClr val="bg2"/>
          </a:solidFill>
          <a:latin typeface="Arial" charset="0"/>
          <a:ea typeface="ヒラギノ角ゴ Pro W3" charset="0"/>
        </a:defRPr>
      </a:lvl6pPr>
      <a:lvl7pPr marL="914400" algn="l" defTabSz="457200" rtl="0" eaLnBrk="1" fontAlgn="base" hangingPunct="1">
        <a:spcBef>
          <a:spcPct val="0"/>
        </a:spcBef>
        <a:spcAft>
          <a:spcPct val="0"/>
        </a:spcAft>
        <a:defRPr b="1">
          <a:solidFill>
            <a:schemeClr val="bg2"/>
          </a:solidFill>
          <a:latin typeface="Arial" charset="0"/>
          <a:ea typeface="ヒラギノ角ゴ Pro W3" charset="0"/>
        </a:defRPr>
      </a:lvl7pPr>
      <a:lvl8pPr marL="1371600" algn="l" defTabSz="457200" rtl="0" eaLnBrk="1" fontAlgn="base" hangingPunct="1">
        <a:spcBef>
          <a:spcPct val="0"/>
        </a:spcBef>
        <a:spcAft>
          <a:spcPct val="0"/>
        </a:spcAft>
        <a:defRPr b="1">
          <a:solidFill>
            <a:schemeClr val="bg2"/>
          </a:solidFill>
          <a:latin typeface="Arial" charset="0"/>
          <a:ea typeface="ヒラギノ角ゴ Pro W3" charset="0"/>
        </a:defRPr>
      </a:lvl8pPr>
      <a:lvl9pPr marL="1828800" algn="l" defTabSz="457200" rtl="0" eaLnBrk="1" fontAlgn="base" hangingPunct="1">
        <a:spcBef>
          <a:spcPct val="0"/>
        </a:spcBef>
        <a:spcAft>
          <a:spcPct val="0"/>
        </a:spcAft>
        <a:defRPr b="1">
          <a:solidFill>
            <a:schemeClr val="bg2"/>
          </a:solidFill>
          <a:latin typeface="Arial" charset="0"/>
          <a:ea typeface="ヒラギノ角ゴ Pro W3" charset="0"/>
        </a:defRPr>
      </a:lvl9pPr>
    </p:titleStyle>
    <p:bodyStyle>
      <a:lvl1pPr marL="230188" indent="-230188" algn="l" defTabSz="457200" rtl="0" eaLnBrk="1" fontAlgn="base" hangingPunct="1">
        <a:spcBef>
          <a:spcPct val="0"/>
        </a:spcBef>
        <a:spcAft>
          <a:spcPts val="600"/>
        </a:spcAft>
        <a:buFont typeface="Arial" charset="0"/>
        <a:buChar char="•"/>
        <a:defRPr sz="3200" kern="1200">
          <a:solidFill>
            <a:schemeClr val="tx2"/>
          </a:solidFill>
          <a:latin typeface="+mn-lt"/>
          <a:ea typeface="ヒラギノ角ゴ Pro W3" charset="0"/>
          <a:cs typeface="ヒラギノ角ゴ Pro W3" charset="0"/>
        </a:defRPr>
      </a:lvl1pPr>
      <a:lvl2pPr marL="458788" indent="-228600" algn="l" defTabSz="457200" rtl="0" eaLnBrk="1" fontAlgn="base" hangingPunct="1">
        <a:spcBef>
          <a:spcPct val="0"/>
        </a:spcBef>
        <a:spcAft>
          <a:spcPts val="600"/>
        </a:spcAft>
        <a:buFont typeface="Lucida Grande"/>
        <a:buChar char="-"/>
        <a:defRPr sz="2800" kern="1200">
          <a:solidFill>
            <a:schemeClr val="tx2"/>
          </a:solidFill>
          <a:latin typeface="+mn-lt"/>
          <a:ea typeface="ヒラギノ角ゴ Pro W3" charset="0"/>
          <a:cs typeface="ヒラギノ角ゴ Pro W3"/>
        </a:defRPr>
      </a:lvl2pPr>
      <a:lvl3pPr marL="684213" indent="-225425" algn="l" defTabSz="457200" rtl="0" eaLnBrk="1" fontAlgn="base" hangingPunct="1">
        <a:spcBef>
          <a:spcPct val="0"/>
        </a:spcBef>
        <a:spcAft>
          <a:spcPts val="600"/>
        </a:spcAft>
        <a:buFont typeface="Arial" charset="0"/>
        <a:buChar char="•"/>
        <a:defRPr sz="2400" kern="1200">
          <a:solidFill>
            <a:schemeClr val="tx2"/>
          </a:solidFill>
          <a:latin typeface="+mn-lt"/>
          <a:ea typeface="ヒラギノ角ゴ Pro W3" charset="0"/>
          <a:cs typeface="ヒラギノ角ゴ Pro W3"/>
        </a:defRPr>
      </a:lvl3pPr>
      <a:lvl4pPr marL="912813" indent="-228600" algn="l" defTabSz="457200" rtl="0" eaLnBrk="1" fontAlgn="base" hangingPunct="1">
        <a:spcBef>
          <a:spcPct val="0"/>
        </a:spcBef>
        <a:spcAft>
          <a:spcPts val="600"/>
        </a:spcAft>
        <a:buFont typeface="Lucida Grande"/>
        <a:buChar char="-"/>
        <a:defRPr sz="2000" kern="1200">
          <a:solidFill>
            <a:schemeClr val="tx2"/>
          </a:solidFill>
          <a:latin typeface="+mn-lt"/>
          <a:ea typeface="ヒラギノ角ゴ Pro W3" charset="0"/>
          <a:cs typeface="ヒラギノ角ゴ Pro W3"/>
        </a:defRPr>
      </a:lvl4pPr>
      <a:lvl5pPr marL="1143000" indent="-230188" algn="l" defTabSz="457200" rtl="0" eaLnBrk="1" fontAlgn="base" hangingPunct="1">
        <a:spcBef>
          <a:spcPct val="0"/>
        </a:spcBef>
        <a:spcAft>
          <a:spcPts val="600"/>
        </a:spcAft>
        <a:buFont typeface="Arial" charset="0"/>
        <a:buChar char="•"/>
        <a:defRPr sz="2000" kern="1200">
          <a:solidFill>
            <a:schemeClr val="tx2"/>
          </a:solidFill>
          <a:latin typeface="+mn-lt"/>
          <a:ea typeface="ヒラギノ角ゴ Pro W3" charset="0"/>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Title Placeholder 6"/>
          <p:cNvSpPr>
            <a:spLocks noGrp="1"/>
          </p:cNvSpPr>
          <p:nvPr>
            <p:ph type="title"/>
          </p:nvPr>
        </p:nvSpPr>
        <p:spPr>
          <a:xfrm>
            <a:off x="417600" y="280800"/>
            <a:ext cx="8308800" cy="309600"/>
          </a:xfrm>
          <a:prstGeom prst="rect">
            <a:avLst/>
          </a:prstGeom>
        </p:spPr>
        <p:txBody>
          <a:bodyPr vert="horz" lIns="0" tIns="0" rIns="0" bIns="0" rtlCol="0" anchor="t" anchorCtr="0">
            <a:noAutofit/>
          </a:bodyPr>
          <a:lstStyle/>
          <a:p>
            <a:r>
              <a:rPr lang="en-US" noProof="0"/>
              <a:t>Click</a:t>
            </a:r>
            <a:r>
              <a:rPr lang="en-US"/>
              <a:t> to edit Master title slide</a:t>
            </a:r>
          </a:p>
        </p:txBody>
      </p:sp>
      <p:sp>
        <p:nvSpPr>
          <p:cNvPr id="19" name="TextBox 18"/>
          <p:cNvSpPr txBox="1"/>
          <p:nvPr userDrawn="1"/>
        </p:nvSpPr>
        <p:spPr>
          <a:xfrm>
            <a:off x="755776" y="4816800"/>
            <a:ext cx="1800000" cy="122237"/>
          </a:xfrm>
          <a:prstGeom prst="rect">
            <a:avLst/>
          </a:prstGeom>
          <a:noFill/>
        </p:spPr>
        <p:txBody>
          <a:bodyPr wrap="square" lIns="0" tIns="0" rIns="0" bIns="0" anchor="b">
            <a:spAutoFit/>
          </a:bodyPr>
          <a:lstStyle/>
          <a:p>
            <a:pPr defTabSz="914400" fontAlgn="auto">
              <a:spcBef>
                <a:spcPts val="0"/>
              </a:spcBef>
              <a:spcAft>
                <a:spcPts val="0"/>
              </a:spcAft>
            </a:pPr>
            <a:r>
              <a:rPr lang="en-US" sz="800">
                <a:solidFill>
                  <a:srgbClr val="001135"/>
                </a:solidFill>
                <a:latin typeface="Nokia Pure Text Light" panose="020B0304040602060303" pitchFamily="34" charset="0"/>
                <a:ea typeface="Nokia Pure Text Light" panose="020B0304040602060303" pitchFamily="34" charset="0"/>
                <a:cs typeface="Nokia Pure Text Light" panose="020B0304040602060303" pitchFamily="34" charset="0"/>
              </a:rPr>
              <a:t>© 2018 Nokia</a:t>
            </a:r>
          </a:p>
        </p:txBody>
      </p:sp>
      <p:sp>
        <p:nvSpPr>
          <p:cNvPr id="21" name="Slide Number Placeholder 5"/>
          <p:cNvSpPr txBox="1">
            <a:spLocks/>
          </p:cNvSpPr>
          <p:nvPr userDrawn="1"/>
        </p:nvSpPr>
        <p:spPr>
          <a:xfrm>
            <a:off x="419102" y="4816800"/>
            <a:ext cx="252000" cy="122400"/>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71245D3D-131A-47D1-B100-B33219007AD2}" type="slidenum">
              <a:rPr lang="en-US" sz="800" smtClean="0">
                <a:solidFill>
                  <a:srgbClr val="001135"/>
                </a:solidFill>
                <a:ea typeface="Nokia Pure Text Light" panose="020B0304040602060303" pitchFamily="34" charset="0"/>
                <a:cs typeface="Nokia Pure Text Light" panose="020B0304040602060303" pitchFamily="34" charset="0"/>
              </a:rPr>
              <a:pPr fontAlgn="auto">
                <a:spcBef>
                  <a:spcPts val="0"/>
                </a:spcBef>
                <a:spcAft>
                  <a:spcPts val="0"/>
                </a:spcAft>
                <a:defRPr/>
              </a:pPr>
              <a:t>‹#›</a:t>
            </a:fld>
            <a:endParaRPr lang="en-US">
              <a:solidFill>
                <a:srgbClr val="001135"/>
              </a:solidFill>
              <a:ea typeface="Nokia Pure Text Light" panose="020B0304040602060303" pitchFamily="34" charset="0"/>
              <a:cs typeface="Nokia Pure Text Light" panose="020B0304040602060303" pitchFamily="34" charset="0"/>
            </a:endParaRPr>
          </a:p>
        </p:txBody>
      </p:sp>
      <p:pic>
        <p:nvPicPr>
          <p:cNvPr id="8" name="Picture 7"/>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7877226" y="4651000"/>
            <a:ext cx="1008112" cy="424363"/>
          </a:xfrm>
          <a:prstGeom prst="rect">
            <a:avLst/>
          </a:prstGeom>
        </p:spPr>
      </p:pic>
    </p:spTree>
    <p:extLst>
      <p:ext uri="{BB962C8B-B14F-4D97-AF65-F5344CB8AC3E}">
        <p14:creationId xmlns:p14="http://schemas.microsoft.com/office/powerpoint/2010/main" val="346155058"/>
      </p:ext>
    </p:extLst>
  </p:cSld>
  <p:clrMap bg1="lt1" tx1="dk1" bg2="lt2" tx2="dk2" accent1="accent1" accent2="accent2" accent3="accent3" accent4="accent4" accent5="accent5" accent6="accent6" hlink="hlink" folHlink="folHlink"/>
  <p:sldLayoutIdLst>
    <p:sldLayoutId id="2147484098" r:id="rId1"/>
    <p:sldLayoutId id="2147484099" r:id="rId2"/>
    <p:sldLayoutId id="2147484100" r:id="rId3"/>
    <p:sldLayoutId id="2147484101" r:id="rId4"/>
    <p:sldLayoutId id="2147484102" r:id="rId5"/>
    <p:sldLayoutId id="2147484103" r:id="rId6"/>
    <p:sldLayoutId id="2147484104" r:id="rId7"/>
    <p:sldLayoutId id="2147484105" r:id="rId8"/>
    <p:sldLayoutId id="2147484106" r:id="rId9"/>
    <p:sldLayoutId id="2147484107" r:id="rId10"/>
  </p:sldLayoutIdLst>
  <p:hf sldNum="0" hdr="0" dt="0"/>
  <p:txStyles>
    <p:titleStyle>
      <a:lvl1pPr algn="l" defTabSz="914400" rtl="0" eaLnBrk="1" latinLnBrk="0" hangingPunct="1">
        <a:spcBef>
          <a:spcPct val="0"/>
        </a:spcBef>
        <a:buNone/>
        <a:defRPr sz="2000"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5" name="Line 9"/>
          <p:cNvSpPr>
            <a:spLocks noChangeShapeType="1"/>
          </p:cNvSpPr>
          <p:nvPr/>
        </p:nvSpPr>
        <p:spPr bwMode="auto">
          <a:xfrm flipV="1">
            <a:off x="-179388" y="593725"/>
            <a:ext cx="9502776" cy="0"/>
          </a:xfrm>
          <a:prstGeom prst="line">
            <a:avLst/>
          </a:prstGeom>
          <a:noFill/>
          <a:ln w="3175">
            <a:solidFill>
              <a:schemeClr val="bg1"/>
            </a:solidFill>
            <a:round/>
            <a:headEnd/>
            <a:tailEnd/>
          </a:ln>
          <a:extLst/>
        </p:spPr>
        <p:txBody>
          <a:bodyPr anchor="ctr"/>
          <a:lstStyle/>
          <a:p>
            <a:pPr>
              <a:defRPr/>
            </a:pPr>
            <a:endParaRPr lang="en-GB">
              <a:latin typeface="+mj-lt"/>
            </a:endParaRPr>
          </a:p>
        </p:txBody>
      </p:sp>
      <p:sp>
        <p:nvSpPr>
          <p:cNvPr id="1036" name="Line 12"/>
          <p:cNvSpPr>
            <a:spLocks noChangeShapeType="1"/>
          </p:cNvSpPr>
          <p:nvPr/>
        </p:nvSpPr>
        <p:spPr bwMode="auto">
          <a:xfrm flipV="1">
            <a:off x="-179388" y="4914900"/>
            <a:ext cx="9502776" cy="0"/>
          </a:xfrm>
          <a:prstGeom prst="line">
            <a:avLst/>
          </a:prstGeom>
          <a:noFill/>
          <a:ln w="3175">
            <a:solidFill>
              <a:schemeClr val="bg1"/>
            </a:solidFill>
            <a:round/>
            <a:headEnd/>
            <a:tailEnd/>
          </a:ln>
          <a:extLst/>
        </p:spPr>
        <p:txBody>
          <a:bodyPr anchor="ctr"/>
          <a:lstStyle/>
          <a:p>
            <a:pPr>
              <a:defRPr/>
            </a:pPr>
            <a:endParaRPr lang="en-GB">
              <a:latin typeface="Arial" pitchFamily="34" charset="0"/>
            </a:endParaRPr>
          </a:p>
        </p:txBody>
      </p:sp>
      <p:sp>
        <p:nvSpPr>
          <p:cNvPr id="1037" name="Line 9"/>
          <p:cNvSpPr>
            <a:spLocks noChangeShapeType="1"/>
          </p:cNvSpPr>
          <p:nvPr/>
        </p:nvSpPr>
        <p:spPr bwMode="auto">
          <a:xfrm flipV="1">
            <a:off x="-179388" y="846138"/>
            <a:ext cx="9502776" cy="0"/>
          </a:xfrm>
          <a:prstGeom prst="line">
            <a:avLst/>
          </a:prstGeom>
          <a:noFill/>
          <a:ln w="3175">
            <a:solidFill>
              <a:schemeClr val="bg1"/>
            </a:solidFill>
            <a:round/>
            <a:headEnd/>
            <a:tailEnd/>
          </a:ln>
          <a:extLst/>
        </p:spPr>
        <p:txBody>
          <a:bodyPr anchor="ctr"/>
          <a:lstStyle/>
          <a:p>
            <a:pPr>
              <a:defRPr/>
            </a:pPr>
            <a:endParaRPr lang="en-GB">
              <a:latin typeface="Arial" pitchFamily="34" charset="0"/>
            </a:endParaRPr>
          </a:p>
        </p:txBody>
      </p:sp>
      <p:sp>
        <p:nvSpPr>
          <p:cNvPr id="1038" name="Line 10"/>
          <p:cNvSpPr>
            <a:spLocks noChangeShapeType="1"/>
          </p:cNvSpPr>
          <p:nvPr/>
        </p:nvSpPr>
        <p:spPr bwMode="auto">
          <a:xfrm flipH="1">
            <a:off x="-179388" y="1092200"/>
            <a:ext cx="9502776" cy="0"/>
          </a:xfrm>
          <a:prstGeom prst="line">
            <a:avLst/>
          </a:prstGeom>
          <a:noFill/>
          <a:ln w="3175">
            <a:solidFill>
              <a:schemeClr val="bg1"/>
            </a:solidFill>
            <a:round/>
            <a:headEnd/>
            <a:tailEnd/>
          </a:ln>
          <a:extLst/>
        </p:spPr>
        <p:txBody>
          <a:bodyPr anchor="ctr"/>
          <a:lstStyle/>
          <a:p>
            <a:pPr>
              <a:defRPr/>
            </a:pPr>
            <a:endParaRPr lang="en-GB">
              <a:latin typeface="Arial" pitchFamily="34" charset="0"/>
            </a:endParaRPr>
          </a:p>
        </p:txBody>
      </p:sp>
      <p:sp>
        <p:nvSpPr>
          <p:cNvPr id="1039" name="Line 12"/>
          <p:cNvSpPr>
            <a:spLocks noChangeShapeType="1"/>
          </p:cNvSpPr>
          <p:nvPr/>
        </p:nvSpPr>
        <p:spPr bwMode="auto">
          <a:xfrm flipV="1">
            <a:off x="-179388" y="4665663"/>
            <a:ext cx="9502776" cy="0"/>
          </a:xfrm>
          <a:prstGeom prst="line">
            <a:avLst/>
          </a:prstGeom>
          <a:noFill/>
          <a:ln w="3175">
            <a:solidFill>
              <a:schemeClr val="bg1"/>
            </a:solidFill>
            <a:round/>
            <a:headEnd/>
            <a:tailEnd/>
          </a:ln>
          <a:extLst/>
        </p:spPr>
        <p:txBody>
          <a:bodyPr anchor="ctr"/>
          <a:lstStyle/>
          <a:p>
            <a:pPr>
              <a:defRPr/>
            </a:pPr>
            <a:endParaRPr lang="en-GB">
              <a:latin typeface="Arial" pitchFamily="34" charset="0"/>
            </a:endParaRPr>
          </a:p>
        </p:txBody>
      </p:sp>
      <p:sp>
        <p:nvSpPr>
          <p:cNvPr id="1040" name="Line 13"/>
          <p:cNvSpPr>
            <a:spLocks noChangeShapeType="1"/>
          </p:cNvSpPr>
          <p:nvPr/>
        </p:nvSpPr>
        <p:spPr bwMode="auto">
          <a:xfrm flipH="1" flipV="1">
            <a:off x="-179388" y="4400550"/>
            <a:ext cx="9502776" cy="0"/>
          </a:xfrm>
          <a:prstGeom prst="line">
            <a:avLst/>
          </a:prstGeom>
          <a:noFill/>
          <a:ln w="3175">
            <a:solidFill>
              <a:schemeClr val="bg1"/>
            </a:solidFill>
            <a:round/>
            <a:headEnd/>
            <a:tailEnd/>
          </a:ln>
          <a:extLst/>
        </p:spPr>
        <p:txBody>
          <a:bodyPr anchor="ctr"/>
          <a:lstStyle/>
          <a:p>
            <a:pPr>
              <a:defRPr/>
            </a:pPr>
            <a:endParaRPr lang="en-GB">
              <a:latin typeface="Arial" pitchFamily="34" charset="0"/>
            </a:endParaRPr>
          </a:p>
        </p:txBody>
      </p:sp>
      <p:sp>
        <p:nvSpPr>
          <p:cNvPr id="1041" name="Line 14"/>
          <p:cNvSpPr>
            <a:spLocks noChangeShapeType="1"/>
          </p:cNvSpPr>
          <p:nvPr/>
        </p:nvSpPr>
        <p:spPr bwMode="auto">
          <a:xfrm>
            <a:off x="-179388" y="280988"/>
            <a:ext cx="9502776" cy="0"/>
          </a:xfrm>
          <a:prstGeom prst="line">
            <a:avLst/>
          </a:prstGeom>
          <a:noFill/>
          <a:ln w="3175">
            <a:solidFill>
              <a:schemeClr val="bg1"/>
            </a:solidFill>
            <a:round/>
            <a:headEnd/>
            <a:tailEnd/>
          </a:ln>
          <a:extLst/>
        </p:spPr>
        <p:txBody>
          <a:bodyPr anchor="ctr"/>
          <a:lstStyle/>
          <a:p>
            <a:pPr>
              <a:defRPr/>
            </a:pPr>
            <a:endParaRPr lang="en-GB">
              <a:latin typeface="Arial" pitchFamily="34" charset="0"/>
            </a:endParaRPr>
          </a:p>
        </p:txBody>
      </p:sp>
      <p:sp>
        <p:nvSpPr>
          <p:cNvPr id="1042" name="Line 15"/>
          <p:cNvSpPr>
            <a:spLocks noChangeShapeType="1"/>
          </p:cNvSpPr>
          <p:nvPr/>
        </p:nvSpPr>
        <p:spPr bwMode="auto">
          <a:xfrm flipH="1">
            <a:off x="417513" y="-147638"/>
            <a:ext cx="0" cy="5508626"/>
          </a:xfrm>
          <a:prstGeom prst="line">
            <a:avLst/>
          </a:prstGeom>
          <a:noFill/>
          <a:ln w="3175">
            <a:solidFill>
              <a:schemeClr val="bg1"/>
            </a:solidFill>
            <a:round/>
            <a:headEnd/>
            <a:tailEnd/>
          </a:ln>
          <a:extLst/>
        </p:spPr>
        <p:txBody>
          <a:bodyPr anchor="ctr"/>
          <a:lstStyle/>
          <a:p>
            <a:pPr>
              <a:defRPr/>
            </a:pPr>
            <a:endParaRPr lang="en-GB">
              <a:latin typeface="Arial" pitchFamily="34" charset="0"/>
            </a:endParaRPr>
          </a:p>
        </p:txBody>
      </p:sp>
      <p:sp>
        <p:nvSpPr>
          <p:cNvPr id="1043" name="Line 17"/>
          <p:cNvSpPr>
            <a:spLocks noChangeShapeType="1"/>
          </p:cNvSpPr>
          <p:nvPr/>
        </p:nvSpPr>
        <p:spPr bwMode="auto">
          <a:xfrm>
            <a:off x="8656638" y="-147638"/>
            <a:ext cx="0" cy="5508626"/>
          </a:xfrm>
          <a:prstGeom prst="line">
            <a:avLst/>
          </a:prstGeom>
          <a:noFill/>
          <a:ln w="3175">
            <a:solidFill>
              <a:schemeClr val="bg1"/>
            </a:solidFill>
            <a:round/>
            <a:headEnd/>
            <a:tailEnd/>
          </a:ln>
          <a:extLst/>
        </p:spPr>
        <p:txBody>
          <a:bodyPr anchor="ctr"/>
          <a:lstStyle/>
          <a:p>
            <a:pPr>
              <a:defRPr/>
            </a:pPr>
            <a:endParaRPr lang="en-GB">
              <a:latin typeface="Arial" pitchFamily="34" charset="0"/>
            </a:endParaRPr>
          </a:p>
        </p:txBody>
      </p:sp>
      <p:sp>
        <p:nvSpPr>
          <p:cNvPr id="2" name="Title Placeholder 1"/>
          <p:cNvSpPr>
            <a:spLocks noGrp="1"/>
          </p:cNvSpPr>
          <p:nvPr>
            <p:ph type="title"/>
          </p:nvPr>
        </p:nvSpPr>
        <p:spPr bwMode="auto">
          <a:xfrm>
            <a:off x="417513" y="279400"/>
            <a:ext cx="8229600" cy="3111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p>
        </p:txBody>
      </p:sp>
      <p:sp>
        <p:nvSpPr>
          <p:cNvPr id="4" name="Text Placeholder 2"/>
          <p:cNvSpPr>
            <a:spLocks noGrp="1"/>
          </p:cNvSpPr>
          <p:nvPr>
            <p:ph type="body" idx="1"/>
          </p:nvPr>
        </p:nvSpPr>
        <p:spPr bwMode="auto">
          <a:xfrm>
            <a:off x="417513" y="1089025"/>
            <a:ext cx="8229600" cy="33067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 name="Text Box 9"/>
          <p:cNvSpPr txBox="1">
            <a:spLocks noChangeArrowheads="1"/>
          </p:cNvSpPr>
          <p:nvPr/>
        </p:nvSpPr>
        <p:spPr bwMode="auto">
          <a:xfrm>
            <a:off x="0" y="-352425"/>
            <a:ext cx="9144000" cy="233362"/>
          </a:xfrm>
          <a:prstGeom prst="rect">
            <a:avLst/>
          </a:prstGeom>
          <a:noFill/>
          <a:ln w="19050" algn="ctr">
            <a:noFill/>
            <a:miter lim="800000"/>
            <a:headEnd/>
            <a:tailEnd/>
          </a:ln>
          <a:effectLst/>
        </p:spPr>
        <p:txBody>
          <a:bodyPr lIns="90000" tIns="46800" rIns="90000" bIns="46800">
            <a:spAutoFit/>
          </a:bodyPr>
          <a:lstStyle/>
          <a:p>
            <a:pPr algn="ctr" defTabSz="762000" eaLnBrk="0" hangingPunct="0">
              <a:lnSpc>
                <a:spcPct val="90000"/>
              </a:lnSpc>
              <a:spcBef>
                <a:spcPct val="50000"/>
              </a:spcBef>
              <a:buClr>
                <a:schemeClr val="accent1"/>
              </a:buClr>
              <a:defRPr/>
            </a:pPr>
            <a:r>
              <a:rPr lang="en-US" sz="1000">
                <a:solidFill>
                  <a:schemeClr val="tx2"/>
                </a:solidFill>
                <a:latin typeface="+mn-lt"/>
                <a:cs typeface="+mn-cs"/>
              </a:rPr>
              <a:t>To change the document information in the footer, press [Alt + F8] and use the “FORM“</a:t>
            </a:r>
          </a:p>
        </p:txBody>
      </p:sp>
      <p:sp>
        <p:nvSpPr>
          <p:cNvPr id="41" name="AutoShape 57"/>
          <p:cNvSpPr>
            <a:spLocks noChangeArrowheads="1"/>
          </p:cNvSpPr>
          <p:nvPr/>
        </p:nvSpPr>
        <p:spPr bwMode="auto">
          <a:xfrm>
            <a:off x="1474788" y="5208588"/>
            <a:ext cx="287337" cy="134937"/>
          </a:xfrm>
          <a:prstGeom prst="roundRect">
            <a:avLst>
              <a:gd name="adj" fmla="val 16667"/>
            </a:avLst>
          </a:prstGeom>
          <a:solidFill>
            <a:schemeClr val="accent1"/>
          </a:solidFill>
          <a:ln w="9525">
            <a:noFill/>
            <a:round/>
            <a:headEnd/>
            <a:tailEnd/>
          </a:ln>
        </p:spPr>
        <p:txBody>
          <a:bodyPr lIns="18000" tIns="252000" rIns="18000" bIns="0"/>
          <a:lstStyle/>
          <a:p>
            <a:pPr defTabSz="603250" eaLnBrk="0" hangingPunct="0">
              <a:spcBef>
                <a:spcPct val="15000"/>
              </a:spcBef>
              <a:spcAft>
                <a:spcPct val="15000"/>
              </a:spcAft>
              <a:buClr>
                <a:schemeClr val="accent1"/>
              </a:buClr>
              <a:defRPr/>
            </a:pPr>
            <a:r>
              <a:rPr lang="en-GB" sz="500" b="1">
                <a:solidFill>
                  <a:schemeClr val="tx2"/>
                </a:solidFill>
                <a:latin typeface="+mn-lt"/>
                <a:cs typeface="Arial" panose="020B0604020202020204" pitchFamily="34" charset="0"/>
              </a:rPr>
              <a:t>R 18 </a:t>
            </a:r>
            <a:br>
              <a:rPr lang="en-GB" sz="500" b="1">
                <a:solidFill>
                  <a:schemeClr val="tx2"/>
                </a:solidFill>
                <a:latin typeface="+mn-lt"/>
                <a:cs typeface="Arial" panose="020B0604020202020204" pitchFamily="34" charset="0"/>
              </a:rPr>
            </a:br>
            <a:r>
              <a:rPr lang="en-GB" sz="500" b="1">
                <a:solidFill>
                  <a:schemeClr val="tx2"/>
                </a:solidFill>
                <a:latin typeface="+mn-lt"/>
                <a:cs typeface="Arial" panose="020B0604020202020204" pitchFamily="34" charset="0"/>
              </a:rPr>
              <a:t>G 65 </a:t>
            </a:r>
            <a:br>
              <a:rPr lang="en-GB" sz="500" b="1">
                <a:solidFill>
                  <a:schemeClr val="tx2"/>
                </a:solidFill>
                <a:latin typeface="+mn-lt"/>
                <a:cs typeface="Arial" panose="020B0604020202020204" pitchFamily="34" charset="0"/>
              </a:rPr>
            </a:br>
            <a:r>
              <a:rPr lang="en-GB" sz="500" b="1">
                <a:solidFill>
                  <a:schemeClr val="tx2"/>
                </a:solidFill>
                <a:latin typeface="+mn-lt"/>
                <a:cs typeface="Arial" panose="020B0604020202020204" pitchFamily="34" charset="0"/>
              </a:rPr>
              <a:t>B 145</a:t>
            </a:r>
          </a:p>
        </p:txBody>
      </p:sp>
      <p:sp>
        <p:nvSpPr>
          <p:cNvPr id="43" name="AutoShape 58"/>
          <p:cNvSpPr>
            <a:spLocks noChangeArrowheads="1"/>
          </p:cNvSpPr>
          <p:nvPr/>
        </p:nvSpPr>
        <p:spPr bwMode="auto">
          <a:xfrm>
            <a:off x="1835150" y="5208588"/>
            <a:ext cx="287338" cy="134937"/>
          </a:xfrm>
          <a:prstGeom prst="roundRect">
            <a:avLst>
              <a:gd name="adj" fmla="val 16667"/>
            </a:avLst>
          </a:prstGeom>
          <a:solidFill>
            <a:schemeClr val="accent2"/>
          </a:solidFill>
          <a:ln w="9525">
            <a:noFill/>
            <a:round/>
            <a:headEnd/>
            <a:tailEnd/>
          </a:ln>
        </p:spPr>
        <p:txBody>
          <a:bodyPr lIns="18000" tIns="252000" rIns="18000" bIns="0"/>
          <a:lstStyle/>
          <a:p>
            <a:pPr defTabSz="603250" eaLnBrk="0" hangingPunct="0">
              <a:spcBef>
                <a:spcPct val="15000"/>
              </a:spcBef>
              <a:spcAft>
                <a:spcPct val="15000"/>
              </a:spcAft>
              <a:buClr>
                <a:schemeClr val="accent1"/>
              </a:buClr>
              <a:defRPr/>
            </a:pPr>
            <a:r>
              <a:rPr lang="en-GB" sz="500" b="1">
                <a:solidFill>
                  <a:schemeClr val="tx2"/>
                </a:solidFill>
                <a:latin typeface="+mn-lt"/>
                <a:cs typeface="Arial" panose="020B0604020202020204" pitchFamily="34" charset="0"/>
              </a:rPr>
              <a:t>R 0 </a:t>
            </a:r>
            <a:br>
              <a:rPr lang="en-GB" sz="500" b="1">
                <a:solidFill>
                  <a:schemeClr val="tx2"/>
                </a:solidFill>
                <a:latin typeface="+mn-lt"/>
                <a:cs typeface="Arial" panose="020B0604020202020204" pitchFamily="34" charset="0"/>
              </a:rPr>
            </a:br>
            <a:r>
              <a:rPr lang="en-GB" sz="500" b="1">
                <a:solidFill>
                  <a:schemeClr val="tx2"/>
                </a:solidFill>
                <a:latin typeface="+mn-lt"/>
                <a:cs typeface="Arial" panose="020B0604020202020204" pitchFamily="34" charset="0"/>
              </a:rPr>
              <a:t>G 201 </a:t>
            </a:r>
            <a:br>
              <a:rPr lang="en-GB" sz="500" b="1">
                <a:solidFill>
                  <a:schemeClr val="tx2"/>
                </a:solidFill>
                <a:latin typeface="+mn-lt"/>
                <a:cs typeface="Arial" panose="020B0604020202020204" pitchFamily="34" charset="0"/>
              </a:rPr>
            </a:br>
            <a:r>
              <a:rPr lang="en-GB" sz="500" b="1">
                <a:solidFill>
                  <a:schemeClr val="tx2"/>
                </a:solidFill>
                <a:latin typeface="+mn-lt"/>
                <a:cs typeface="Arial" panose="020B0604020202020204" pitchFamily="34" charset="0"/>
              </a:rPr>
              <a:t>B 255</a:t>
            </a:r>
          </a:p>
        </p:txBody>
      </p:sp>
      <p:sp>
        <p:nvSpPr>
          <p:cNvPr id="44" name="AutoShape 59"/>
          <p:cNvSpPr>
            <a:spLocks noChangeArrowheads="1"/>
          </p:cNvSpPr>
          <p:nvPr/>
        </p:nvSpPr>
        <p:spPr bwMode="auto">
          <a:xfrm>
            <a:off x="2195513" y="5208588"/>
            <a:ext cx="287337" cy="134937"/>
          </a:xfrm>
          <a:prstGeom prst="roundRect">
            <a:avLst>
              <a:gd name="adj" fmla="val 16667"/>
            </a:avLst>
          </a:prstGeom>
          <a:solidFill>
            <a:schemeClr val="accent4"/>
          </a:solidFill>
          <a:ln w="9525">
            <a:noFill/>
            <a:round/>
            <a:headEnd/>
            <a:tailEnd/>
          </a:ln>
          <a:effectLst/>
        </p:spPr>
        <p:txBody>
          <a:bodyPr lIns="18000" tIns="252000" rIns="18000" bIns="0"/>
          <a:lstStyle/>
          <a:p>
            <a:pPr defTabSz="604647" eaLnBrk="0" fontAlgn="auto" hangingPunct="0">
              <a:spcBef>
                <a:spcPct val="15000"/>
              </a:spcBef>
              <a:spcAft>
                <a:spcPct val="15000"/>
              </a:spcAft>
              <a:buClr>
                <a:schemeClr val="accent1"/>
              </a:buClr>
              <a:defRPr/>
            </a:pPr>
            <a:r>
              <a:rPr lang="en-US" sz="500" b="1">
                <a:solidFill>
                  <a:schemeClr val="tx2"/>
                </a:solidFill>
                <a:latin typeface="+mn-lt"/>
                <a:cs typeface="Arial" panose="020B0604020202020204" pitchFamily="34" charset="0"/>
              </a:rPr>
              <a:t>R 104</a:t>
            </a:r>
            <a:br>
              <a:rPr lang="en-US" sz="500" b="1">
                <a:solidFill>
                  <a:schemeClr val="tx2"/>
                </a:solidFill>
                <a:latin typeface="+mn-lt"/>
                <a:cs typeface="Arial" panose="020B0604020202020204" pitchFamily="34" charset="0"/>
              </a:rPr>
            </a:br>
            <a:r>
              <a:rPr lang="en-US" sz="500" b="1">
                <a:solidFill>
                  <a:schemeClr val="tx2"/>
                </a:solidFill>
                <a:latin typeface="+mn-lt"/>
                <a:cs typeface="Arial" panose="020B0604020202020204" pitchFamily="34" charset="0"/>
              </a:rPr>
              <a:t>G 113</a:t>
            </a:r>
            <a:br>
              <a:rPr lang="en-US" sz="500" b="1">
                <a:solidFill>
                  <a:schemeClr val="tx2"/>
                </a:solidFill>
                <a:latin typeface="+mn-lt"/>
                <a:cs typeface="Arial" panose="020B0604020202020204" pitchFamily="34" charset="0"/>
              </a:rPr>
            </a:br>
            <a:r>
              <a:rPr lang="en-US" sz="500" b="1">
                <a:solidFill>
                  <a:schemeClr val="tx2"/>
                </a:solidFill>
                <a:latin typeface="+mn-lt"/>
                <a:cs typeface="Arial" panose="020B0604020202020204" pitchFamily="34" charset="0"/>
              </a:rPr>
              <a:t>B 122</a:t>
            </a:r>
          </a:p>
        </p:txBody>
      </p:sp>
      <p:sp>
        <p:nvSpPr>
          <p:cNvPr id="45" name="AutoShape 64"/>
          <p:cNvSpPr>
            <a:spLocks noChangeArrowheads="1"/>
          </p:cNvSpPr>
          <p:nvPr/>
        </p:nvSpPr>
        <p:spPr bwMode="auto">
          <a:xfrm>
            <a:off x="2916238" y="5208588"/>
            <a:ext cx="287337" cy="134937"/>
          </a:xfrm>
          <a:prstGeom prst="roundRect">
            <a:avLst>
              <a:gd name="adj" fmla="val 16667"/>
            </a:avLst>
          </a:prstGeom>
          <a:solidFill>
            <a:schemeClr val="accent6"/>
          </a:solidFill>
          <a:ln w="9525">
            <a:noFill/>
            <a:round/>
            <a:headEnd/>
            <a:tailEnd/>
          </a:ln>
        </p:spPr>
        <p:txBody>
          <a:bodyPr lIns="18000" tIns="252000" rIns="18000" bIns="0"/>
          <a:lstStyle/>
          <a:p>
            <a:pPr defTabSz="603250" eaLnBrk="0" hangingPunct="0">
              <a:spcBef>
                <a:spcPct val="15000"/>
              </a:spcBef>
              <a:spcAft>
                <a:spcPct val="15000"/>
              </a:spcAft>
              <a:buClr>
                <a:schemeClr val="accent1"/>
              </a:buClr>
              <a:defRPr/>
            </a:pPr>
            <a:r>
              <a:rPr lang="en-GB" sz="500" b="1">
                <a:solidFill>
                  <a:schemeClr val="tx2"/>
                </a:solidFill>
                <a:latin typeface="+mn-lt"/>
                <a:cs typeface="Arial" panose="020B0604020202020204" pitchFamily="34" charset="0"/>
              </a:rPr>
              <a:t>R 216</a:t>
            </a:r>
            <a:br>
              <a:rPr lang="en-GB" sz="500" b="1">
                <a:solidFill>
                  <a:schemeClr val="tx2"/>
                </a:solidFill>
                <a:latin typeface="+mn-lt"/>
                <a:cs typeface="Arial" panose="020B0604020202020204" pitchFamily="34" charset="0"/>
              </a:rPr>
            </a:br>
            <a:r>
              <a:rPr lang="en-GB" sz="500" b="1">
                <a:solidFill>
                  <a:schemeClr val="tx2"/>
                </a:solidFill>
                <a:latin typeface="+mn-lt"/>
                <a:cs typeface="Arial" panose="020B0604020202020204" pitchFamily="34" charset="0"/>
              </a:rPr>
              <a:t>G 217</a:t>
            </a:r>
            <a:br>
              <a:rPr lang="en-GB" sz="500" b="1">
                <a:solidFill>
                  <a:schemeClr val="tx2"/>
                </a:solidFill>
                <a:latin typeface="+mn-lt"/>
                <a:cs typeface="Arial" panose="020B0604020202020204" pitchFamily="34" charset="0"/>
              </a:rPr>
            </a:br>
            <a:r>
              <a:rPr lang="en-GB" sz="500" b="1">
                <a:solidFill>
                  <a:schemeClr val="tx2"/>
                </a:solidFill>
                <a:latin typeface="+mn-lt"/>
                <a:cs typeface="Arial" panose="020B0604020202020204" pitchFamily="34" charset="0"/>
              </a:rPr>
              <a:t>B 218</a:t>
            </a:r>
          </a:p>
        </p:txBody>
      </p:sp>
      <p:sp>
        <p:nvSpPr>
          <p:cNvPr id="46" name="AutoShape 65"/>
          <p:cNvSpPr>
            <a:spLocks noChangeArrowheads="1"/>
          </p:cNvSpPr>
          <p:nvPr/>
        </p:nvSpPr>
        <p:spPr bwMode="auto">
          <a:xfrm>
            <a:off x="2555875" y="5208588"/>
            <a:ext cx="287338" cy="134937"/>
          </a:xfrm>
          <a:prstGeom prst="roundRect">
            <a:avLst>
              <a:gd name="adj" fmla="val 16667"/>
            </a:avLst>
          </a:prstGeom>
          <a:solidFill>
            <a:schemeClr val="accent4"/>
          </a:solidFill>
          <a:ln w="9525">
            <a:noFill/>
            <a:round/>
            <a:headEnd/>
            <a:tailEnd/>
          </a:ln>
        </p:spPr>
        <p:txBody>
          <a:bodyPr lIns="18000" tIns="252000" rIns="18000" bIns="0"/>
          <a:lstStyle/>
          <a:p>
            <a:pPr defTabSz="603250" eaLnBrk="0" hangingPunct="0">
              <a:spcBef>
                <a:spcPct val="15000"/>
              </a:spcBef>
              <a:spcAft>
                <a:spcPct val="15000"/>
              </a:spcAft>
              <a:buClr>
                <a:schemeClr val="accent1"/>
              </a:buClr>
              <a:defRPr/>
            </a:pPr>
            <a:r>
              <a:rPr lang="en-GB" sz="500" b="1">
                <a:solidFill>
                  <a:schemeClr val="tx2"/>
                </a:solidFill>
                <a:latin typeface="+mn-lt"/>
                <a:cs typeface="Arial" panose="020B0604020202020204" pitchFamily="34" charset="0"/>
              </a:rPr>
              <a:t>R 168</a:t>
            </a:r>
            <a:br>
              <a:rPr lang="en-GB" sz="500" b="1">
                <a:solidFill>
                  <a:schemeClr val="tx2"/>
                </a:solidFill>
                <a:latin typeface="+mn-lt"/>
                <a:cs typeface="Arial" panose="020B0604020202020204" pitchFamily="34" charset="0"/>
              </a:rPr>
            </a:br>
            <a:r>
              <a:rPr lang="en-GB" sz="500" b="1">
                <a:solidFill>
                  <a:schemeClr val="tx2"/>
                </a:solidFill>
                <a:latin typeface="+mn-lt"/>
                <a:cs typeface="Arial" panose="020B0604020202020204" pitchFamily="34" charset="0"/>
              </a:rPr>
              <a:t>G 187</a:t>
            </a:r>
            <a:br>
              <a:rPr lang="en-GB" sz="500" b="1">
                <a:solidFill>
                  <a:schemeClr val="tx2"/>
                </a:solidFill>
                <a:latin typeface="+mn-lt"/>
                <a:cs typeface="Arial" panose="020B0604020202020204" pitchFamily="34" charset="0"/>
              </a:rPr>
            </a:br>
            <a:r>
              <a:rPr lang="en-GB" sz="500" b="1">
                <a:solidFill>
                  <a:schemeClr val="tx2"/>
                </a:solidFill>
                <a:latin typeface="+mn-lt"/>
                <a:cs typeface="Arial" panose="020B0604020202020204" pitchFamily="34" charset="0"/>
              </a:rPr>
              <a:t>B 192</a:t>
            </a:r>
          </a:p>
        </p:txBody>
      </p:sp>
      <p:sp>
        <p:nvSpPr>
          <p:cNvPr id="47" name="Rectangle 68"/>
          <p:cNvSpPr>
            <a:spLocks noChangeArrowheads="1"/>
          </p:cNvSpPr>
          <p:nvPr/>
        </p:nvSpPr>
        <p:spPr bwMode="auto">
          <a:xfrm>
            <a:off x="647700" y="5208588"/>
            <a:ext cx="792163" cy="134937"/>
          </a:xfrm>
          <a:prstGeom prst="rect">
            <a:avLst/>
          </a:prstGeom>
          <a:noFill/>
          <a:ln>
            <a:noFill/>
          </a:ln>
          <a:extLst/>
        </p:spPr>
        <p:txBody>
          <a:bodyPr wrap="none" lIns="18000" tIns="0" rIns="36000" bIns="0" anchor="ctr"/>
          <a:lstStyle/>
          <a:p>
            <a:pPr algn="r" defTabSz="603250" eaLnBrk="0" hangingPunct="0">
              <a:spcBef>
                <a:spcPct val="15000"/>
              </a:spcBef>
              <a:spcAft>
                <a:spcPct val="15000"/>
              </a:spcAft>
              <a:buClr>
                <a:schemeClr val="accent1"/>
              </a:buClr>
              <a:defRPr/>
            </a:pPr>
            <a:r>
              <a:rPr lang="en-GB" sz="500" b="1">
                <a:solidFill>
                  <a:schemeClr val="tx2"/>
                </a:solidFill>
                <a:latin typeface="Arial" panose="020B0604020202020204" pitchFamily="34" charset="0"/>
                <a:cs typeface="Arial" panose="020B0604020202020204" pitchFamily="34" charset="0"/>
              </a:rPr>
              <a:t>Core and </a:t>
            </a:r>
            <a:r>
              <a:rPr lang="en-GB" sz="500" b="1">
                <a:solidFill>
                  <a:schemeClr val="tx2"/>
                </a:solidFill>
                <a:latin typeface="+mn-lt"/>
                <a:cs typeface="Arial" panose="020B0604020202020204" pitchFamily="34" charset="0"/>
              </a:rPr>
              <a:t>background</a:t>
            </a:r>
            <a:r>
              <a:rPr lang="en-GB" sz="500" b="1">
                <a:solidFill>
                  <a:schemeClr val="tx2"/>
                </a:solidFill>
                <a:latin typeface="Arial" panose="020B0604020202020204" pitchFamily="34" charset="0"/>
                <a:cs typeface="Arial" panose="020B0604020202020204" pitchFamily="34" charset="0"/>
              </a:rPr>
              <a:t> </a:t>
            </a:r>
            <a:r>
              <a:rPr lang="en-GB" sz="500" b="1" err="1">
                <a:solidFill>
                  <a:schemeClr val="tx2"/>
                </a:solidFill>
                <a:latin typeface="Arial" panose="020B0604020202020204" pitchFamily="34" charset="0"/>
                <a:cs typeface="Arial" panose="020B0604020202020204" pitchFamily="34" charset="0"/>
              </a:rPr>
              <a:t>colors</a:t>
            </a:r>
            <a:r>
              <a:rPr lang="en-GB" sz="500" b="1">
                <a:solidFill>
                  <a:schemeClr val="tx2"/>
                </a:solidFill>
                <a:latin typeface="Arial" panose="020B0604020202020204" pitchFamily="34" charset="0"/>
                <a:cs typeface="Arial" panose="020B0604020202020204" pitchFamily="34" charset="0"/>
              </a:rPr>
              <a:t>:</a:t>
            </a:r>
          </a:p>
        </p:txBody>
      </p:sp>
      <p:sp>
        <p:nvSpPr>
          <p:cNvPr id="48" name="AutoShape 57"/>
          <p:cNvSpPr>
            <a:spLocks noChangeArrowheads="1"/>
          </p:cNvSpPr>
          <p:nvPr/>
        </p:nvSpPr>
        <p:spPr bwMode="auto">
          <a:xfrm>
            <a:off x="1474788" y="5208588"/>
            <a:ext cx="287337" cy="134937"/>
          </a:xfrm>
          <a:prstGeom prst="roundRect">
            <a:avLst>
              <a:gd name="adj" fmla="val 16667"/>
            </a:avLst>
          </a:prstGeom>
          <a:solidFill>
            <a:schemeClr val="tx1"/>
          </a:solidFill>
          <a:ln w="9525">
            <a:noFill/>
            <a:round/>
            <a:headEnd/>
            <a:tailEnd/>
          </a:ln>
        </p:spPr>
        <p:txBody>
          <a:bodyPr lIns="18000" tIns="252000" rIns="18000" bIns="0"/>
          <a:lstStyle/>
          <a:p>
            <a:pPr defTabSz="603250" eaLnBrk="0" hangingPunct="0">
              <a:spcBef>
                <a:spcPct val="15000"/>
              </a:spcBef>
              <a:spcAft>
                <a:spcPct val="15000"/>
              </a:spcAft>
              <a:buClr>
                <a:schemeClr val="accent1"/>
              </a:buClr>
              <a:defRPr/>
            </a:pPr>
            <a:endParaRPr lang="en-US" sz="500" b="1">
              <a:solidFill>
                <a:schemeClr val="tx2"/>
              </a:solidFill>
              <a:latin typeface="+mn-lt"/>
              <a:cs typeface="Arial" panose="020B0604020202020204" pitchFamily="34" charset="0"/>
            </a:endParaRPr>
          </a:p>
        </p:txBody>
      </p:sp>
      <p:sp>
        <p:nvSpPr>
          <p:cNvPr id="49" name="AutoShape 58"/>
          <p:cNvSpPr>
            <a:spLocks noChangeArrowheads="1"/>
          </p:cNvSpPr>
          <p:nvPr/>
        </p:nvSpPr>
        <p:spPr bwMode="auto">
          <a:xfrm>
            <a:off x="1835150" y="5208588"/>
            <a:ext cx="287338" cy="134937"/>
          </a:xfrm>
          <a:prstGeom prst="roundRect">
            <a:avLst>
              <a:gd name="adj" fmla="val 16667"/>
            </a:avLst>
          </a:prstGeom>
          <a:solidFill>
            <a:schemeClr val="accent1"/>
          </a:solidFill>
          <a:ln w="9525">
            <a:noFill/>
            <a:round/>
            <a:headEnd/>
            <a:tailEnd/>
          </a:ln>
        </p:spPr>
        <p:txBody>
          <a:bodyPr lIns="18000" tIns="252000" rIns="18000" bIns="0"/>
          <a:lstStyle/>
          <a:p>
            <a:pPr defTabSz="603250" eaLnBrk="0" hangingPunct="0">
              <a:spcBef>
                <a:spcPct val="15000"/>
              </a:spcBef>
              <a:spcAft>
                <a:spcPct val="15000"/>
              </a:spcAft>
              <a:buClr>
                <a:schemeClr val="accent1"/>
              </a:buClr>
              <a:defRPr/>
            </a:pPr>
            <a:endParaRPr lang="en-US" sz="500" b="1">
              <a:solidFill>
                <a:schemeClr val="tx2"/>
              </a:solidFill>
              <a:latin typeface="+mn-lt"/>
              <a:cs typeface="Arial" panose="020B0604020202020204" pitchFamily="34" charset="0"/>
            </a:endParaRPr>
          </a:p>
        </p:txBody>
      </p:sp>
      <p:sp>
        <p:nvSpPr>
          <p:cNvPr id="50" name="AutoShape 59"/>
          <p:cNvSpPr>
            <a:spLocks noChangeArrowheads="1"/>
          </p:cNvSpPr>
          <p:nvPr/>
        </p:nvSpPr>
        <p:spPr bwMode="auto">
          <a:xfrm>
            <a:off x="2195513" y="5208588"/>
            <a:ext cx="287337" cy="134937"/>
          </a:xfrm>
          <a:prstGeom prst="roundRect">
            <a:avLst>
              <a:gd name="adj" fmla="val 16667"/>
            </a:avLst>
          </a:prstGeom>
          <a:solidFill>
            <a:schemeClr val="bg2"/>
          </a:solidFill>
          <a:ln w="9525">
            <a:noFill/>
            <a:round/>
            <a:headEnd/>
            <a:tailEnd/>
          </a:ln>
          <a:effectLst/>
        </p:spPr>
        <p:txBody>
          <a:bodyPr lIns="18000" tIns="252000" rIns="18000" bIns="0"/>
          <a:lstStyle/>
          <a:p>
            <a:pPr defTabSz="604647" eaLnBrk="0" fontAlgn="auto" hangingPunct="0">
              <a:spcBef>
                <a:spcPct val="15000"/>
              </a:spcBef>
              <a:spcAft>
                <a:spcPct val="15000"/>
              </a:spcAft>
              <a:buClr>
                <a:schemeClr val="accent1"/>
              </a:buClr>
              <a:defRPr/>
            </a:pPr>
            <a:endParaRPr lang="en-US" sz="500" b="1">
              <a:solidFill>
                <a:schemeClr val="tx2"/>
              </a:solidFill>
              <a:latin typeface="+mn-lt"/>
              <a:ea typeface="+mn-ea"/>
              <a:cs typeface="Arial" panose="020B0604020202020204" pitchFamily="34" charset="0"/>
            </a:endParaRPr>
          </a:p>
        </p:txBody>
      </p:sp>
      <p:sp>
        <p:nvSpPr>
          <p:cNvPr id="51" name="Rectangle 68"/>
          <p:cNvSpPr>
            <a:spLocks noChangeArrowheads="1"/>
          </p:cNvSpPr>
          <p:nvPr/>
        </p:nvSpPr>
        <p:spPr bwMode="auto">
          <a:xfrm>
            <a:off x="647700" y="5208588"/>
            <a:ext cx="792163" cy="134937"/>
          </a:xfrm>
          <a:prstGeom prst="rect">
            <a:avLst/>
          </a:prstGeom>
          <a:noFill/>
          <a:ln>
            <a:noFill/>
          </a:ln>
          <a:extLst/>
        </p:spPr>
        <p:txBody>
          <a:bodyPr wrap="none" lIns="18000" tIns="0" rIns="36000" bIns="0" anchor="ctr"/>
          <a:lstStyle/>
          <a:p>
            <a:pPr algn="r" defTabSz="603250" eaLnBrk="0" hangingPunct="0">
              <a:spcBef>
                <a:spcPct val="15000"/>
              </a:spcBef>
              <a:spcAft>
                <a:spcPct val="15000"/>
              </a:spcAft>
              <a:buClr>
                <a:schemeClr val="accent1"/>
              </a:buClr>
              <a:defRPr/>
            </a:pPr>
            <a:endParaRPr lang="en-GB" sz="500" b="1">
              <a:solidFill>
                <a:schemeClr val="tx2"/>
              </a:solidFill>
              <a:latin typeface="Arial" panose="020B0604020202020204" pitchFamily="34" charset="0"/>
              <a:cs typeface="Arial" panose="020B0604020202020204" pitchFamily="34" charset="0"/>
            </a:endParaRPr>
          </a:p>
        </p:txBody>
      </p:sp>
      <p:sp>
        <p:nvSpPr>
          <p:cNvPr id="28" name="TextBox 27"/>
          <p:cNvSpPr txBox="1"/>
          <p:nvPr userDrawn="1"/>
        </p:nvSpPr>
        <p:spPr>
          <a:xfrm>
            <a:off x="657000" y="4816800"/>
            <a:ext cx="1800000" cy="122237"/>
          </a:xfrm>
          <a:prstGeom prst="rect">
            <a:avLst/>
          </a:prstGeom>
          <a:noFill/>
        </p:spPr>
        <p:txBody>
          <a:bodyPr wrap="square" lIns="0" tIns="0" rIns="0" bIns="0" anchor="b">
            <a:spAutoFit/>
          </a:bodyPr>
          <a:lstStyle/>
          <a:p>
            <a:pPr defTabSz="914400" fontAlgn="auto">
              <a:spcBef>
                <a:spcPts val="0"/>
              </a:spcBef>
              <a:spcAft>
                <a:spcPts val="0"/>
              </a:spcAft>
            </a:pPr>
            <a:r>
              <a:rPr lang="en-GB" sz="800">
                <a:solidFill>
                  <a:srgbClr val="001135"/>
                </a:solidFill>
                <a:latin typeface="Nokia Pure Text"/>
                <a:ea typeface="Nokia Pure Text Light" panose="020B0403020202020204" pitchFamily="34" charset="0"/>
                <a:cs typeface="Arial" charset="0"/>
              </a:rPr>
              <a:t>© 2018 Nokia</a:t>
            </a:r>
          </a:p>
        </p:txBody>
      </p:sp>
      <p:sp>
        <p:nvSpPr>
          <p:cNvPr id="29" name="Slide Number Placeholder 5"/>
          <p:cNvSpPr txBox="1">
            <a:spLocks/>
          </p:cNvSpPr>
          <p:nvPr userDrawn="1"/>
        </p:nvSpPr>
        <p:spPr>
          <a:xfrm>
            <a:off x="419102" y="4816800"/>
            <a:ext cx="144462" cy="122400"/>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71245D3D-131A-47D1-B100-B33219007AD2}" type="slidenum">
              <a:rPr lang="en-GB" sz="800" smtClean="0">
                <a:solidFill>
                  <a:srgbClr val="001135"/>
                </a:solidFill>
                <a:latin typeface="Nokia Pure Text"/>
                <a:ea typeface="Nokia Pure Text Light" panose="020B0403020202020204" pitchFamily="34" charset="0"/>
                <a:cs typeface="Arial" panose="020B0604020202020204" pitchFamily="34" charset="0"/>
              </a:rPr>
              <a:pPr fontAlgn="auto">
                <a:spcBef>
                  <a:spcPts val="0"/>
                </a:spcBef>
                <a:spcAft>
                  <a:spcPts val="0"/>
                </a:spcAft>
                <a:defRPr/>
              </a:pPr>
              <a:t>‹#›</a:t>
            </a:fld>
            <a:endParaRPr lang="en-GB">
              <a:solidFill>
                <a:srgbClr val="001135"/>
              </a:solidFill>
              <a:latin typeface="Nokia Pure Text"/>
              <a:ea typeface="Nokia Pure Text Light" panose="020B0403020202020204" pitchFamily="34" charset="0"/>
              <a:cs typeface="Arial" panose="020B0604020202020204" pitchFamily="34" charset="0"/>
            </a:endParaRPr>
          </a:p>
        </p:txBody>
      </p:sp>
      <p:pic>
        <p:nvPicPr>
          <p:cNvPr id="27" name="Picture 26"/>
          <p:cNvPicPr>
            <a:picLocks/>
          </p:cNvPicPr>
          <p:nvPr userDrawn="1"/>
        </p:nvPicPr>
        <p:blipFill>
          <a:blip r:embed="rId13" cstate="screen">
            <a:extLst>
              <a:ext uri="{28A0092B-C50C-407E-A947-70E740481C1C}">
                <a14:useLocalDpi xmlns:a14="http://schemas.microsoft.com/office/drawing/2010/main"/>
              </a:ext>
            </a:extLst>
          </a:blip>
          <a:stretch>
            <a:fillRect/>
          </a:stretch>
        </p:blipFill>
        <p:spPr>
          <a:xfrm>
            <a:off x="8035200" y="4806000"/>
            <a:ext cx="691200" cy="111597"/>
          </a:xfrm>
          <a:prstGeom prst="rect">
            <a:avLst/>
          </a:prstGeom>
        </p:spPr>
      </p:pic>
    </p:spTree>
    <p:extLst>
      <p:ext uri="{BB962C8B-B14F-4D97-AF65-F5344CB8AC3E}">
        <p14:creationId xmlns:p14="http://schemas.microsoft.com/office/powerpoint/2010/main" val="127766918"/>
      </p:ext>
    </p:extLst>
  </p:cSld>
  <p:clrMap bg1="lt1" tx1="dk1" bg2="lt2" tx2="dk2" accent1="accent1" accent2="accent2" accent3="accent3" accent4="accent4" accent5="accent5" accent6="accent6" hlink="hlink" folHlink="folHlink"/>
  <p:sldLayoutIdLst>
    <p:sldLayoutId id="2147484109" r:id="rId1"/>
    <p:sldLayoutId id="2147484110" r:id="rId2"/>
    <p:sldLayoutId id="2147484111" r:id="rId3"/>
    <p:sldLayoutId id="2147484112" r:id="rId4"/>
    <p:sldLayoutId id="2147484113" r:id="rId5"/>
    <p:sldLayoutId id="2147484114" r:id="rId6"/>
    <p:sldLayoutId id="2147484115" r:id="rId7"/>
    <p:sldLayoutId id="2147484116" r:id="rId8"/>
    <p:sldLayoutId id="2147484121" r:id="rId9"/>
    <p:sldLayoutId id="2147484122" r:id="rId10"/>
    <p:sldLayoutId id="2147484125" r:id="rId11"/>
  </p:sldLayoutIdLst>
  <p:hf sldNum="0" hdr="0"/>
  <p:txStyles>
    <p:titleStyle>
      <a:lvl1pPr algn="l" defTabSz="457200" rtl="0" eaLnBrk="1" fontAlgn="base" hangingPunct="1">
        <a:spcBef>
          <a:spcPct val="0"/>
        </a:spcBef>
        <a:spcAft>
          <a:spcPct val="0"/>
        </a:spcAft>
        <a:defRPr sz="1800" b="1" kern="1200">
          <a:solidFill>
            <a:schemeClr val="tx1"/>
          </a:solidFill>
          <a:latin typeface="+mj-lt"/>
          <a:ea typeface="ヒラギノ角ゴ Pro W3" charset="0"/>
          <a:cs typeface="Arial"/>
        </a:defRPr>
      </a:lvl1pPr>
      <a:lvl2pPr algn="l" defTabSz="457200" rtl="0" eaLnBrk="1" fontAlgn="base" hangingPunct="1">
        <a:spcBef>
          <a:spcPct val="0"/>
        </a:spcBef>
        <a:spcAft>
          <a:spcPct val="0"/>
        </a:spcAft>
        <a:defRPr sz="4400" b="1">
          <a:solidFill>
            <a:schemeClr val="tx1"/>
          </a:solidFill>
          <a:latin typeface="Arial" charset="0"/>
          <a:ea typeface="ヒラギノ角ゴ Pro W3" charset="0"/>
          <a:cs typeface="Arial" pitchFamily="34" charset="0"/>
        </a:defRPr>
      </a:lvl2pPr>
      <a:lvl3pPr algn="l" defTabSz="457200" rtl="0" eaLnBrk="1" fontAlgn="base" hangingPunct="1">
        <a:spcBef>
          <a:spcPct val="0"/>
        </a:spcBef>
        <a:spcAft>
          <a:spcPct val="0"/>
        </a:spcAft>
        <a:defRPr sz="4400" b="1">
          <a:solidFill>
            <a:schemeClr val="tx1"/>
          </a:solidFill>
          <a:latin typeface="Arial" charset="0"/>
          <a:ea typeface="ヒラギノ角ゴ Pro W3" charset="0"/>
          <a:cs typeface="Arial" pitchFamily="34" charset="0"/>
        </a:defRPr>
      </a:lvl3pPr>
      <a:lvl4pPr algn="l" defTabSz="457200" rtl="0" eaLnBrk="1" fontAlgn="base" hangingPunct="1">
        <a:spcBef>
          <a:spcPct val="0"/>
        </a:spcBef>
        <a:spcAft>
          <a:spcPct val="0"/>
        </a:spcAft>
        <a:defRPr sz="4400" b="1">
          <a:solidFill>
            <a:schemeClr val="tx1"/>
          </a:solidFill>
          <a:latin typeface="Arial" charset="0"/>
          <a:ea typeface="ヒラギノ角ゴ Pro W3" charset="0"/>
          <a:cs typeface="Arial" pitchFamily="34" charset="0"/>
        </a:defRPr>
      </a:lvl4pPr>
      <a:lvl5pPr algn="l" defTabSz="457200" rtl="0" eaLnBrk="1" fontAlgn="base" hangingPunct="1">
        <a:spcBef>
          <a:spcPct val="0"/>
        </a:spcBef>
        <a:spcAft>
          <a:spcPct val="0"/>
        </a:spcAft>
        <a:defRPr sz="4400" b="1">
          <a:solidFill>
            <a:schemeClr val="tx1"/>
          </a:solidFill>
          <a:latin typeface="Arial" charset="0"/>
          <a:ea typeface="ヒラギノ角ゴ Pro W3" charset="0"/>
          <a:cs typeface="Arial" pitchFamily="34" charset="0"/>
        </a:defRPr>
      </a:lvl5pPr>
      <a:lvl6pPr marL="457200" algn="l" defTabSz="457200" rtl="0" eaLnBrk="1" fontAlgn="base" hangingPunct="1">
        <a:spcBef>
          <a:spcPct val="0"/>
        </a:spcBef>
        <a:spcAft>
          <a:spcPct val="0"/>
        </a:spcAft>
        <a:defRPr b="1">
          <a:solidFill>
            <a:schemeClr val="bg2"/>
          </a:solidFill>
          <a:latin typeface="Arial" charset="0"/>
          <a:ea typeface="ヒラギノ角ゴ Pro W3" charset="0"/>
        </a:defRPr>
      </a:lvl6pPr>
      <a:lvl7pPr marL="914400" algn="l" defTabSz="457200" rtl="0" eaLnBrk="1" fontAlgn="base" hangingPunct="1">
        <a:spcBef>
          <a:spcPct val="0"/>
        </a:spcBef>
        <a:spcAft>
          <a:spcPct val="0"/>
        </a:spcAft>
        <a:defRPr b="1">
          <a:solidFill>
            <a:schemeClr val="bg2"/>
          </a:solidFill>
          <a:latin typeface="Arial" charset="0"/>
          <a:ea typeface="ヒラギノ角ゴ Pro W3" charset="0"/>
        </a:defRPr>
      </a:lvl7pPr>
      <a:lvl8pPr marL="1371600" algn="l" defTabSz="457200" rtl="0" eaLnBrk="1" fontAlgn="base" hangingPunct="1">
        <a:spcBef>
          <a:spcPct val="0"/>
        </a:spcBef>
        <a:spcAft>
          <a:spcPct val="0"/>
        </a:spcAft>
        <a:defRPr b="1">
          <a:solidFill>
            <a:schemeClr val="bg2"/>
          </a:solidFill>
          <a:latin typeface="Arial" charset="0"/>
          <a:ea typeface="ヒラギノ角ゴ Pro W3" charset="0"/>
        </a:defRPr>
      </a:lvl8pPr>
      <a:lvl9pPr marL="1828800" algn="l" defTabSz="457200" rtl="0" eaLnBrk="1" fontAlgn="base" hangingPunct="1">
        <a:spcBef>
          <a:spcPct val="0"/>
        </a:spcBef>
        <a:spcAft>
          <a:spcPct val="0"/>
        </a:spcAft>
        <a:defRPr b="1">
          <a:solidFill>
            <a:schemeClr val="bg2"/>
          </a:solidFill>
          <a:latin typeface="Arial" charset="0"/>
          <a:ea typeface="ヒラギノ角ゴ Pro W3" charset="0"/>
        </a:defRPr>
      </a:lvl9pPr>
    </p:titleStyle>
    <p:bodyStyle>
      <a:lvl1pPr marL="230188" indent="-230188" algn="l" defTabSz="457200" rtl="0" eaLnBrk="1" fontAlgn="base" hangingPunct="1">
        <a:spcBef>
          <a:spcPct val="0"/>
        </a:spcBef>
        <a:spcAft>
          <a:spcPts val="600"/>
        </a:spcAft>
        <a:buFont typeface="Arial" charset="0"/>
        <a:buChar char="•"/>
        <a:defRPr sz="3200" kern="1200">
          <a:solidFill>
            <a:schemeClr val="bg2"/>
          </a:solidFill>
          <a:latin typeface="+mn-lt"/>
          <a:ea typeface="ヒラギノ角ゴ Pro W3" charset="0"/>
          <a:cs typeface="ヒラギノ角ゴ Pro W3" charset="0"/>
        </a:defRPr>
      </a:lvl1pPr>
      <a:lvl2pPr marL="458788" indent="-228600" algn="l" defTabSz="457200" rtl="0" eaLnBrk="1" fontAlgn="base" hangingPunct="1">
        <a:spcBef>
          <a:spcPct val="0"/>
        </a:spcBef>
        <a:spcAft>
          <a:spcPts val="600"/>
        </a:spcAft>
        <a:buFont typeface="Lucida Grande"/>
        <a:buChar char="-"/>
        <a:defRPr sz="2800" kern="1200">
          <a:solidFill>
            <a:schemeClr val="bg2"/>
          </a:solidFill>
          <a:latin typeface="+mn-lt"/>
          <a:ea typeface="ヒラギノ角ゴ Pro W3" charset="0"/>
          <a:cs typeface="ヒラギノ角ゴ Pro W3"/>
        </a:defRPr>
      </a:lvl2pPr>
      <a:lvl3pPr marL="684213" indent="-225425" algn="l" defTabSz="457200" rtl="0" eaLnBrk="1" fontAlgn="base" hangingPunct="1">
        <a:spcBef>
          <a:spcPct val="0"/>
        </a:spcBef>
        <a:spcAft>
          <a:spcPts val="600"/>
        </a:spcAft>
        <a:buFont typeface="Arial" charset="0"/>
        <a:buChar char="•"/>
        <a:defRPr sz="2400" kern="1200">
          <a:solidFill>
            <a:schemeClr val="bg2"/>
          </a:solidFill>
          <a:latin typeface="+mn-lt"/>
          <a:ea typeface="ヒラギノ角ゴ Pro W3" charset="0"/>
          <a:cs typeface="ヒラギノ角ゴ Pro W3"/>
        </a:defRPr>
      </a:lvl3pPr>
      <a:lvl4pPr marL="912813" indent="-228600" algn="l" defTabSz="457200" rtl="0" eaLnBrk="1" fontAlgn="base" hangingPunct="1">
        <a:spcBef>
          <a:spcPct val="0"/>
        </a:spcBef>
        <a:spcAft>
          <a:spcPts val="600"/>
        </a:spcAft>
        <a:buFont typeface="Lucida Grande"/>
        <a:buChar char="-"/>
        <a:defRPr sz="2000" kern="1200">
          <a:solidFill>
            <a:schemeClr val="bg2"/>
          </a:solidFill>
          <a:latin typeface="+mn-lt"/>
          <a:ea typeface="ヒラギノ角ゴ Pro W3" charset="0"/>
          <a:cs typeface="ヒラギノ角ゴ Pro W3"/>
        </a:defRPr>
      </a:lvl4pPr>
      <a:lvl5pPr marL="1143000" indent="-230188" algn="l" defTabSz="457200" rtl="0" eaLnBrk="1" fontAlgn="base" hangingPunct="1">
        <a:spcBef>
          <a:spcPct val="0"/>
        </a:spcBef>
        <a:spcAft>
          <a:spcPts val="600"/>
        </a:spcAft>
        <a:buFont typeface="Arial" charset="0"/>
        <a:buChar char="•"/>
        <a:defRPr sz="2000" kern="1200">
          <a:solidFill>
            <a:schemeClr val="bg2"/>
          </a:solidFill>
          <a:latin typeface="+mn-lt"/>
          <a:ea typeface="ヒラギノ角ゴ Pro W3" charset="0"/>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417600" y="280988"/>
            <a:ext cx="8308800" cy="3093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p>
        </p:txBody>
      </p:sp>
      <p:sp>
        <p:nvSpPr>
          <p:cNvPr id="37" name="Slide Number Placeholder 5"/>
          <p:cNvSpPr txBox="1">
            <a:spLocks/>
          </p:cNvSpPr>
          <p:nvPr/>
        </p:nvSpPr>
        <p:spPr>
          <a:xfrm>
            <a:off x="419102" y="4816800"/>
            <a:ext cx="144462" cy="122400"/>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GB" sz="800" smtClean="0">
                <a:solidFill>
                  <a:srgbClr val="001135"/>
                </a:solidFill>
                <a:cs typeface="Arial" panose="020B0604020202020204" pitchFamily="34" charset="0"/>
              </a:rPr>
              <a:pPr>
                <a:defRPr/>
              </a:pPr>
              <a:t>‹#›</a:t>
            </a:fld>
            <a:endParaRPr lang="en-GB">
              <a:solidFill>
                <a:srgbClr val="001135"/>
              </a:solidFill>
              <a:cs typeface="Arial" panose="020B0604020202020204" pitchFamily="34" charset="0"/>
            </a:endParaRPr>
          </a:p>
        </p:txBody>
      </p:sp>
      <p:sp>
        <p:nvSpPr>
          <p:cNvPr id="38" name="TextBox 37"/>
          <p:cNvSpPr txBox="1"/>
          <p:nvPr/>
        </p:nvSpPr>
        <p:spPr>
          <a:xfrm>
            <a:off x="657000" y="4816800"/>
            <a:ext cx="1800000" cy="122237"/>
          </a:xfrm>
          <a:prstGeom prst="rect">
            <a:avLst/>
          </a:prstGeom>
          <a:noFill/>
        </p:spPr>
        <p:txBody>
          <a:bodyPr wrap="square" lIns="0" tIns="0" rIns="0" bIns="0" anchor="b">
            <a:spAutoFit/>
          </a:bodyPr>
          <a:lstStyle/>
          <a:p>
            <a:pPr defTabSz="914400"/>
            <a:r>
              <a:rPr lang="en-GB" sz="800">
                <a:solidFill>
                  <a:srgbClr val="001135"/>
                </a:solidFill>
                <a:latin typeface="Nokia Pure Text Light"/>
                <a:ea typeface="+mn-ea"/>
                <a:cs typeface="Arial" charset="0"/>
              </a:rPr>
              <a:t>© 2018 Nokia</a:t>
            </a:r>
          </a:p>
        </p:txBody>
      </p:sp>
      <p:pic>
        <p:nvPicPr>
          <p:cNvPr id="3" name="Picture 2"/>
          <p:cNvPicPr>
            <a:picLocks/>
          </p:cNvPicPr>
          <p:nvPr/>
        </p:nvPicPr>
        <p:blipFill>
          <a:blip r:embed="rId15" cstate="print">
            <a:extLst>
              <a:ext uri="{28A0092B-C50C-407E-A947-70E740481C1C}">
                <a14:useLocalDpi xmlns:a14="http://schemas.microsoft.com/office/drawing/2010/main" val="0"/>
              </a:ext>
            </a:extLst>
          </a:blip>
          <a:stretch>
            <a:fillRect/>
          </a:stretch>
        </p:blipFill>
        <p:spPr>
          <a:xfrm>
            <a:off x="8035200" y="4806000"/>
            <a:ext cx="691200" cy="111597"/>
          </a:xfrm>
          <a:prstGeom prst="rect">
            <a:avLst/>
          </a:prstGeom>
        </p:spPr>
      </p:pic>
    </p:spTree>
    <p:extLst>
      <p:ext uri="{BB962C8B-B14F-4D97-AF65-F5344CB8AC3E}">
        <p14:creationId xmlns:p14="http://schemas.microsoft.com/office/powerpoint/2010/main" val="7173621"/>
      </p:ext>
    </p:extLst>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 id="2147484138" r:id="rId12"/>
    <p:sldLayoutId id="2147484139" r:id="rId13"/>
  </p:sldLayoutIdLst>
  <p:hf sldNum="0" hdr="0" dt="0"/>
  <p:txStyles>
    <p:titleStyle>
      <a:lvl1pPr algn="l" defTabSz="457200" rtl="0" eaLnBrk="1" fontAlgn="base" hangingPunct="1">
        <a:spcBef>
          <a:spcPct val="0"/>
        </a:spcBef>
        <a:spcAft>
          <a:spcPct val="0"/>
        </a:spcAft>
        <a:defRPr sz="2000" b="0" kern="1200">
          <a:solidFill>
            <a:schemeClr val="tx1"/>
          </a:solidFill>
          <a:latin typeface="+mj-lt"/>
          <a:ea typeface="Nokia Pure Headline Ultra Light" panose="020B0204020202020204" pitchFamily="34" charset="0"/>
          <a:cs typeface="Arial"/>
        </a:defRPr>
      </a:lvl1pPr>
      <a:lvl2pPr algn="l" defTabSz="457200" rtl="0" eaLnBrk="1" fontAlgn="base" hangingPunct="1">
        <a:spcBef>
          <a:spcPct val="0"/>
        </a:spcBef>
        <a:spcAft>
          <a:spcPct val="0"/>
        </a:spcAft>
        <a:defRPr sz="4400" b="1">
          <a:solidFill>
            <a:schemeClr val="tx1"/>
          </a:solidFill>
          <a:latin typeface="Arial" charset="0"/>
          <a:ea typeface="ヒラギノ角ゴ Pro W3" charset="0"/>
          <a:cs typeface="Arial" pitchFamily="34" charset="0"/>
        </a:defRPr>
      </a:lvl2pPr>
      <a:lvl3pPr algn="l" defTabSz="457200" rtl="0" eaLnBrk="1" fontAlgn="base" hangingPunct="1">
        <a:spcBef>
          <a:spcPct val="0"/>
        </a:spcBef>
        <a:spcAft>
          <a:spcPct val="0"/>
        </a:spcAft>
        <a:defRPr sz="4400" b="1">
          <a:solidFill>
            <a:schemeClr val="tx1"/>
          </a:solidFill>
          <a:latin typeface="Arial" charset="0"/>
          <a:ea typeface="ヒラギノ角ゴ Pro W3" charset="0"/>
          <a:cs typeface="Arial" pitchFamily="34" charset="0"/>
        </a:defRPr>
      </a:lvl3pPr>
      <a:lvl4pPr algn="l" defTabSz="457200" rtl="0" eaLnBrk="1" fontAlgn="base" hangingPunct="1">
        <a:spcBef>
          <a:spcPct val="0"/>
        </a:spcBef>
        <a:spcAft>
          <a:spcPct val="0"/>
        </a:spcAft>
        <a:defRPr sz="4400" b="1">
          <a:solidFill>
            <a:schemeClr val="tx1"/>
          </a:solidFill>
          <a:latin typeface="Arial" charset="0"/>
          <a:ea typeface="ヒラギノ角ゴ Pro W3" charset="0"/>
          <a:cs typeface="Arial" pitchFamily="34" charset="0"/>
        </a:defRPr>
      </a:lvl4pPr>
      <a:lvl5pPr algn="l" defTabSz="457200" rtl="0" eaLnBrk="1" fontAlgn="base" hangingPunct="1">
        <a:spcBef>
          <a:spcPct val="0"/>
        </a:spcBef>
        <a:spcAft>
          <a:spcPct val="0"/>
        </a:spcAft>
        <a:defRPr sz="4400" b="1">
          <a:solidFill>
            <a:schemeClr val="tx1"/>
          </a:solidFill>
          <a:latin typeface="Arial" charset="0"/>
          <a:ea typeface="ヒラギノ角ゴ Pro W3" charset="0"/>
          <a:cs typeface="Arial" pitchFamily="34" charset="0"/>
        </a:defRPr>
      </a:lvl5pPr>
      <a:lvl6pPr marL="457200" algn="l" defTabSz="457200" rtl="0" eaLnBrk="1" fontAlgn="base" hangingPunct="1">
        <a:spcBef>
          <a:spcPct val="0"/>
        </a:spcBef>
        <a:spcAft>
          <a:spcPct val="0"/>
        </a:spcAft>
        <a:defRPr b="1">
          <a:solidFill>
            <a:schemeClr val="bg2"/>
          </a:solidFill>
          <a:latin typeface="Arial" charset="0"/>
          <a:ea typeface="ヒラギノ角ゴ Pro W3" charset="0"/>
        </a:defRPr>
      </a:lvl6pPr>
      <a:lvl7pPr marL="914400" algn="l" defTabSz="457200" rtl="0" eaLnBrk="1" fontAlgn="base" hangingPunct="1">
        <a:spcBef>
          <a:spcPct val="0"/>
        </a:spcBef>
        <a:spcAft>
          <a:spcPct val="0"/>
        </a:spcAft>
        <a:defRPr b="1">
          <a:solidFill>
            <a:schemeClr val="bg2"/>
          </a:solidFill>
          <a:latin typeface="Arial" charset="0"/>
          <a:ea typeface="ヒラギノ角ゴ Pro W3" charset="0"/>
        </a:defRPr>
      </a:lvl7pPr>
      <a:lvl8pPr marL="1371600" algn="l" defTabSz="457200" rtl="0" eaLnBrk="1" fontAlgn="base" hangingPunct="1">
        <a:spcBef>
          <a:spcPct val="0"/>
        </a:spcBef>
        <a:spcAft>
          <a:spcPct val="0"/>
        </a:spcAft>
        <a:defRPr b="1">
          <a:solidFill>
            <a:schemeClr val="bg2"/>
          </a:solidFill>
          <a:latin typeface="Arial" charset="0"/>
          <a:ea typeface="ヒラギノ角ゴ Pro W3" charset="0"/>
        </a:defRPr>
      </a:lvl8pPr>
      <a:lvl9pPr marL="1828800" algn="l" defTabSz="457200" rtl="0" eaLnBrk="1" fontAlgn="base" hangingPunct="1">
        <a:spcBef>
          <a:spcPct val="0"/>
        </a:spcBef>
        <a:spcAft>
          <a:spcPct val="0"/>
        </a:spcAft>
        <a:defRPr b="1">
          <a:solidFill>
            <a:schemeClr val="bg2"/>
          </a:solidFill>
          <a:latin typeface="Arial" charset="0"/>
          <a:ea typeface="ヒラギノ角ゴ Pro W3" charset="0"/>
        </a:defRPr>
      </a:lvl9pPr>
    </p:titleStyle>
    <p:bodyStyle>
      <a:lvl1pPr marL="230188" indent="-230188" algn="l" defTabSz="457200" rtl="0" eaLnBrk="1" fontAlgn="base" hangingPunct="1">
        <a:spcBef>
          <a:spcPct val="0"/>
        </a:spcBef>
        <a:spcAft>
          <a:spcPts val="600"/>
        </a:spcAft>
        <a:buFont typeface="Arial" charset="0"/>
        <a:buChar char="•"/>
        <a:defRPr sz="3200" kern="1200">
          <a:solidFill>
            <a:schemeClr val="tx2"/>
          </a:solidFill>
          <a:latin typeface="+mn-lt"/>
          <a:ea typeface="ヒラギノ角ゴ Pro W3" charset="0"/>
          <a:cs typeface="ヒラギノ角ゴ Pro W3" charset="0"/>
        </a:defRPr>
      </a:lvl1pPr>
      <a:lvl2pPr marL="458788" indent="-228600" algn="l" defTabSz="457200" rtl="0" eaLnBrk="1" fontAlgn="base" hangingPunct="1">
        <a:spcBef>
          <a:spcPct val="0"/>
        </a:spcBef>
        <a:spcAft>
          <a:spcPts val="600"/>
        </a:spcAft>
        <a:buFont typeface="Lucida Grande"/>
        <a:buChar char="-"/>
        <a:defRPr sz="2800" kern="1200">
          <a:solidFill>
            <a:schemeClr val="tx2"/>
          </a:solidFill>
          <a:latin typeface="+mn-lt"/>
          <a:ea typeface="ヒラギノ角ゴ Pro W3" charset="0"/>
          <a:cs typeface="ヒラギノ角ゴ Pro W3"/>
        </a:defRPr>
      </a:lvl2pPr>
      <a:lvl3pPr marL="684213" indent="-225425" algn="l" defTabSz="457200" rtl="0" eaLnBrk="1" fontAlgn="base" hangingPunct="1">
        <a:spcBef>
          <a:spcPct val="0"/>
        </a:spcBef>
        <a:spcAft>
          <a:spcPts val="600"/>
        </a:spcAft>
        <a:buFont typeface="Arial" charset="0"/>
        <a:buChar char="•"/>
        <a:defRPr sz="2400" kern="1200">
          <a:solidFill>
            <a:schemeClr val="tx2"/>
          </a:solidFill>
          <a:latin typeface="+mn-lt"/>
          <a:ea typeface="ヒラギノ角ゴ Pro W3" charset="0"/>
          <a:cs typeface="ヒラギノ角ゴ Pro W3"/>
        </a:defRPr>
      </a:lvl3pPr>
      <a:lvl4pPr marL="912813" indent="-228600" algn="l" defTabSz="457200" rtl="0" eaLnBrk="1" fontAlgn="base" hangingPunct="1">
        <a:spcBef>
          <a:spcPct val="0"/>
        </a:spcBef>
        <a:spcAft>
          <a:spcPts val="600"/>
        </a:spcAft>
        <a:buFont typeface="Lucida Grande"/>
        <a:buChar char="-"/>
        <a:defRPr sz="2000" kern="1200">
          <a:solidFill>
            <a:schemeClr val="tx2"/>
          </a:solidFill>
          <a:latin typeface="+mn-lt"/>
          <a:ea typeface="ヒラギノ角ゴ Pro W3" charset="0"/>
          <a:cs typeface="ヒラギノ角ゴ Pro W3"/>
        </a:defRPr>
      </a:lvl4pPr>
      <a:lvl5pPr marL="1143000" indent="-230188" algn="l" defTabSz="457200" rtl="0" eaLnBrk="1" fontAlgn="base" hangingPunct="1">
        <a:spcBef>
          <a:spcPct val="0"/>
        </a:spcBef>
        <a:spcAft>
          <a:spcPts val="600"/>
        </a:spcAft>
        <a:buFont typeface="Arial" charset="0"/>
        <a:buChar char="•"/>
        <a:defRPr sz="2000" kern="1200">
          <a:solidFill>
            <a:schemeClr val="tx2"/>
          </a:solidFill>
          <a:latin typeface="+mn-lt"/>
          <a:ea typeface="ヒラギノ角ゴ Pro W3" charset="0"/>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Title Placeholder 6"/>
          <p:cNvSpPr>
            <a:spLocks noGrp="1"/>
          </p:cNvSpPr>
          <p:nvPr>
            <p:ph type="title"/>
          </p:nvPr>
        </p:nvSpPr>
        <p:spPr>
          <a:xfrm>
            <a:off x="417600" y="280800"/>
            <a:ext cx="8308800" cy="309600"/>
          </a:xfrm>
          <a:prstGeom prst="rect">
            <a:avLst/>
          </a:prstGeom>
        </p:spPr>
        <p:txBody>
          <a:bodyPr vert="horz" lIns="0" tIns="0" rIns="0" bIns="0" rtlCol="0" anchor="t" anchorCtr="0">
            <a:noAutofit/>
          </a:bodyPr>
          <a:lstStyle/>
          <a:p>
            <a:r>
              <a:rPr lang="en-US"/>
              <a:t>Click to edit Master title slide</a:t>
            </a:r>
          </a:p>
        </p:txBody>
      </p:sp>
      <p:pic>
        <p:nvPicPr>
          <p:cNvPr id="13" name="Picture 12"/>
          <p:cNvPicPr>
            <a:picLocks/>
          </p:cNvPicPr>
          <p:nvPr userDrawn="1"/>
        </p:nvPicPr>
        <p:blipFill>
          <a:blip r:embed="rId17" cstate="print">
            <a:extLst>
              <a:ext uri="{28A0092B-C50C-407E-A947-70E740481C1C}">
                <a14:useLocalDpi xmlns:a14="http://schemas.microsoft.com/office/drawing/2010/main" val="0"/>
              </a:ext>
            </a:extLst>
          </a:blip>
          <a:stretch>
            <a:fillRect/>
          </a:stretch>
        </p:blipFill>
        <p:spPr>
          <a:xfrm>
            <a:off x="8035200" y="4806000"/>
            <a:ext cx="691200" cy="111597"/>
          </a:xfrm>
          <a:prstGeom prst="rect">
            <a:avLst/>
          </a:prstGeom>
        </p:spPr>
      </p:pic>
      <p:sp>
        <p:nvSpPr>
          <p:cNvPr id="19" name="TextBox 18"/>
          <p:cNvSpPr txBox="1"/>
          <p:nvPr userDrawn="1"/>
        </p:nvSpPr>
        <p:spPr>
          <a:xfrm>
            <a:off x="657000" y="4816800"/>
            <a:ext cx="1800000" cy="122237"/>
          </a:xfrm>
          <a:prstGeom prst="rect">
            <a:avLst/>
          </a:prstGeom>
          <a:noFill/>
        </p:spPr>
        <p:txBody>
          <a:bodyPr wrap="square" lIns="0" tIns="0" rIns="0" bIns="0" anchor="b">
            <a:spAutoFit/>
          </a:bodyPr>
          <a:lstStyle/>
          <a:p>
            <a:r>
              <a:rPr lang="en-GB" sz="800" dirty="0">
                <a:solidFill>
                  <a:schemeClr val="tx2"/>
                </a:solidFill>
                <a:latin typeface="+mn-lt"/>
                <a:ea typeface="Nokia Pure Text Light" panose="020B0403020202020204" pitchFamily="34" charset="0"/>
                <a:cs typeface="Arial" charset="0"/>
              </a:rPr>
              <a:t>© 2018 Nokia</a:t>
            </a:r>
          </a:p>
        </p:txBody>
      </p:sp>
      <p:sp>
        <p:nvSpPr>
          <p:cNvPr id="21" name="Slide Number Placeholder 5"/>
          <p:cNvSpPr txBox="1">
            <a:spLocks/>
          </p:cNvSpPr>
          <p:nvPr userDrawn="1"/>
        </p:nvSpPr>
        <p:spPr>
          <a:xfrm>
            <a:off x="419102" y="4816800"/>
            <a:ext cx="144462" cy="122400"/>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GB" sz="800" smtClean="0">
                <a:solidFill>
                  <a:schemeClr val="tx2"/>
                </a:solidFill>
                <a:latin typeface="+mn-lt"/>
                <a:ea typeface="Nokia Pure Text Light" panose="020B0403020202020204" pitchFamily="34" charset="0"/>
                <a:cs typeface="Arial" panose="020B0604020202020204" pitchFamily="34" charset="0"/>
              </a:rPr>
              <a:pPr>
                <a:defRPr/>
              </a:pPr>
              <a:t>‹#›</a:t>
            </a:fld>
            <a:endParaRPr lang="en-GB">
              <a:solidFill>
                <a:schemeClr val="tx2"/>
              </a:solidFill>
              <a:latin typeface="+mn-lt"/>
              <a:ea typeface="Nokia Pure Text Light" panose="020B0403020202020204" pitchFamily="34" charset="0"/>
              <a:cs typeface="Arial" panose="020B0604020202020204" pitchFamily="34" charset="0"/>
            </a:endParaRPr>
          </a:p>
        </p:txBody>
      </p:sp>
    </p:spTree>
    <p:extLst>
      <p:ext uri="{BB962C8B-B14F-4D97-AF65-F5344CB8AC3E}">
        <p14:creationId xmlns:p14="http://schemas.microsoft.com/office/powerpoint/2010/main" val="1597702850"/>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84" r:id="rId11"/>
    <p:sldLayoutId id="2147484185" r:id="rId12"/>
    <p:sldLayoutId id="2147484187" r:id="rId13"/>
    <p:sldLayoutId id="2147484190" r:id="rId14"/>
    <p:sldLayoutId id="2147484192" r:id="rId15"/>
  </p:sldLayoutIdLst>
  <p:hf sldNum="0" hdr="0" dt="0"/>
  <p:txStyles>
    <p:titleStyle>
      <a:lvl1pPr algn="l" defTabSz="914400" rtl="0" eaLnBrk="1" latinLnBrk="0" hangingPunct="1">
        <a:spcBef>
          <a:spcPct val="0"/>
        </a:spcBef>
        <a:buNone/>
        <a:defRPr sz="2000"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417600" y="280988"/>
            <a:ext cx="8308800" cy="3093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Since we are being unfair, let’s look at Net Promoter Scores</a:t>
            </a:r>
          </a:p>
        </p:txBody>
      </p:sp>
      <p:sp>
        <p:nvSpPr>
          <p:cNvPr id="37" name="Slide Number Placeholder 5"/>
          <p:cNvSpPr txBox="1">
            <a:spLocks/>
          </p:cNvSpPr>
          <p:nvPr/>
        </p:nvSpPr>
        <p:spPr>
          <a:xfrm>
            <a:off x="419102" y="4816800"/>
            <a:ext cx="144462" cy="122400"/>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GB" sz="800" smtClean="0">
                <a:solidFill>
                  <a:schemeClr val="bg1"/>
                </a:solidFill>
                <a:latin typeface="+mn-lt"/>
                <a:cs typeface="Arial" panose="020B0604020202020204" pitchFamily="34" charset="0"/>
              </a:rPr>
              <a:pPr>
                <a:defRPr/>
              </a:pPr>
              <a:t>‹#›</a:t>
            </a:fld>
            <a:endParaRPr lang="en-GB">
              <a:solidFill>
                <a:schemeClr val="bg1"/>
              </a:solidFill>
              <a:latin typeface="+mn-lt"/>
              <a:cs typeface="Arial" panose="020B0604020202020204" pitchFamily="34" charset="0"/>
            </a:endParaRPr>
          </a:p>
        </p:txBody>
      </p:sp>
      <p:sp>
        <p:nvSpPr>
          <p:cNvPr id="38" name="TextBox 37"/>
          <p:cNvSpPr txBox="1"/>
          <p:nvPr/>
        </p:nvSpPr>
        <p:spPr>
          <a:xfrm>
            <a:off x="657000" y="4816800"/>
            <a:ext cx="1800000" cy="122237"/>
          </a:xfrm>
          <a:prstGeom prst="rect">
            <a:avLst/>
          </a:prstGeom>
          <a:noFill/>
        </p:spPr>
        <p:txBody>
          <a:bodyPr wrap="square" lIns="0" tIns="0" rIns="0" bIns="0" anchor="b">
            <a:spAutoFit/>
          </a:bodyPr>
          <a:lstStyle/>
          <a:p>
            <a:r>
              <a:rPr lang="en-GB" sz="800">
                <a:solidFill>
                  <a:schemeClr val="bg1"/>
                </a:solidFill>
                <a:latin typeface="+mn-lt"/>
                <a:cs typeface="Arial" charset="0"/>
              </a:rPr>
              <a:t>© Nokia 2015</a:t>
            </a:r>
          </a:p>
        </p:txBody>
      </p:sp>
      <p:sp>
        <p:nvSpPr>
          <p:cNvPr id="39"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bg1"/>
                </a:solidFill>
                <a:latin typeface="+mn-lt"/>
              </a:defRPr>
            </a:lvl1pPr>
          </a:lstStyle>
          <a:p>
            <a:r>
              <a:rPr lang="en-US">
                <a:cs typeface="Arial" panose="020B0604020202020204" pitchFamily="34" charset="0"/>
              </a:rPr>
              <a:t>&lt;Document ID: change ID in footer or remove&gt; &lt;Change information classification in footer&gt;</a:t>
            </a:r>
          </a:p>
        </p:txBody>
      </p:sp>
      <p:pic>
        <p:nvPicPr>
          <p:cNvPr id="8" name="Picture 7"/>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8035200" y="4806239"/>
            <a:ext cx="690379" cy="112048"/>
          </a:xfrm>
          <a:prstGeom prst="rect">
            <a:avLst/>
          </a:prstGeom>
        </p:spPr>
      </p:pic>
    </p:spTree>
    <p:extLst>
      <p:ext uri="{BB962C8B-B14F-4D97-AF65-F5344CB8AC3E}">
        <p14:creationId xmlns:p14="http://schemas.microsoft.com/office/powerpoint/2010/main" val="3174652682"/>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Lst>
  <p:hf hdr="0" ftr="0" dt="0"/>
  <p:txStyles>
    <p:titleStyle>
      <a:lvl1pPr algn="l" defTabSz="457200" rtl="0" eaLnBrk="1" fontAlgn="base" hangingPunct="1">
        <a:spcBef>
          <a:spcPct val="0"/>
        </a:spcBef>
        <a:spcAft>
          <a:spcPct val="0"/>
        </a:spcAft>
        <a:defRPr sz="2000" b="0" kern="1200">
          <a:solidFill>
            <a:schemeClr val="bg1"/>
          </a:solidFill>
          <a:latin typeface="+mj-lt"/>
          <a:ea typeface="Nokia Pure Headline Ultra Light" panose="020B0204020202020204" pitchFamily="34" charset="0"/>
          <a:cs typeface="Arial"/>
        </a:defRPr>
      </a:lvl1pPr>
      <a:lvl2pPr algn="l" defTabSz="457200" rtl="0" eaLnBrk="1" fontAlgn="base" hangingPunct="1">
        <a:spcBef>
          <a:spcPct val="0"/>
        </a:spcBef>
        <a:spcAft>
          <a:spcPct val="0"/>
        </a:spcAft>
        <a:defRPr sz="4400" b="1">
          <a:solidFill>
            <a:schemeClr val="tx1"/>
          </a:solidFill>
          <a:latin typeface="Arial" charset="0"/>
          <a:ea typeface="ヒラギノ角ゴ Pro W3" charset="0"/>
          <a:cs typeface="Arial" pitchFamily="34" charset="0"/>
        </a:defRPr>
      </a:lvl2pPr>
      <a:lvl3pPr algn="l" defTabSz="457200" rtl="0" eaLnBrk="1" fontAlgn="base" hangingPunct="1">
        <a:spcBef>
          <a:spcPct val="0"/>
        </a:spcBef>
        <a:spcAft>
          <a:spcPct val="0"/>
        </a:spcAft>
        <a:defRPr sz="4400" b="1">
          <a:solidFill>
            <a:schemeClr val="tx1"/>
          </a:solidFill>
          <a:latin typeface="Arial" charset="0"/>
          <a:ea typeface="ヒラギノ角ゴ Pro W3" charset="0"/>
          <a:cs typeface="Arial" pitchFamily="34" charset="0"/>
        </a:defRPr>
      </a:lvl3pPr>
      <a:lvl4pPr algn="l" defTabSz="457200" rtl="0" eaLnBrk="1" fontAlgn="base" hangingPunct="1">
        <a:spcBef>
          <a:spcPct val="0"/>
        </a:spcBef>
        <a:spcAft>
          <a:spcPct val="0"/>
        </a:spcAft>
        <a:defRPr sz="4400" b="1">
          <a:solidFill>
            <a:schemeClr val="tx1"/>
          </a:solidFill>
          <a:latin typeface="Arial" charset="0"/>
          <a:ea typeface="ヒラギノ角ゴ Pro W3" charset="0"/>
          <a:cs typeface="Arial" pitchFamily="34" charset="0"/>
        </a:defRPr>
      </a:lvl4pPr>
      <a:lvl5pPr algn="l" defTabSz="457200" rtl="0" eaLnBrk="1" fontAlgn="base" hangingPunct="1">
        <a:spcBef>
          <a:spcPct val="0"/>
        </a:spcBef>
        <a:spcAft>
          <a:spcPct val="0"/>
        </a:spcAft>
        <a:defRPr sz="4400" b="1">
          <a:solidFill>
            <a:schemeClr val="tx1"/>
          </a:solidFill>
          <a:latin typeface="Arial" charset="0"/>
          <a:ea typeface="ヒラギノ角ゴ Pro W3" charset="0"/>
          <a:cs typeface="Arial" pitchFamily="34" charset="0"/>
        </a:defRPr>
      </a:lvl5pPr>
      <a:lvl6pPr marL="457200" algn="l" defTabSz="457200" rtl="0" eaLnBrk="1" fontAlgn="base" hangingPunct="1">
        <a:spcBef>
          <a:spcPct val="0"/>
        </a:spcBef>
        <a:spcAft>
          <a:spcPct val="0"/>
        </a:spcAft>
        <a:defRPr b="1">
          <a:solidFill>
            <a:schemeClr val="bg2"/>
          </a:solidFill>
          <a:latin typeface="Arial" charset="0"/>
          <a:ea typeface="ヒラギノ角ゴ Pro W3" charset="0"/>
        </a:defRPr>
      </a:lvl6pPr>
      <a:lvl7pPr marL="914400" algn="l" defTabSz="457200" rtl="0" eaLnBrk="1" fontAlgn="base" hangingPunct="1">
        <a:spcBef>
          <a:spcPct val="0"/>
        </a:spcBef>
        <a:spcAft>
          <a:spcPct val="0"/>
        </a:spcAft>
        <a:defRPr b="1">
          <a:solidFill>
            <a:schemeClr val="bg2"/>
          </a:solidFill>
          <a:latin typeface="Arial" charset="0"/>
          <a:ea typeface="ヒラギノ角ゴ Pro W3" charset="0"/>
        </a:defRPr>
      </a:lvl7pPr>
      <a:lvl8pPr marL="1371600" algn="l" defTabSz="457200" rtl="0" eaLnBrk="1" fontAlgn="base" hangingPunct="1">
        <a:spcBef>
          <a:spcPct val="0"/>
        </a:spcBef>
        <a:spcAft>
          <a:spcPct val="0"/>
        </a:spcAft>
        <a:defRPr b="1">
          <a:solidFill>
            <a:schemeClr val="bg2"/>
          </a:solidFill>
          <a:latin typeface="Arial" charset="0"/>
          <a:ea typeface="ヒラギノ角ゴ Pro W3" charset="0"/>
        </a:defRPr>
      </a:lvl8pPr>
      <a:lvl9pPr marL="1828800" algn="l" defTabSz="457200" rtl="0" eaLnBrk="1" fontAlgn="base" hangingPunct="1">
        <a:spcBef>
          <a:spcPct val="0"/>
        </a:spcBef>
        <a:spcAft>
          <a:spcPct val="0"/>
        </a:spcAft>
        <a:defRPr b="1">
          <a:solidFill>
            <a:schemeClr val="bg2"/>
          </a:solidFill>
          <a:latin typeface="Arial" charset="0"/>
          <a:ea typeface="ヒラギノ角ゴ Pro W3" charset="0"/>
        </a:defRPr>
      </a:lvl9pPr>
    </p:titleStyle>
    <p:bodyStyle>
      <a:lvl1pPr marL="230188" indent="-230188" algn="l" defTabSz="457200" rtl="0" eaLnBrk="1" fontAlgn="base" hangingPunct="1">
        <a:spcBef>
          <a:spcPct val="0"/>
        </a:spcBef>
        <a:spcAft>
          <a:spcPts val="600"/>
        </a:spcAft>
        <a:buFont typeface="Arial" charset="0"/>
        <a:buChar char="•"/>
        <a:defRPr sz="3200" kern="1200">
          <a:solidFill>
            <a:schemeClr val="tx2"/>
          </a:solidFill>
          <a:latin typeface="+mn-lt"/>
          <a:ea typeface="ヒラギノ角ゴ Pro W3" charset="0"/>
          <a:cs typeface="ヒラギノ角ゴ Pro W3" charset="0"/>
        </a:defRPr>
      </a:lvl1pPr>
      <a:lvl2pPr marL="458788" indent="-228600" algn="l" defTabSz="457200" rtl="0" eaLnBrk="1" fontAlgn="base" hangingPunct="1">
        <a:spcBef>
          <a:spcPct val="0"/>
        </a:spcBef>
        <a:spcAft>
          <a:spcPts val="600"/>
        </a:spcAft>
        <a:buFont typeface="Lucida Grande"/>
        <a:buChar char="-"/>
        <a:defRPr sz="2800" kern="1200">
          <a:solidFill>
            <a:schemeClr val="tx2"/>
          </a:solidFill>
          <a:latin typeface="+mn-lt"/>
          <a:ea typeface="ヒラギノ角ゴ Pro W3" charset="0"/>
          <a:cs typeface="ヒラギノ角ゴ Pro W3"/>
        </a:defRPr>
      </a:lvl2pPr>
      <a:lvl3pPr marL="684213" indent="-225425" algn="l" defTabSz="457200" rtl="0" eaLnBrk="1" fontAlgn="base" hangingPunct="1">
        <a:spcBef>
          <a:spcPct val="0"/>
        </a:spcBef>
        <a:spcAft>
          <a:spcPts val="600"/>
        </a:spcAft>
        <a:buFont typeface="Arial" charset="0"/>
        <a:buChar char="•"/>
        <a:defRPr sz="2400" kern="1200">
          <a:solidFill>
            <a:schemeClr val="tx2"/>
          </a:solidFill>
          <a:latin typeface="+mn-lt"/>
          <a:ea typeface="ヒラギノ角ゴ Pro W3" charset="0"/>
          <a:cs typeface="ヒラギノ角ゴ Pro W3"/>
        </a:defRPr>
      </a:lvl3pPr>
      <a:lvl4pPr marL="912813" indent="-228600" algn="l" defTabSz="457200" rtl="0" eaLnBrk="1" fontAlgn="base" hangingPunct="1">
        <a:spcBef>
          <a:spcPct val="0"/>
        </a:spcBef>
        <a:spcAft>
          <a:spcPts val="600"/>
        </a:spcAft>
        <a:buFont typeface="Lucida Grande"/>
        <a:buChar char="-"/>
        <a:defRPr sz="2000" kern="1200">
          <a:solidFill>
            <a:schemeClr val="tx2"/>
          </a:solidFill>
          <a:latin typeface="+mn-lt"/>
          <a:ea typeface="ヒラギノ角ゴ Pro W3" charset="0"/>
          <a:cs typeface="ヒラギノ角ゴ Pro W3"/>
        </a:defRPr>
      </a:lvl4pPr>
      <a:lvl5pPr marL="1143000" indent="-230188" algn="l" defTabSz="457200" rtl="0" eaLnBrk="1" fontAlgn="base" hangingPunct="1">
        <a:spcBef>
          <a:spcPct val="0"/>
        </a:spcBef>
        <a:spcAft>
          <a:spcPts val="600"/>
        </a:spcAft>
        <a:buFont typeface="Arial" charset="0"/>
        <a:buChar char="•"/>
        <a:defRPr sz="2000" kern="1200">
          <a:solidFill>
            <a:schemeClr val="tx2"/>
          </a:solidFill>
          <a:latin typeface="+mn-lt"/>
          <a:ea typeface="ヒラギノ角ゴ Pro W3" charset="0"/>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417600" y="280988"/>
            <a:ext cx="8308800" cy="3093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p>
        </p:txBody>
      </p:sp>
      <p:sp>
        <p:nvSpPr>
          <p:cNvPr id="37" name="Slide Number Placeholder 5"/>
          <p:cNvSpPr txBox="1">
            <a:spLocks/>
          </p:cNvSpPr>
          <p:nvPr/>
        </p:nvSpPr>
        <p:spPr>
          <a:xfrm>
            <a:off x="419102" y="4816090"/>
            <a:ext cx="144462" cy="123111"/>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GB" sz="800" smtClean="0">
                <a:solidFill>
                  <a:schemeClr val="tx2"/>
                </a:solidFill>
                <a:latin typeface="+mn-lt"/>
                <a:cs typeface="Arial" panose="020B0604020202020204" pitchFamily="34" charset="0"/>
              </a:rPr>
              <a:pPr>
                <a:defRPr/>
              </a:pPr>
              <a:t>‹#›</a:t>
            </a:fld>
            <a:endParaRPr lang="en-GB" sz="1000">
              <a:solidFill>
                <a:schemeClr val="tx2"/>
              </a:solidFill>
              <a:latin typeface="+mn-lt"/>
              <a:cs typeface="Arial" panose="020B0604020202020204" pitchFamily="34" charset="0"/>
            </a:endParaRPr>
          </a:p>
        </p:txBody>
      </p:sp>
      <p:sp>
        <p:nvSpPr>
          <p:cNvPr id="38" name="TextBox 37"/>
          <p:cNvSpPr txBox="1"/>
          <p:nvPr/>
        </p:nvSpPr>
        <p:spPr>
          <a:xfrm>
            <a:off x="657000" y="4815927"/>
            <a:ext cx="1800000" cy="123111"/>
          </a:xfrm>
          <a:prstGeom prst="rect">
            <a:avLst/>
          </a:prstGeom>
          <a:noFill/>
        </p:spPr>
        <p:txBody>
          <a:bodyPr wrap="square" lIns="0" tIns="0" rIns="0" bIns="0" anchor="b">
            <a:spAutoFit/>
          </a:bodyPr>
          <a:lstStyle/>
          <a:p>
            <a:r>
              <a:rPr lang="en-GB" sz="800">
                <a:solidFill>
                  <a:schemeClr val="tx2"/>
                </a:solidFill>
                <a:latin typeface="+mn-lt"/>
                <a:cs typeface="Arial" charset="0"/>
              </a:rPr>
              <a:t>© Nokia 2018</a:t>
            </a:r>
          </a:p>
        </p:txBody>
      </p:sp>
      <p:pic>
        <p:nvPicPr>
          <p:cNvPr id="3" name="Picture 2"/>
          <p:cNvPicPr>
            <a:picLocks/>
          </p:cNvPicPr>
          <p:nvPr/>
        </p:nvPicPr>
        <p:blipFill>
          <a:blip r:embed="rId17">
            <a:extLst>
              <a:ext uri="{28A0092B-C50C-407E-A947-70E740481C1C}">
                <a14:useLocalDpi xmlns:a14="http://schemas.microsoft.com/office/drawing/2010/main" val="0"/>
              </a:ext>
            </a:extLst>
          </a:blip>
          <a:stretch>
            <a:fillRect/>
          </a:stretch>
        </p:blipFill>
        <p:spPr>
          <a:xfrm>
            <a:off x="8035200" y="4806001"/>
            <a:ext cx="691200" cy="111597"/>
          </a:xfrm>
          <a:prstGeom prst="rect">
            <a:avLst/>
          </a:prstGeom>
        </p:spPr>
      </p:pic>
    </p:spTree>
    <p:extLst>
      <p:ext uri="{BB962C8B-B14F-4D97-AF65-F5344CB8AC3E}">
        <p14:creationId xmlns:p14="http://schemas.microsoft.com/office/powerpoint/2010/main" val="2456778156"/>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 id="2147484164" r:id="rId12"/>
    <p:sldLayoutId id="2147484165" r:id="rId13"/>
    <p:sldLayoutId id="2147484189" r:id="rId14"/>
    <p:sldLayoutId id="2147484191" r:id="rId15"/>
  </p:sldLayoutIdLst>
  <p:hf sldNum="0" hdr="0" dt="0"/>
  <p:txStyles>
    <p:titleStyle>
      <a:lvl1pPr algn="l" defTabSz="457189" rtl="0" eaLnBrk="1" fontAlgn="base" hangingPunct="1">
        <a:spcBef>
          <a:spcPct val="0"/>
        </a:spcBef>
        <a:spcAft>
          <a:spcPct val="0"/>
        </a:spcAft>
        <a:defRPr sz="2000" b="0" kern="1200">
          <a:solidFill>
            <a:schemeClr val="tx1"/>
          </a:solidFill>
          <a:latin typeface="+mj-lt"/>
          <a:ea typeface="Nokia Pure Headline Ultra Light" panose="020B0204020202020204" pitchFamily="34" charset="0"/>
          <a:cs typeface="Arial"/>
        </a:defRPr>
      </a:lvl1pPr>
      <a:lvl2pPr algn="l" defTabSz="457189" rtl="0" eaLnBrk="1" fontAlgn="base" hangingPunct="1">
        <a:spcBef>
          <a:spcPct val="0"/>
        </a:spcBef>
        <a:spcAft>
          <a:spcPct val="0"/>
        </a:spcAft>
        <a:defRPr sz="4400" b="1">
          <a:solidFill>
            <a:schemeClr val="tx1"/>
          </a:solidFill>
          <a:latin typeface="Arial" charset="0"/>
          <a:ea typeface="ヒラギノ角ゴ Pro W3" charset="0"/>
          <a:cs typeface="Arial" pitchFamily="34" charset="0"/>
        </a:defRPr>
      </a:lvl2pPr>
      <a:lvl3pPr algn="l" defTabSz="457189" rtl="0" eaLnBrk="1" fontAlgn="base" hangingPunct="1">
        <a:spcBef>
          <a:spcPct val="0"/>
        </a:spcBef>
        <a:spcAft>
          <a:spcPct val="0"/>
        </a:spcAft>
        <a:defRPr sz="4400" b="1">
          <a:solidFill>
            <a:schemeClr val="tx1"/>
          </a:solidFill>
          <a:latin typeface="Arial" charset="0"/>
          <a:ea typeface="ヒラギノ角ゴ Pro W3" charset="0"/>
          <a:cs typeface="Arial" pitchFamily="34" charset="0"/>
        </a:defRPr>
      </a:lvl3pPr>
      <a:lvl4pPr algn="l" defTabSz="457189" rtl="0" eaLnBrk="1" fontAlgn="base" hangingPunct="1">
        <a:spcBef>
          <a:spcPct val="0"/>
        </a:spcBef>
        <a:spcAft>
          <a:spcPct val="0"/>
        </a:spcAft>
        <a:defRPr sz="4400" b="1">
          <a:solidFill>
            <a:schemeClr val="tx1"/>
          </a:solidFill>
          <a:latin typeface="Arial" charset="0"/>
          <a:ea typeface="ヒラギノ角ゴ Pro W3" charset="0"/>
          <a:cs typeface="Arial" pitchFamily="34" charset="0"/>
        </a:defRPr>
      </a:lvl4pPr>
      <a:lvl5pPr algn="l" defTabSz="457189" rtl="0" eaLnBrk="1" fontAlgn="base" hangingPunct="1">
        <a:spcBef>
          <a:spcPct val="0"/>
        </a:spcBef>
        <a:spcAft>
          <a:spcPct val="0"/>
        </a:spcAft>
        <a:defRPr sz="4400" b="1">
          <a:solidFill>
            <a:schemeClr val="tx1"/>
          </a:solidFill>
          <a:latin typeface="Arial" charset="0"/>
          <a:ea typeface="ヒラギノ角ゴ Pro W3" charset="0"/>
          <a:cs typeface="Arial" pitchFamily="34" charset="0"/>
        </a:defRPr>
      </a:lvl5pPr>
      <a:lvl6pPr marL="457189" algn="l" defTabSz="457189" rtl="0" eaLnBrk="1" fontAlgn="base" hangingPunct="1">
        <a:spcBef>
          <a:spcPct val="0"/>
        </a:spcBef>
        <a:spcAft>
          <a:spcPct val="0"/>
        </a:spcAft>
        <a:defRPr b="1">
          <a:solidFill>
            <a:schemeClr val="bg2"/>
          </a:solidFill>
          <a:latin typeface="Arial" charset="0"/>
          <a:ea typeface="ヒラギノ角ゴ Pro W3" charset="0"/>
        </a:defRPr>
      </a:lvl6pPr>
      <a:lvl7pPr marL="914378" algn="l" defTabSz="457189" rtl="0" eaLnBrk="1" fontAlgn="base" hangingPunct="1">
        <a:spcBef>
          <a:spcPct val="0"/>
        </a:spcBef>
        <a:spcAft>
          <a:spcPct val="0"/>
        </a:spcAft>
        <a:defRPr b="1">
          <a:solidFill>
            <a:schemeClr val="bg2"/>
          </a:solidFill>
          <a:latin typeface="Arial" charset="0"/>
          <a:ea typeface="ヒラギノ角ゴ Pro W3" charset="0"/>
        </a:defRPr>
      </a:lvl7pPr>
      <a:lvl8pPr marL="1371566" algn="l" defTabSz="457189" rtl="0" eaLnBrk="1" fontAlgn="base" hangingPunct="1">
        <a:spcBef>
          <a:spcPct val="0"/>
        </a:spcBef>
        <a:spcAft>
          <a:spcPct val="0"/>
        </a:spcAft>
        <a:defRPr b="1">
          <a:solidFill>
            <a:schemeClr val="bg2"/>
          </a:solidFill>
          <a:latin typeface="Arial" charset="0"/>
          <a:ea typeface="ヒラギノ角ゴ Pro W3" charset="0"/>
        </a:defRPr>
      </a:lvl8pPr>
      <a:lvl9pPr marL="1828754" algn="l" defTabSz="457189" rtl="0" eaLnBrk="1" fontAlgn="base" hangingPunct="1">
        <a:spcBef>
          <a:spcPct val="0"/>
        </a:spcBef>
        <a:spcAft>
          <a:spcPct val="0"/>
        </a:spcAft>
        <a:defRPr b="1">
          <a:solidFill>
            <a:schemeClr val="bg2"/>
          </a:solidFill>
          <a:latin typeface="Arial" charset="0"/>
          <a:ea typeface="ヒラギノ角ゴ Pro W3" charset="0"/>
        </a:defRPr>
      </a:lvl9pPr>
    </p:titleStyle>
    <p:bodyStyle>
      <a:lvl1pPr marL="230183" indent="-230183" algn="l" defTabSz="457189" rtl="0" eaLnBrk="1" fontAlgn="base" hangingPunct="1">
        <a:spcBef>
          <a:spcPct val="0"/>
        </a:spcBef>
        <a:spcAft>
          <a:spcPts val="600"/>
        </a:spcAft>
        <a:buFont typeface="Arial" charset="0"/>
        <a:buChar char="•"/>
        <a:defRPr sz="3200" kern="1200">
          <a:solidFill>
            <a:schemeClr val="tx2"/>
          </a:solidFill>
          <a:latin typeface="+mn-lt"/>
          <a:ea typeface="ヒラギノ角ゴ Pro W3" charset="0"/>
          <a:cs typeface="ヒラギノ角ゴ Pro W3" charset="0"/>
        </a:defRPr>
      </a:lvl1pPr>
      <a:lvl2pPr marL="458777" indent="-228594" algn="l" defTabSz="457189" rtl="0" eaLnBrk="1" fontAlgn="base" hangingPunct="1">
        <a:spcBef>
          <a:spcPct val="0"/>
        </a:spcBef>
        <a:spcAft>
          <a:spcPts val="600"/>
        </a:spcAft>
        <a:buFont typeface="Lucida Grande"/>
        <a:buChar char="-"/>
        <a:defRPr sz="2800" kern="1200">
          <a:solidFill>
            <a:schemeClr val="tx2"/>
          </a:solidFill>
          <a:latin typeface="+mn-lt"/>
          <a:ea typeface="ヒラギノ角ゴ Pro W3" charset="0"/>
          <a:cs typeface="ヒラギノ角ゴ Pro W3"/>
        </a:defRPr>
      </a:lvl2pPr>
      <a:lvl3pPr marL="684196" indent="-225419" algn="l" defTabSz="457189" rtl="0" eaLnBrk="1" fontAlgn="base" hangingPunct="1">
        <a:spcBef>
          <a:spcPct val="0"/>
        </a:spcBef>
        <a:spcAft>
          <a:spcPts val="600"/>
        </a:spcAft>
        <a:buFont typeface="Arial" charset="0"/>
        <a:buChar char="•"/>
        <a:defRPr sz="2400" kern="1200">
          <a:solidFill>
            <a:schemeClr val="tx2"/>
          </a:solidFill>
          <a:latin typeface="+mn-lt"/>
          <a:ea typeface="ヒラギノ角ゴ Pro W3" charset="0"/>
          <a:cs typeface="ヒラギノ角ゴ Pro W3"/>
        </a:defRPr>
      </a:lvl3pPr>
      <a:lvl4pPr marL="912791" indent="-228594" algn="l" defTabSz="457189" rtl="0" eaLnBrk="1" fontAlgn="base" hangingPunct="1">
        <a:spcBef>
          <a:spcPct val="0"/>
        </a:spcBef>
        <a:spcAft>
          <a:spcPts val="600"/>
        </a:spcAft>
        <a:buFont typeface="Lucida Grande"/>
        <a:buChar char="-"/>
        <a:defRPr sz="2000" kern="1200">
          <a:solidFill>
            <a:schemeClr val="tx2"/>
          </a:solidFill>
          <a:latin typeface="+mn-lt"/>
          <a:ea typeface="ヒラギノ角ゴ Pro W3" charset="0"/>
          <a:cs typeface="ヒラギノ角ゴ Pro W3"/>
        </a:defRPr>
      </a:lvl4pPr>
      <a:lvl5pPr marL="1142972" indent="-230183" algn="l" defTabSz="457189" rtl="0" eaLnBrk="1" fontAlgn="base" hangingPunct="1">
        <a:spcBef>
          <a:spcPct val="0"/>
        </a:spcBef>
        <a:spcAft>
          <a:spcPts val="600"/>
        </a:spcAft>
        <a:buFont typeface="Arial" charset="0"/>
        <a:buChar char="•"/>
        <a:defRPr sz="2000" kern="1200">
          <a:solidFill>
            <a:schemeClr val="tx2"/>
          </a:solidFill>
          <a:latin typeface="+mn-lt"/>
          <a:ea typeface="ヒラギノ角ゴ Pro W3" charset="0"/>
          <a:cs typeface="ヒラギノ角ゴ Pro W3"/>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Title Placeholder 6"/>
          <p:cNvSpPr>
            <a:spLocks noGrp="1"/>
          </p:cNvSpPr>
          <p:nvPr>
            <p:ph type="title"/>
          </p:nvPr>
        </p:nvSpPr>
        <p:spPr>
          <a:xfrm>
            <a:off x="417600" y="280800"/>
            <a:ext cx="8308800" cy="309600"/>
          </a:xfrm>
          <a:prstGeom prst="rect">
            <a:avLst/>
          </a:prstGeom>
        </p:spPr>
        <p:txBody>
          <a:bodyPr vert="horz" lIns="0" tIns="0" rIns="0" bIns="0" rtlCol="0" anchor="t" anchorCtr="0">
            <a:noAutofit/>
          </a:bodyPr>
          <a:lstStyle/>
          <a:p>
            <a:r>
              <a:rPr lang="en-US"/>
              <a:t>Click to edit Master title slide</a:t>
            </a:r>
          </a:p>
        </p:txBody>
      </p:sp>
      <p:pic>
        <p:nvPicPr>
          <p:cNvPr id="13" name="Picture 12"/>
          <p:cNvPicPr>
            <a:picLocks/>
          </p:cNvPicPr>
          <p:nvPr userDrawn="1"/>
        </p:nvPicPr>
        <p:blipFill>
          <a:blip r:embed="rId12" cstate="print">
            <a:extLst>
              <a:ext uri="{28A0092B-C50C-407E-A947-70E740481C1C}">
                <a14:useLocalDpi xmlns:a14="http://schemas.microsoft.com/office/drawing/2010/main" val="0"/>
              </a:ext>
            </a:extLst>
          </a:blip>
          <a:stretch>
            <a:fillRect/>
          </a:stretch>
        </p:blipFill>
        <p:spPr>
          <a:xfrm>
            <a:off x="8035200" y="4806000"/>
            <a:ext cx="691200" cy="111597"/>
          </a:xfrm>
          <a:prstGeom prst="rect">
            <a:avLst/>
          </a:prstGeom>
        </p:spPr>
      </p:pic>
      <p:sp>
        <p:nvSpPr>
          <p:cNvPr id="19" name="TextBox 18"/>
          <p:cNvSpPr txBox="1"/>
          <p:nvPr userDrawn="1"/>
        </p:nvSpPr>
        <p:spPr>
          <a:xfrm>
            <a:off x="657000" y="4816800"/>
            <a:ext cx="1800000" cy="122237"/>
          </a:xfrm>
          <a:prstGeom prst="rect">
            <a:avLst/>
          </a:prstGeom>
          <a:noFill/>
        </p:spPr>
        <p:txBody>
          <a:bodyPr wrap="square" lIns="0" tIns="0" rIns="0" bIns="0" anchor="b">
            <a:spAutoFit/>
          </a:bodyPr>
          <a:lstStyle/>
          <a:p>
            <a:r>
              <a:rPr lang="en-GB" sz="800">
                <a:solidFill>
                  <a:schemeClr val="tx2"/>
                </a:solidFill>
                <a:latin typeface="+mn-lt"/>
                <a:ea typeface="Nokia Pure Text Light" panose="020B0403020202020204" pitchFamily="34" charset="0"/>
                <a:cs typeface="Arial" charset="0"/>
              </a:rPr>
              <a:t>© 201</a:t>
            </a:r>
            <a:r>
              <a:rPr lang="hu-HU" sz="800">
                <a:solidFill>
                  <a:schemeClr val="tx2"/>
                </a:solidFill>
                <a:latin typeface="+mn-lt"/>
                <a:ea typeface="Nokia Pure Text Light" panose="020B0403020202020204" pitchFamily="34" charset="0"/>
                <a:cs typeface="Arial" charset="0"/>
              </a:rPr>
              <a:t>8</a:t>
            </a:r>
            <a:r>
              <a:rPr lang="en-GB" sz="800">
                <a:solidFill>
                  <a:schemeClr val="tx2"/>
                </a:solidFill>
                <a:latin typeface="+mn-lt"/>
                <a:ea typeface="Nokia Pure Text Light" panose="020B0403020202020204" pitchFamily="34" charset="0"/>
                <a:cs typeface="Arial" charset="0"/>
              </a:rPr>
              <a:t> Nokia</a:t>
            </a:r>
          </a:p>
        </p:txBody>
      </p:sp>
      <p:sp>
        <p:nvSpPr>
          <p:cNvPr id="21" name="Slide Number Placeholder 5"/>
          <p:cNvSpPr txBox="1">
            <a:spLocks/>
          </p:cNvSpPr>
          <p:nvPr userDrawn="1"/>
        </p:nvSpPr>
        <p:spPr>
          <a:xfrm>
            <a:off x="419102" y="4816800"/>
            <a:ext cx="144462" cy="122400"/>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GB" sz="800" smtClean="0">
                <a:solidFill>
                  <a:schemeClr val="tx2"/>
                </a:solidFill>
                <a:latin typeface="+mn-lt"/>
                <a:ea typeface="Nokia Pure Text Light" panose="020B0403020202020204" pitchFamily="34" charset="0"/>
                <a:cs typeface="Arial" panose="020B0604020202020204" pitchFamily="34" charset="0"/>
              </a:rPr>
              <a:pPr>
                <a:defRPr/>
              </a:pPr>
              <a:t>‹#›</a:t>
            </a:fld>
            <a:endParaRPr lang="en-GB">
              <a:solidFill>
                <a:schemeClr val="tx2"/>
              </a:solidFill>
              <a:latin typeface="+mn-lt"/>
              <a:ea typeface="Nokia Pure Text Light" panose="020B0403020202020204" pitchFamily="34" charset="0"/>
              <a:cs typeface="Arial" panose="020B0604020202020204" pitchFamily="34" charset="0"/>
            </a:endParaRPr>
          </a:p>
        </p:txBody>
      </p:sp>
    </p:spTree>
    <p:extLst>
      <p:ext uri="{BB962C8B-B14F-4D97-AF65-F5344CB8AC3E}">
        <p14:creationId xmlns:p14="http://schemas.microsoft.com/office/powerpoint/2010/main" val="2102844256"/>
      </p:ext>
    </p:extLst>
  </p:cSld>
  <p:clrMap bg1="lt1" tx1="dk1" bg2="lt2" tx2="dk2" accent1="accent1" accent2="accent2" accent3="accent3" accent4="accent4" accent5="accent5" accent6="accent6" hlink="hlink" folHlink="folHlink"/>
  <p:sldLayoutIdLst>
    <p:sldLayoutId id="2147484169" r:id="rId1"/>
    <p:sldLayoutId id="2147484170" r:id="rId2"/>
    <p:sldLayoutId id="2147484171" r:id="rId3"/>
    <p:sldLayoutId id="2147484172" r:id="rId4"/>
    <p:sldLayoutId id="2147484173" r:id="rId5"/>
    <p:sldLayoutId id="2147484174" r:id="rId6"/>
    <p:sldLayoutId id="2147484175" r:id="rId7"/>
    <p:sldLayoutId id="2147484176" r:id="rId8"/>
    <p:sldLayoutId id="2147484177" r:id="rId9"/>
    <p:sldLayoutId id="2147484180" r:id="rId10"/>
  </p:sldLayoutIdLst>
  <p:hf sldNum="0" hdr="0" dt="0"/>
  <p:txStyles>
    <p:titleStyle>
      <a:lvl1pPr algn="l" defTabSz="914400" rtl="0" eaLnBrk="1" latinLnBrk="0" hangingPunct="1">
        <a:spcBef>
          <a:spcPct val="0"/>
        </a:spcBef>
        <a:buNone/>
        <a:defRPr sz="2000"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417600" y="280988"/>
            <a:ext cx="8308800" cy="3093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p>
        </p:txBody>
      </p:sp>
      <p:sp>
        <p:nvSpPr>
          <p:cNvPr id="37" name="Slide Number Placeholder 5"/>
          <p:cNvSpPr txBox="1">
            <a:spLocks/>
          </p:cNvSpPr>
          <p:nvPr/>
        </p:nvSpPr>
        <p:spPr>
          <a:xfrm>
            <a:off x="419102" y="4816800"/>
            <a:ext cx="144462" cy="122400"/>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GB" sz="800" smtClean="0">
                <a:solidFill>
                  <a:schemeClr val="bg1"/>
                </a:solidFill>
                <a:latin typeface="+mn-lt"/>
                <a:cs typeface="Arial" panose="020B0604020202020204" pitchFamily="34" charset="0"/>
              </a:rPr>
              <a:pPr>
                <a:defRPr/>
              </a:pPr>
              <a:t>‹#›</a:t>
            </a:fld>
            <a:endParaRPr lang="en-GB">
              <a:solidFill>
                <a:schemeClr val="bg1"/>
              </a:solidFill>
              <a:latin typeface="+mn-lt"/>
              <a:cs typeface="Arial" panose="020B0604020202020204" pitchFamily="34" charset="0"/>
            </a:endParaRPr>
          </a:p>
        </p:txBody>
      </p:sp>
      <p:sp>
        <p:nvSpPr>
          <p:cNvPr id="38" name="TextBox 37"/>
          <p:cNvSpPr txBox="1"/>
          <p:nvPr/>
        </p:nvSpPr>
        <p:spPr>
          <a:xfrm>
            <a:off x="657000" y="4816800"/>
            <a:ext cx="1800000" cy="122237"/>
          </a:xfrm>
          <a:prstGeom prst="rect">
            <a:avLst/>
          </a:prstGeom>
          <a:noFill/>
        </p:spPr>
        <p:txBody>
          <a:bodyPr wrap="square" lIns="0" tIns="0" rIns="0" bIns="0" anchor="b">
            <a:spAutoFit/>
          </a:bodyPr>
          <a:lstStyle/>
          <a:p>
            <a:r>
              <a:rPr lang="en-GB" sz="800">
                <a:solidFill>
                  <a:schemeClr val="bg1"/>
                </a:solidFill>
                <a:latin typeface="+mn-lt"/>
                <a:cs typeface="Arial" charset="0"/>
              </a:rPr>
              <a:t>© Nokia 2018</a:t>
            </a:r>
          </a:p>
        </p:txBody>
      </p:sp>
      <p:pic>
        <p:nvPicPr>
          <p:cNvPr id="7" name="Picture 6"/>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035200" y="4806239"/>
            <a:ext cx="690379" cy="112048"/>
          </a:xfrm>
          <a:prstGeom prst="rect">
            <a:avLst/>
          </a:prstGeom>
        </p:spPr>
      </p:pic>
    </p:spTree>
    <p:extLst>
      <p:ext uri="{BB962C8B-B14F-4D97-AF65-F5344CB8AC3E}">
        <p14:creationId xmlns:p14="http://schemas.microsoft.com/office/powerpoint/2010/main" val="424031494"/>
      </p:ext>
    </p:extLst>
  </p:cSld>
  <p:clrMap bg1="lt1" tx1="dk1" bg2="lt2" tx2="dk2" accent1="accent1" accent2="accent2" accent3="accent3" accent4="accent4" accent5="accent5" accent6="accent6" hlink="hlink" folHlink="folHlink"/>
  <p:sldLayoutIdLst>
    <p:sldLayoutId id="2147483896" r:id="rId1"/>
    <p:sldLayoutId id="2147483856" r:id="rId2"/>
    <p:sldLayoutId id="2147483857" r:id="rId3"/>
    <p:sldLayoutId id="2147483858" r:id="rId4"/>
    <p:sldLayoutId id="2147483859" r:id="rId5"/>
    <p:sldLayoutId id="2147483860" r:id="rId6"/>
    <p:sldLayoutId id="2147483861" r:id="rId7"/>
    <p:sldLayoutId id="2147483862" r:id="rId8"/>
    <p:sldLayoutId id="2147483863" r:id="rId9"/>
    <p:sldLayoutId id="2147483864" r:id="rId10"/>
  </p:sldLayoutIdLst>
  <p:hf hdr="0" ftr="0" dt="0"/>
  <p:txStyles>
    <p:titleStyle>
      <a:lvl1pPr algn="l" defTabSz="457200" rtl="0" eaLnBrk="1" fontAlgn="base" hangingPunct="1">
        <a:spcBef>
          <a:spcPct val="0"/>
        </a:spcBef>
        <a:spcAft>
          <a:spcPct val="0"/>
        </a:spcAft>
        <a:defRPr sz="2000" b="0" kern="1200">
          <a:solidFill>
            <a:schemeClr val="bg1"/>
          </a:solidFill>
          <a:latin typeface="+mj-lt"/>
          <a:ea typeface="Nokia Pure Headline Ultra Light" panose="020B0204020202020204" pitchFamily="34" charset="0"/>
          <a:cs typeface="Arial"/>
        </a:defRPr>
      </a:lvl1pPr>
      <a:lvl2pPr algn="l" defTabSz="457200" rtl="0" eaLnBrk="1" fontAlgn="base" hangingPunct="1">
        <a:spcBef>
          <a:spcPct val="0"/>
        </a:spcBef>
        <a:spcAft>
          <a:spcPct val="0"/>
        </a:spcAft>
        <a:defRPr sz="4400" b="1">
          <a:solidFill>
            <a:schemeClr val="tx1"/>
          </a:solidFill>
          <a:latin typeface="Arial" charset="0"/>
          <a:ea typeface="ヒラギノ角ゴ Pro W3" charset="0"/>
          <a:cs typeface="Arial" pitchFamily="34" charset="0"/>
        </a:defRPr>
      </a:lvl2pPr>
      <a:lvl3pPr algn="l" defTabSz="457200" rtl="0" eaLnBrk="1" fontAlgn="base" hangingPunct="1">
        <a:spcBef>
          <a:spcPct val="0"/>
        </a:spcBef>
        <a:spcAft>
          <a:spcPct val="0"/>
        </a:spcAft>
        <a:defRPr sz="4400" b="1">
          <a:solidFill>
            <a:schemeClr val="tx1"/>
          </a:solidFill>
          <a:latin typeface="Arial" charset="0"/>
          <a:ea typeface="ヒラギノ角ゴ Pro W3" charset="0"/>
          <a:cs typeface="Arial" pitchFamily="34" charset="0"/>
        </a:defRPr>
      </a:lvl3pPr>
      <a:lvl4pPr algn="l" defTabSz="457200" rtl="0" eaLnBrk="1" fontAlgn="base" hangingPunct="1">
        <a:spcBef>
          <a:spcPct val="0"/>
        </a:spcBef>
        <a:spcAft>
          <a:spcPct val="0"/>
        </a:spcAft>
        <a:defRPr sz="4400" b="1">
          <a:solidFill>
            <a:schemeClr val="tx1"/>
          </a:solidFill>
          <a:latin typeface="Arial" charset="0"/>
          <a:ea typeface="ヒラギノ角ゴ Pro W3" charset="0"/>
          <a:cs typeface="Arial" pitchFamily="34" charset="0"/>
        </a:defRPr>
      </a:lvl4pPr>
      <a:lvl5pPr algn="l" defTabSz="457200" rtl="0" eaLnBrk="1" fontAlgn="base" hangingPunct="1">
        <a:spcBef>
          <a:spcPct val="0"/>
        </a:spcBef>
        <a:spcAft>
          <a:spcPct val="0"/>
        </a:spcAft>
        <a:defRPr sz="4400" b="1">
          <a:solidFill>
            <a:schemeClr val="tx1"/>
          </a:solidFill>
          <a:latin typeface="Arial" charset="0"/>
          <a:ea typeface="ヒラギノ角ゴ Pro W3" charset="0"/>
          <a:cs typeface="Arial" pitchFamily="34" charset="0"/>
        </a:defRPr>
      </a:lvl5pPr>
      <a:lvl6pPr marL="457200" algn="l" defTabSz="457200" rtl="0" eaLnBrk="1" fontAlgn="base" hangingPunct="1">
        <a:spcBef>
          <a:spcPct val="0"/>
        </a:spcBef>
        <a:spcAft>
          <a:spcPct val="0"/>
        </a:spcAft>
        <a:defRPr b="1">
          <a:solidFill>
            <a:schemeClr val="bg2"/>
          </a:solidFill>
          <a:latin typeface="Arial" charset="0"/>
          <a:ea typeface="ヒラギノ角ゴ Pro W3" charset="0"/>
        </a:defRPr>
      </a:lvl6pPr>
      <a:lvl7pPr marL="914400" algn="l" defTabSz="457200" rtl="0" eaLnBrk="1" fontAlgn="base" hangingPunct="1">
        <a:spcBef>
          <a:spcPct val="0"/>
        </a:spcBef>
        <a:spcAft>
          <a:spcPct val="0"/>
        </a:spcAft>
        <a:defRPr b="1">
          <a:solidFill>
            <a:schemeClr val="bg2"/>
          </a:solidFill>
          <a:latin typeface="Arial" charset="0"/>
          <a:ea typeface="ヒラギノ角ゴ Pro W3" charset="0"/>
        </a:defRPr>
      </a:lvl7pPr>
      <a:lvl8pPr marL="1371600" algn="l" defTabSz="457200" rtl="0" eaLnBrk="1" fontAlgn="base" hangingPunct="1">
        <a:spcBef>
          <a:spcPct val="0"/>
        </a:spcBef>
        <a:spcAft>
          <a:spcPct val="0"/>
        </a:spcAft>
        <a:defRPr b="1">
          <a:solidFill>
            <a:schemeClr val="bg2"/>
          </a:solidFill>
          <a:latin typeface="Arial" charset="0"/>
          <a:ea typeface="ヒラギノ角ゴ Pro W3" charset="0"/>
        </a:defRPr>
      </a:lvl8pPr>
      <a:lvl9pPr marL="1828800" algn="l" defTabSz="457200" rtl="0" eaLnBrk="1" fontAlgn="base" hangingPunct="1">
        <a:spcBef>
          <a:spcPct val="0"/>
        </a:spcBef>
        <a:spcAft>
          <a:spcPct val="0"/>
        </a:spcAft>
        <a:defRPr b="1">
          <a:solidFill>
            <a:schemeClr val="bg2"/>
          </a:solidFill>
          <a:latin typeface="Arial" charset="0"/>
          <a:ea typeface="ヒラギノ角ゴ Pro W3" charset="0"/>
        </a:defRPr>
      </a:lvl9pPr>
    </p:titleStyle>
    <p:bodyStyle>
      <a:lvl1pPr marL="230188" indent="-230188" algn="l" defTabSz="457200" rtl="0" eaLnBrk="1" fontAlgn="base" hangingPunct="1">
        <a:spcBef>
          <a:spcPct val="0"/>
        </a:spcBef>
        <a:spcAft>
          <a:spcPts val="600"/>
        </a:spcAft>
        <a:buFont typeface="Arial" charset="0"/>
        <a:buChar char="•"/>
        <a:defRPr sz="3200" kern="1200">
          <a:solidFill>
            <a:schemeClr val="tx2"/>
          </a:solidFill>
          <a:latin typeface="+mn-lt"/>
          <a:ea typeface="ヒラギノ角ゴ Pro W3" charset="0"/>
          <a:cs typeface="ヒラギノ角ゴ Pro W3" charset="0"/>
        </a:defRPr>
      </a:lvl1pPr>
      <a:lvl2pPr marL="458788" indent="-228600" algn="l" defTabSz="457200" rtl="0" eaLnBrk="1" fontAlgn="base" hangingPunct="1">
        <a:spcBef>
          <a:spcPct val="0"/>
        </a:spcBef>
        <a:spcAft>
          <a:spcPts val="600"/>
        </a:spcAft>
        <a:buFont typeface="Lucida Grande"/>
        <a:buChar char="-"/>
        <a:defRPr sz="2800" kern="1200">
          <a:solidFill>
            <a:schemeClr val="tx2"/>
          </a:solidFill>
          <a:latin typeface="+mn-lt"/>
          <a:ea typeface="ヒラギノ角ゴ Pro W3" charset="0"/>
          <a:cs typeface="ヒラギノ角ゴ Pro W3"/>
        </a:defRPr>
      </a:lvl2pPr>
      <a:lvl3pPr marL="684213" indent="-225425" algn="l" defTabSz="457200" rtl="0" eaLnBrk="1" fontAlgn="base" hangingPunct="1">
        <a:spcBef>
          <a:spcPct val="0"/>
        </a:spcBef>
        <a:spcAft>
          <a:spcPts val="600"/>
        </a:spcAft>
        <a:buFont typeface="Arial" charset="0"/>
        <a:buChar char="•"/>
        <a:defRPr sz="2400" kern="1200">
          <a:solidFill>
            <a:schemeClr val="tx2"/>
          </a:solidFill>
          <a:latin typeface="+mn-lt"/>
          <a:ea typeface="ヒラギノ角ゴ Pro W3" charset="0"/>
          <a:cs typeface="ヒラギノ角ゴ Pro W3"/>
        </a:defRPr>
      </a:lvl3pPr>
      <a:lvl4pPr marL="912813" indent="-228600" algn="l" defTabSz="457200" rtl="0" eaLnBrk="1" fontAlgn="base" hangingPunct="1">
        <a:spcBef>
          <a:spcPct val="0"/>
        </a:spcBef>
        <a:spcAft>
          <a:spcPts val="600"/>
        </a:spcAft>
        <a:buFont typeface="Lucida Grande"/>
        <a:buChar char="-"/>
        <a:defRPr sz="2000" kern="1200">
          <a:solidFill>
            <a:schemeClr val="tx2"/>
          </a:solidFill>
          <a:latin typeface="+mn-lt"/>
          <a:ea typeface="ヒラギノ角ゴ Pro W3" charset="0"/>
          <a:cs typeface="ヒラギノ角ゴ Pro W3"/>
        </a:defRPr>
      </a:lvl4pPr>
      <a:lvl5pPr marL="1143000" indent="-230188" algn="l" defTabSz="457200" rtl="0" eaLnBrk="1" fontAlgn="base" hangingPunct="1">
        <a:spcBef>
          <a:spcPct val="0"/>
        </a:spcBef>
        <a:spcAft>
          <a:spcPts val="600"/>
        </a:spcAft>
        <a:buFont typeface="Arial" charset="0"/>
        <a:buChar char="•"/>
        <a:defRPr sz="2000" kern="1200">
          <a:solidFill>
            <a:schemeClr val="tx2"/>
          </a:solidFill>
          <a:latin typeface="+mn-lt"/>
          <a:ea typeface="ヒラギノ角ゴ Pro W3" charset="0"/>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6155" name="Title Placeholder 1"/>
          <p:cNvSpPr>
            <a:spLocks noGrp="1"/>
          </p:cNvSpPr>
          <p:nvPr>
            <p:ph type="title"/>
          </p:nvPr>
        </p:nvSpPr>
        <p:spPr bwMode="auto">
          <a:xfrm>
            <a:off x="417513" y="280800"/>
            <a:ext cx="8308800" cy="309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p>
        </p:txBody>
      </p:sp>
      <p:sp>
        <p:nvSpPr>
          <p:cNvPr id="6156" name="Text Placeholder 2"/>
          <p:cNvSpPr>
            <a:spLocks noGrp="1"/>
          </p:cNvSpPr>
          <p:nvPr>
            <p:ph type="body" idx="1"/>
          </p:nvPr>
        </p:nvSpPr>
        <p:spPr bwMode="auto">
          <a:xfrm>
            <a:off x="417513" y="1080000"/>
            <a:ext cx="8308800" cy="3560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820" r:id="rId1"/>
    <p:sldLayoutId id="2147483821" r:id="rId2"/>
    <p:sldLayoutId id="2147483808" r:id="rId3"/>
    <p:sldLayoutId id="2147483809" r:id="rId4"/>
    <p:sldLayoutId id="2147483810" r:id="rId5"/>
  </p:sldLayoutIdLst>
  <p:hf hdr="0" ftr="0" dt="0"/>
  <p:txStyles>
    <p:titleStyle>
      <a:lvl1pPr algn="l" defTabSz="457200" rtl="0" eaLnBrk="0" fontAlgn="base" hangingPunct="0">
        <a:spcBef>
          <a:spcPct val="0"/>
        </a:spcBef>
        <a:spcAft>
          <a:spcPct val="0"/>
        </a:spcAft>
        <a:defRPr sz="2000" b="0" kern="1200">
          <a:solidFill>
            <a:schemeClr val="bg1"/>
          </a:solidFill>
          <a:latin typeface="+mj-lt"/>
          <a:ea typeface="Nokia Pure Headline Ultra Light" panose="020B0204020202020204" pitchFamily="34" charset="0"/>
          <a:cs typeface="Arial"/>
        </a:defRPr>
      </a:lvl1pPr>
      <a:lvl2pPr algn="l" defTabSz="457200" rtl="0" eaLnBrk="0" fontAlgn="base" hangingPunct="0">
        <a:spcBef>
          <a:spcPct val="0"/>
        </a:spcBef>
        <a:spcAft>
          <a:spcPct val="0"/>
        </a:spcAft>
        <a:defRPr sz="4400" b="1">
          <a:solidFill>
            <a:schemeClr val="tx2"/>
          </a:solidFill>
          <a:latin typeface="Arial" charset="0"/>
          <a:ea typeface="ヒラギノ角ゴ Pro W3" charset="0"/>
          <a:cs typeface="Arial" pitchFamily="34" charset="0"/>
        </a:defRPr>
      </a:lvl2pPr>
      <a:lvl3pPr algn="l" defTabSz="457200" rtl="0" eaLnBrk="0" fontAlgn="base" hangingPunct="0">
        <a:spcBef>
          <a:spcPct val="0"/>
        </a:spcBef>
        <a:spcAft>
          <a:spcPct val="0"/>
        </a:spcAft>
        <a:defRPr sz="4400" b="1">
          <a:solidFill>
            <a:schemeClr val="tx2"/>
          </a:solidFill>
          <a:latin typeface="Arial" charset="0"/>
          <a:ea typeface="ヒラギノ角ゴ Pro W3" charset="0"/>
          <a:cs typeface="Arial" pitchFamily="34" charset="0"/>
        </a:defRPr>
      </a:lvl3pPr>
      <a:lvl4pPr algn="l" defTabSz="457200" rtl="0" eaLnBrk="0" fontAlgn="base" hangingPunct="0">
        <a:spcBef>
          <a:spcPct val="0"/>
        </a:spcBef>
        <a:spcAft>
          <a:spcPct val="0"/>
        </a:spcAft>
        <a:defRPr sz="4400" b="1">
          <a:solidFill>
            <a:schemeClr val="tx2"/>
          </a:solidFill>
          <a:latin typeface="Arial" charset="0"/>
          <a:ea typeface="ヒラギノ角ゴ Pro W3" charset="0"/>
          <a:cs typeface="Arial" pitchFamily="34" charset="0"/>
        </a:defRPr>
      </a:lvl4pPr>
      <a:lvl5pPr algn="l" defTabSz="457200" rtl="0" eaLnBrk="0" fontAlgn="base" hangingPunct="0">
        <a:spcBef>
          <a:spcPct val="0"/>
        </a:spcBef>
        <a:spcAft>
          <a:spcPct val="0"/>
        </a:spcAft>
        <a:defRPr sz="4400" b="1">
          <a:solidFill>
            <a:schemeClr val="tx2"/>
          </a:solidFill>
          <a:latin typeface="Arial" charset="0"/>
          <a:ea typeface="ヒラギノ角ゴ Pro W3" charset="0"/>
          <a:cs typeface="Arial" pitchFamily="34" charset="0"/>
        </a:defRPr>
      </a:lvl5pPr>
      <a:lvl6pPr marL="457200" algn="l" defTabSz="457200" rtl="0" eaLnBrk="1" fontAlgn="base" hangingPunct="1">
        <a:spcBef>
          <a:spcPct val="0"/>
        </a:spcBef>
        <a:spcAft>
          <a:spcPct val="0"/>
        </a:spcAft>
        <a:defRPr b="1">
          <a:solidFill>
            <a:schemeClr val="bg2"/>
          </a:solidFill>
          <a:latin typeface="Arial" charset="0"/>
          <a:ea typeface="ヒラギノ角ゴ Pro W3" charset="0"/>
        </a:defRPr>
      </a:lvl6pPr>
      <a:lvl7pPr marL="914400" algn="l" defTabSz="457200" rtl="0" eaLnBrk="1" fontAlgn="base" hangingPunct="1">
        <a:spcBef>
          <a:spcPct val="0"/>
        </a:spcBef>
        <a:spcAft>
          <a:spcPct val="0"/>
        </a:spcAft>
        <a:defRPr b="1">
          <a:solidFill>
            <a:schemeClr val="bg2"/>
          </a:solidFill>
          <a:latin typeface="Arial" charset="0"/>
          <a:ea typeface="ヒラギノ角ゴ Pro W3" charset="0"/>
        </a:defRPr>
      </a:lvl7pPr>
      <a:lvl8pPr marL="1371600" algn="l" defTabSz="457200" rtl="0" eaLnBrk="1" fontAlgn="base" hangingPunct="1">
        <a:spcBef>
          <a:spcPct val="0"/>
        </a:spcBef>
        <a:spcAft>
          <a:spcPct val="0"/>
        </a:spcAft>
        <a:defRPr b="1">
          <a:solidFill>
            <a:schemeClr val="bg2"/>
          </a:solidFill>
          <a:latin typeface="Arial" charset="0"/>
          <a:ea typeface="ヒラギノ角ゴ Pro W3" charset="0"/>
        </a:defRPr>
      </a:lvl8pPr>
      <a:lvl9pPr marL="1828800" algn="l" defTabSz="457200" rtl="0" eaLnBrk="1" fontAlgn="base" hangingPunct="1">
        <a:spcBef>
          <a:spcPct val="0"/>
        </a:spcBef>
        <a:spcAft>
          <a:spcPct val="0"/>
        </a:spcAft>
        <a:defRPr b="1">
          <a:solidFill>
            <a:schemeClr val="bg2"/>
          </a:solidFill>
          <a:latin typeface="Arial" charset="0"/>
          <a:ea typeface="ヒラギノ角ゴ Pro W3" charset="0"/>
        </a:defRPr>
      </a:lvl9pPr>
    </p:titleStyle>
    <p:bodyStyle>
      <a:lvl1pPr marL="230188" indent="-230188" algn="l" defTabSz="457200" rtl="0" eaLnBrk="0" fontAlgn="base" hangingPunct="0">
        <a:spcBef>
          <a:spcPct val="0"/>
        </a:spcBef>
        <a:spcAft>
          <a:spcPts val="600"/>
        </a:spcAft>
        <a:buFont typeface="Arial" charset="0"/>
        <a:buChar char="•"/>
        <a:defRPr sz="3200" kern="1200">
          <a:solidFill>
            <a:schemeClr val="bg1"/>
          </a:solidFill>
          <a:latin typeface="+mn-lt"/>
          <a:ea typeface="ヒラギノ角ゴ Pro W3" charset="0"/>
          <a:cs typeface="ヒラギノ角ゴ Pro W3" charset="0"/>
        </a:defRPr>
      </a:lvl1pPr>
      <a:lvl2pPr marL="458788" indent="-228600" algn="l" defTabSz="457200" rtl="0" eaLnBrk="0" fontAlgn="base" hangingPunct="0">
        <a:spcBef>
          <a:spcPct val="0"/>
        </a:spcBef>
        <a:spcAft>
          <a:spcPts val="600"/>
        </a:spcAft>
        <a:buFont typeface="Lucida Grande"/>
        <a:buChar char="-"/>
        <a:defRPr sz="2800" kern="1200">
          <a:solidFill>
            <a:schemeClr val="bg1"/>
          </a:solidFill>
          <a:latin typeface="+mn-lt"/>
          <a:ea typeface="ヒラギノ角ゴ Pro W3" charset="0"/>
          <a:cs typeface="ヒラギノ角ゴ Pro W3"/>
        </a:defRPr>
      </a:lvl2pPr>
      <a:lvl3pPr marL="684213" indent="-225425" algn="l" defTabSz="457200" rtl="0" eaLnBrk="0" fontAlgn="base" hangingPunct="0">
        <a:spcBef>
          <a:spcPct val="0"/>
        </a:spcBef>
        <a:spcAft>
          <a:spcPts val="600"/>
        </a:spcAft>
        <a:buFont typeface="Arial" charset="0"/>
        <a:buChar char="•"/>
        <a:defRPr sz="2400" kern="1200">
          <a:solidFill>
            <a:schemeClr val="bg1"/>
          </a:solidFill>
          <a:latin typeface="+mn-lt"/>
          <a:ea typeface="ヒラギノ角ゴ Pro W3" charset="0"/>
          <a:cs typeface="ヒラギノ角ゴ Pro W3"/>
        </a:defRPr>
      </a:lvl3pPr>
      <a:lvl4pPr marL="912813" indent="-228600" algn="l" defTabSz="457200" rtl="0" eaLnBrk="0" fontAlgn="base" hangingPunct="0">
        <a:spcBef>
          <a:spcPct val="0"/>
        </a:spcBef>
        <a:spcAft>
          <a:spcPts val="600"/>
        </a:spcAft>
        <a:buFont typeface="Lucida Grande"/>
        <a:buChar char="-"/>
        <a:defRPr sz="2000" kern="1200">
          <a:solidFill>
            <a:schemeClr val="bg1"/>
          </a:solidFill>
          <a:latin typeface="+mn-lt"/>
          <a:ea typeface="ヒラギノ角ゴ Pro W3" charset="0"/>
          <a:cs typeface="ヒラギノ角ゴ Pro W3"/>
        </a:defRPr>
      </a:lvl4pPr>
      <a:lvl5pPr marL="1143000" indent="-230188" algn="l" defTabSz="457200" rtl="0" eaLnBrk="0" fontAlgn="base" hangingPunct="0">
        <a:spcBef>
          <a:spcPct val="0"/>
        </a:spcBef>
        <a:spcAft>
          <a:spcPts val="600"/>
        </a:spcAft>
        <a:buFont typeface="Arial" charset="0"/>
        <a:buChar char="•"/>
        <a:defRPr sz="2000" kern="1200">
          <a:solidFill>
            <a:schemeClr val="bg1"/>
          </a:solidFill>
          <a:latin typeface="+mn-lt"/>
          <a:ea typeface="ヒラギノ角ゴ Pro W3" charset="0"/>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07302" y="2430463"/>
            <a:ext cx="1741074" cy="282575"/>
          </a:xfrm>
          <a:prstGeom prst="rect">
            <a:avLst/>
          </a:prstGeom>
        </p:spPr>
      </p:pic>
    </p:spTree>
  </p:cSld>
  <p:clrMap bg1="lt1" tx1="dk1" bg2="lt2" tx2="dk2" accent1="accent1" accent2="accent2" accent3="accent3" accent4="accent4" accent5="accent5" accent6="accent6" hlink="hlink" folHlink="folHlink"/>
  <p:sldLayoutIdLst>
    <p:sldLayoutId id="2147483813"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6155" name="Title Placeholder 1"/>
          <p:cNvSpPr>
            <a:spLocks noGrp="1"/>
          </p:cNvSpPr>
          <p:nvPr>
            <p:ph type="title"/>
          </p:nvPr>
        </p:nvSpPr>
        <p:spPr bwMode="auto">
          <a:xfrm>
            <a:off x="417513" y="280800"/>
            <a:ext cx="8308800" cy="309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p>
        </p:txBody>
      </p:sp>
      <p:sp>
        <p:nvSpPr>
          <p:cNvPr id="6156" name="Text Placeholder 2"/>
          <p:cNvSpPr>
            <a:spLocks noGrp="1"/>
          </p:cNvSpPr>
          <p:nvPr>
            <p:ph type="body" idx="1"/>
          </p:nvPr>
        </p:nvSpPr>
        <p:spPr bwMode="auto">
          <a:xfrm>
            <a:off x="417513" y="1080000"/>
            <a:ext cx="8308800" cy="3560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Slide Number Placeholder 5"/>
          <p:cNvSpPr txBox="1">
            <a:spLocks/>
          </p:cNvSpPr>
          <p:nvPr/>
        </p:nvSpPr>
        <p:spPr>
          <a:xfrm>
            <a:off x="433388" y="4816800"/>
            <a:ext cx="144462" cy="122400"/>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GB" sz="800" smtClean="0">
                <a:solidFill>
                  <a:schemeClr val="bg1"/>
                </a:solidFill>
                <a:latin typeface="+mn-lt"/>
                <a:cs typeface="Arial" panose="020B0604020202020204" pitchFamily="34" charset="0"/>
              </a:rPr>
              <a:pPr>
                <a:defRPr/>
              </a:pPr>
              <a:t>‹#›</a:t>
            </a:fld>
            <a:endParaRPr lang="en-GB">
              <a:solidFill>
                <a:schemeClr val="bg1"/>
              </a:solidFill>
              <a:latin typeface="+mn-lt"/>
              <a:cs typeface="Arial" panose="020B0604020202020204" pitchFamily="34" charset="0"/>
            </a:endParaRPr>
          </a:p>
        </p:txBody>
      </p:sp>
      <p:sp>
        <p:nvSpPr>
          <p:cNvPr id="16" name="TextBox 15"/>
          <p:cNvSpPr txBox="1"/>
          <p:nvPr/>
        </p:nvSpPr>
        <p:spPr>
          <a:xfrm>
            <a:off x="657000" y="4816800"/>
            <a:ext cx="1800000" cy="122237"/>
          </a:xfrm>
          <a:prstGeom prst="rect">
            <a:avLst/>
          </a:prstGeom>
          <a:noFill/>
        </p:spPr>
        <p:txBody>
          <a:bodyPr wrap="square" lIns="0" tIns="0" rIns="0" bIns="0" anchor="b">
            <a:spAutoFit/>
          </a:bodyPr>
          <a:lstStyle/>
          <a:p>
            <a:r>
              <a:rPr lang="en-GB" sz="800">
                <a:solidFill>
                  <a:schemeClr val="bg1"/>
                </a:solidFill>
                <a:latin typeface="+mn-lt"/>
                <a:cs typeface="Arial" charset="0"/>
              </a:rPr>
              <a:t>© Nokia 2018</a:t>
            </a:r>
          </a:p>
        </p:txBody>
      </p:sp>
    </p:spTree>
    <p:extLst>
      <p:ext uri="{BB962C8B-B14F-4D97-AF65-F5344CB8AC3E}">
        <p14:creationId xmlns:p14="http://schemas.microsoft.com/office/powerpoint/2010/main" val="2558149137"/>
      </p:ext>
    </p:extLst>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Lst>
  <p:hf hdr="0" ftr="0" dt="0"/>
  <p:txStyles>
    <p:titleStyle>
      <a:lvl1pPr algn="l" defTabSz="457200" rtl="0" eaLnBrk="0" fontAlgn="base" hangingPunct="0">
        <a:spcBef>
          <a:spcPct val="0"/>
        </a:spcBef>
        <a:spcAft>
          <a:spcPct val="0"/>
        </a:spcAft>
        <a:defRPr sz="2000" b="0" kern="1200">
          <a:solidFill>
            <a:schemeClr val="bg1"/>
          </a:solidFill>
          <a:latin typeface="+mj-lt"/>
          <a:ea typeface="Nokia Pure Headline Ultra Light" panose="020B0204020202020204" pitchFamily="34" charset="0"/>
          <a:cs typeface="Arial"/>
        </a:defRPr>
      </a:lvl1pPr>
      <a:lvl2pPr algn="l" defTabSz="457200" rtl="0" eaLnBrk="0" fontAlgn="base" hangingPunct="0">
        <a:spcBef>
          <a:spcPct val="0"/>
        </a:spcBef>
        <a:spcAft>
          <a:spcPct val="0"/>
        </a:spcAft>
        <a:defRPr sz="4400" b="1">
          <a:solidFill>
            <a:schemeClr val="tx2"/>
          </a:solidFill>
          <a:latin typeface="Arial" charset="0"/>
          <a:ea typeface="ヒラギノ角ゴ Pro W3" charset="0"/>
          <a:cs typeface="Arial" pitchFamily="34" charset="0"/>
        </a:defRPr>
      </a:lvl2pPr>
      <a:lvl3pPr algn="l" defTabSz="457200" rtl="0" eaLnBrk="0" fontAlgn="base" hangingPunct="0">
        <a:spcBef>
          <a:spcPct val="0"/>
        </a:spcBef>
        <a:spcAft>
          <a:spcPct val="0"/>
        </a:spcAft>
        <a:defRPr sz="4400" b="1">
          <a:solidFill>
            <a:schemeClr val="tx2"/>
          </a:solidFill>
          <a:latin typeface="Arial" charset="0"/>
          <a:ea typeface="ヒラギノ角ゴ Pro W3" charset="0"/>
          <a:cs typeface="Arial" pitchFamily="34" charset="0"/>
        </a:defRPr>
      </a:lvl3pPr>
      <a:lvl4pPr algn="l" defTabSz="457200" rtl="0" eaLnBrk="0" fontAlgn="base" hangingPunct="0">
        <a:spcBef>
          <a:spcPct val="0"/>
        </a:spcBef>
        <a:spcAft>
          <a:spcPct val="0"/>
        </a:spcAft>
        <a:defRPr sz="4400" b="1">
          <a:solidFill>
            <a:schemeClr val="tx2"/>
          </a:solidFill>
          <a:latin typeface="Arial" charset="0"/>
          <a:ea typeface="ヒラギノ角ゴ Pro W3" charset="0"/>
          <a:cs typeface="Arial" pitchFamily="34" charset="0"/>
        </a:defRPr>
      </a:lvl4pPr>
      <a:lvl5pPr algn="l" defTabSz="457200" rtl="0" eaLnBrk="0" fontAlgn="base" hangingPunct="0">
        <a:spcBef>
          <a:spcPct val="0"/>
        </a:spcBef>
        <a:spcAft>
          <a:spcPct val="0"/>
        </a:spcAft>
        <a:defRPr sz="4400" b="1">
          <a:solidFill>
            <a:schemeClr val="tx2"/>
          </a:solidFill>
          <a:latin typeface="Arial" charset="0"/>
          <a:ea typeface="ヒラギノ角ゴ Pro W3" charset="0"/>
          <a:cs typeface="Arial" pitchFamily="34" charset="0"/>
        </a:defRPr>
      </a:lvl5pPr>
      <a:lvl6pPr marL="457200" algn="l" defTabSz="457200" rtl="0" eaLnBrk="1" fontAlgn="base" hangingPunct="1">
        <a:spcBef>
          <a:spcPct val="0"/>
        </a:spcBef>
        <a:spcAft>
          <a:spcPct val="0"/>
        </a:spcAft>
        <a:defRPr b="1">
          <a:solidFill>
            <a:schemeClr val="bg2"/>
          </a:solidFill>
          <a:latin typeface="Arial" charset="0"/>
          <a:ea typeface="ヒラギノ角ゴ Pro W3" charset="0"/>
        </a:defRPr>
      </a:lvl6pPr>
      <a:lvl7pPr marL="914400" algn="l" defTabSz="457200" rtl="0" eaLnBrk="1" fontAlgn="base" hangingPunct="1">
        <a:spcBef>
          <a:spcPct val="0"/>
        </a:spcBef>
        <a:spcAft>
          <a:spcPct val="0"/>
        </a:spcAft>
        <a:defRPr b="1">
          <a:solidFill>
            <a:schemeClr val="bg2"/>
          </a:solidFill>
          <a:latin typeface="Arial" charset="0"/>
          <a:ea typeface="ヒラギノ角ゴ Pro W3" charset="0"/>
        </a:defRPr>
      </a:lvl7pPr>
      <a:lvl8pPr marL="1371600" algn="l" defTabSz="457200" rtl="0" eaLnBrk="1" fontAlgn="base" hangingPunct="1">
        <a:spcBef>
          <a:spcPct val="0"/>
        </a:spcBef>
        <a:spcAft>
          <a:spcPct val="0"/>
        </a:spcAft>
        <a:defRPr b="1">
          <a:solidFill>
            <a:schemeClr val="bg2"/>
          </a:solidFill>
          <a:latin typeface="Arial" charset="0"/>
          <a:ea typeface="ヒラギノ角ゴ Pro W3" charset="0"/>
        </a:defRPr>
      </a:lvl8pPr>
      <a:lvl9pPr marL="1828800" algn="l" defTabSz="457200" rtl="0" eaLnBrk="1" fontAlgn="base" hangingPunct="1">
        <a:spcBef>
          <a:spcPct val="0"/>
        </a:spcBef>
        <a:spcAft>
          <a:spcPct val="0"/>
        </a:spcAft>
        <a:defRPr b="1">
          <a:solidFill>
            <a:schemeClr val="bg2"/>
          </a:solidFill>
          <a:latin typeface="Arial" charset="0"/>
          <a:ea typeface="ヒラギノ角ゴ Pro W3" charset="0"/>
        </a:defRPr>
      </a:lvl9pPr>
    </p:titleStyle>
    <p:bodyStyle>
      <a:lvl1pPr marL="230188" indent="-230188" algn="l" defTabSz="457200" rtl="0" eaLnBrk="0" fontAlgn="base" hangingPunct="0">
        <a:spcBef>
          <a:spcPct val="0"/>
        </a:spcBef>
        <a:spcAft>
          <a:spcPts val="600"/>
        </a:spcAft>
        <a:buFont typeface="Arial" charset="0"/>
        <a:buChar char="•"/>
        <a:defRPr sz="3200" kern="1200">
          <a:solidFill>
            <a:schemeClr val="bg1"/>
          </a:solidFill>
          <a:latin typeface="+mn-lt"/>
          <a:ea typeface="ヒラギノ角ゴ Pro W3" charset="0"/>
          <a:cs typeface="ヒラギノ角ゴ Pro W3" charset="0"/>
        </a:defRPr>
      </a:lvl1pPr>
      <a:lvl2pPr marL="458788" indent="-228600" algn="l" defTabSz="457200" rtl="0" eaLnBrk="0" fontAlgn="base" hangingPunct="0">
        <a:spcBef>
          <a:spcPct val="0"/>
        </a:spcBef>
        <a:spcAft>
          <a:spcPts val="600"/>
        </a:spcAft>
        <a:buFont typeface="Lucida Grande"/>
        <a:buChar char="-"/>
        <a:defRPr sz="2800" kern="1200">
          <a:solidFill>
            <a:schemeClr val="bg1"/>
          </a:solidFill>
          <a:latin typeface="+mn-lt"/>
          <a:ea typeface="ヒラギノ角ゴ Pro W3" charset="0"/>
          <a:cs typeface="ヒラギノ角ゴ Pro W3"/>
        </a:defRPr>
      </a:lvl2pPr>
      <a:lvl3pPr marL="684213" indent="-225425" algn="l" defTabSz="457200" rtl="0" eaLnBrk="0" fontAlgn="base" hangingPunct="0">
        <a:spcBef>
          <a:spcPct val="0"/>
        </a:spcBef>
        <a:spcAft>
          <a:spcPts val="600"/>
        </a:spcAft>
        <a:buFont typeface="Arial" charset="0"/>
        <a:buChar char="•"/>
        <a:defRPr sz="2400" kern="1200">
          <a:solidFill>
            <a:schemeClr val="bg1"/>
          </a:solidFill>
          <a:latin typeface="+mn-lt"/>
          <a:ea typeface="ヒラギノ角ゴ Pro W3" charset="0"/>
          <a:cs typeface="ヒラギノ角ゴ Pro W3"/>
        </a:defRPr>
      </a:lvl3pPr>
      <a:lvl4pPr marL="912813" indent="-228600" algn="l" defTabSz="457200" rtl="0" eaLnBrk="0" fontAlgn="base" hangingPunct="0">
        <a:spcBef>
          <a:spcPct val="0"/>
        </a:spcBef>
        <a:spcAft>
          <a:spcPts val="600"/>
        </a:spcAft>
        <a:buFont typeface="Lucida Grande"/>
        <a:buChar char="-"/>
        <a:defRPr sz="2000" kern="1200">
          <a:solidFill>
            <a:schemeClr val="bg1"/>
          </a:solidFill>
          <a:latin typeface="+mn-lt"/>
          <a:ea typeface="ヒラギノ角ゴ Pro W3" charset="0"/>
          <a:cs typeface="ヒラギノ角ゴ Pro W3"/>
        </a:defRPr>
      </a:lvl4pPr>
      <a:lvl5pPr marL="1143000" indent="-230188" algn="l" defTabSz="457200" rtl="0" eaLnBrk="0" fontAlgn="base" hangingPunct="0">
        <a:spcBef>
          <a:spcPct val="0"/>
        </a:spcBef>
        <a:spcAft>
          <a:spcPts val="600"/>
        </a:spcAft>
        <a:buFont typeface="Arial" charset="0"/>
        <a:buChar char="•"/>
        <a:defRPr sz="2000" kern="1200">
          <a:solidFill>
            <a:schemeClr val="bg1"/>
          </a:solidFill>
          <a:latin typeface="+mn-lt"/>
          <a:ea typeface="ヒラギノ角ゴ Pro W3" charset="0"/>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417600" y="280988"/>
            <a:ext cx="8308800" cy="3093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p>
        </p:txBody>
      </p:sp>
      <p:sp>
        <p:nvSpPr>
          <p:cNvPr id="37" name="Slide Number Placeholder 5"/>
          <p:cNvSpPr txBox="1">
            <a:spLocks/>
          </p:cNvSpPr>
          <p:nvPr/>
        </p:nvSpPr>
        <p:spPr>
          <a:xfrm>
            <a:off x="419102" y="4816800"/>
            <a:ext cx="144462" cy="122400"/>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GB" sz="800" smtClean="0">
                <a:solidFill>
                  <a:schemeClr val="bg1"/>
                </a:solidFill>
                <a:latin typeface="+mn-lt"/>
                <a:cs typeface="Arial" panose="020B0604020202020204" pitchFamily="34" charset="0"/>
              </a:rPr>
              <a:pPr>
                <a:defRPr/>
              </a:pPr>
              <a:t>‹#›</a:t>
            </a:fld>
            <a:endParaRPr lang="en-GB">
              <a:solidFill>
                <a:schemeClr val="bg1"/>
              </a:solidFill>
              <a:latin typeface="+mn-lt"/>
              <a:cs typeface="Arial" panose="020B0604020202020204" pitchFamily="34" charset="0"/>
            </a:endParaRPr>
          </a:p>
        </p:txBody>
      </p:sp>
      <p:sp>
        <p:nvSpPr>
          <p:cNvPr id="38" name="TextBox 37"/>
          <p:cNvSpPr txBox="1"/>
          <p:nvPr/>
        </p:nvSpPr>
        <p:spPr>
          <a:xfrm>
            <a:off x="657000" y="4816800"/>
            <a:ext cx="1800000" cy="122237"/>
          </a:xfrm>
          <a:prstGeom prst="rect">
            <a:avLst/>
          </a:prstGeom>
          <a:noFill/>
        </p:spPr>
        <p:txBody>
          <a:bodyPr wrap="square" lIns="0" tIns="0" rIns="0" bIns="0" anchor="b">
            <a:spAutoFit/>
          </a:bodyPr>
          <a:lstStyle/>
          <a:p>
            <a:r>
              <a:rPr lang="en-GB" sz="800">
                <a:solidFill>
                  <a:schemeClr val="bg1"/>
                </a:solidFill>
                <a:latin typeface="+mn-lt"/>
                <a:cs typeface="Arial" charset="0"/>
              </a:rPr>
              <a:t>© Nokia 2018</a:t>
            </a:r>
          </a:p>
        </p:txBody>
      </p:sp>
      <p:pic>
        <p:nvPicPr>
          <p:cNvPr id="7" name="Picture 6"/>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035200" y="4806239"/>
            <a:ext cx="690379" cy="112048"/>
          </a:xfrm>
          <a:prstGeom prst="rect">
            <a:avLst/>
          </a:prstGeom>
        </p:spPr>
      </p:pic>
    </p:spTree>
    <p:extLst>
      <p:ext uri="{BB962C8B-B14F-4D97-AF65-F5344CB8AC3E}">
        <p14:creationId xmlns:p14="http://schemas.microsoft.com/office/powerpoint/2010/main" val="1233141531"/>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Lst>
  <p:hf hdr="0" ftr="0" dt="0"/>
  <p:txStyles>
    <p:titleStyle>
      <a:lvl1pPr algn="l" defTabSz="457200" rtl="0" eaLnBrk="1" fontAlgn="base" hangingPunct="1">
        <a:spcBef>
          <a:spcPct val="0"/>
        </a:spcBef>
        <a:spcAft>
          <a:spcPct val="0"/>
        </a:spcAft>
        <a:defRPr sz="2000" b="0" kern="1200">
          <a:solidFill>
            <a:schemeClr val="bg1"/>
          </a:solidFill>
          <a:latin typeface="+mj-lt"/>
          <a:ea typeface="Nokia Pure Headline Ultra Light" panose="020B0204020202020204" pitchFamily="34" charset="0"/>
          <a:cs typeface="Arial"/>
        </a:defRPr>
      </a:lvl1pPr>
      <a:lvl2pPr algn="l" defTabSz="457200" rtl="0" eaLnBrk="1" fontAlgn="base" hangingPunct="1">
        <a:spcBef>
          <a:spcPct val="0"/>
        </a:spcBef>
        <a:spcAft>
          <a:spcPct val="0"/>
        </a:spcAft>
        <a:defRPr sz="4400" b="1">
          <a:solidFill>
            <a:schemeClr val="tx1"/>
          </a:solidFill>
          <a:latin typeface="Arial" charset="0"/>
          <a:ea typeface="ヒラギノ角ゴ Pro W3" charset="0"/>
          <a:cs typeface="Arial" pitchFamily="34" charset="0"/>
        </a:defRPr>
      </a:lvl2pPr>
      <a:lvl3pPr algn="l" defTabSz="457200" rtl="0" eaLnBrk="1" fontAlgn="base" hangingPunct="1">
        <a:spcBef>
          <a:spcPct val="0"/>
        </a:spcBef>
        <a:spcAft>
          <a:spcPct val="0"/>
        </a:spcAft>
        <a:defRPr sz="4400" b="1">
          <a:solidFill>
            <a:schemeClr val="tx1"/>
          </a:solidFill>
          <a:latin typeface="Arial" charset="0"/>
          <a:ea typeface="ヒラギノ角ゴ Pro W3" charset="0"/>
          <a:cs typeface="Arial" pitchFamily="34" charset="0"/>
        </a:defRPr>
      </a:lvl3pPr>
      <a:lvl4pPr algn="l" defTabSz="457200" rtl="0" eaLnBrk="1" fontAlgn="base" hangingPunct="1">
        <a:spcBef>
          <a:spcPct val="0"/>
        </a:spcBef>
        <a:spcAft>
          <a:spcPct val="0"/>
        </a:spcAft>
        <a:defRPr sz="4400" b="1">
          <a:solidFill>
            <a:schemeClr val="tx1"/>
          </a:solidFill>
          <a:latin typeface="Arial" charset="0"/>
          <a:ea typeface="ヒラギノ角ゴ Pro W3" charset="0"/>
          <a:cs typeface="Arial" pitchFamily="34" charset="0"/>
        </a:defRPr>
      </a:lvl4pPr>
      <a:lvl5pPr algn="l" defTabSz="457200" rtl="0" eaLnBrk="1" fontAlgn="base" hangingPunct="1">
        <a:spcBef>
          <a:spcPct val="0"/>
        </a:spcBef>
        <a:spcAft>
          <a:spcPct val="0"/>
        </a:spcAft>
        <a:defRPr sz="4400" b="1">
          <a:solidFill>
            <a:schemeClr val="tx1"/>
          </a:solidFill>
          <a:latin typeface="Arial" charset="0"/>
          <a:ea typeface="ヒラギノ角ゴ Pro W3" charset="0"/>
          <a:cs typeface="Arial" pitchFamily="34" charset="0"/>
        </a:defRPr>
      </a:lvl5pPr>
      <a:lvl6pPr marL="457200" algn="l" defTabSz="457200" rtl="0" eaLnBrk="1" fontAlgn="base" hangingPunct="1">
        <a:spcBef>
          <a:spcPct val="0"/>
        </a:spcBef>
        <a:spcAft>
          <a:spcPct val="0"/>
        </a:spcAft>
        <a:defRPr b="1">
          <a:solidFill>
            <a:schemeClr val="bg2"/>
          </a:solidFill>
          <a:latin typeface="Arial" charset="0"/>
          <a:ea typeface="ヒラギノ角ゴ Pro W3" charset="0"/>
        </a:defRPr>
      </a:lvl6pPr>
      <a:lvl7pPr marL="914400" algn="l" defTabSz="457200" rtl="0" eaLnBrk="1" fontAlgn="base" hangingPunct="1">
        <a:spcBef>
          <a:spcPct val="0"/>
        </a:spcBef>
        <a:spcAft>
          <a:spcPct val="0"/>
        </a:spcAft>
        <a:defRPr b="1">
          <a:solidFill>
            <a:schemeClr val="bg2"/>
          </a:solidFill>
          <a:latin typeface="Arial" charset="0"/>
          <a:ea typeface="ヒラギノ角ゴ Pro W3" charset="0"/>
        </a:defRPr>
      </a:lvl7pPr>
      <a:lvl8pPr marL="1371600" algn="l" defTabSz="457200" rtl="0" eaLnBrk="1" fontAlgn="base" hangingPunct="1">
        <a:spcBef>
          <a:spcPct val="0"/>
        </a:spcBef>
        <a:spcAft>
          <a:spcPct val="0"/>
        </a:spcAft>
        <a:defRPr b="1">
          <a:solidFill>
            <a:schemeClr val="bg2"/>
          </a:solidFill>
          <a:latin typeface="Arial" charset="0"/>
          <a:ea typeface="ヒラギノ角ゴ Pro W3" charset="0"/>
        </a:defRPr>
      </a:lvl8pPr>
      <a:lvl9pPr marL="1828800" algn="l" defTabSz="457200" rtl="0" eaLnBrk="1" fontAlgn="base" hangingPunct="1">
        <a:spcBef>
          <a:spcPct val="0"/>
        </a:spcBef>
        <a:spcAft>
          <a:spcPct val="0"/>
        </a:spcAft>
        <a:defRPr b="1">
          <a:solidFill>
            <a:schemeClr val="bg2"/>
          </a:solidFill>
          <a:latin typeface="Arial" charset="0"/>
          <a:ea typeface="ヒラギノ角ゴ Pro W3" charset="0"/>
        </a:defRPr>
      </a:lvl9pPr>
    </p:titleStyle>
    <p:bodyStyle>
      <a:lvl1pPr marL="230188" indent="-230188" algn="l" defTabSz="457200" rtl="0" eaLnBrk="1" fontAlgn="base" hangingPunct="1">
        <a:spcBef>
          <a:spcPct val="0"/>
        </a:spcBef>
        <a:spcAft>
          <a:spcPts val="600"/>
        </a:spcAft>
        <a:buFont typeface="Arial" charset="0"/>
        <a:buChar char="•"/>
        <a:defRPr sz="3200" kern="1200">
          <a:solidFill>
            <a:schemeClr val="tx2"/>
          </a:solidFill>
          <a:latin typeface="+mn-lt"/>
          <a:ea typeface="ヒラギノ角ゴ Pro W3" charset="0"/>
          <a:cs typeface="ヒラギノ角ゴ Pro W3" charset="0"/>
        </a:defRPr>
      </a:lvl1pPr>
      <a:lvl2pPr marL="458788" indent="-228600" algn="l" defTabSz="457200" rtl="0" eaLnBrk="1" fontAlgn="base" hangingPunct="1">
        <a:spcBef>
          <a:spcPct val="0"/>
        </a:spcBef>
        <a:spcAft>
          <a:spcPts val="600"/>
        </a:spcAft>
        <a:buFont typeface="Lucida Grande"/>
        <a:buChar char="-"/>
        <a:defRPr sz="2800" kern="1200">
          <a:solidFill>
            <a:schemeClr val="tx2"/>
          </a:solidFill>
          <a:latin typeface="+mn-lt"/>
          <a:ea typeface="ヒラギノ角ゴ Pro W3" charset="0"/>
          <a:cs typeface="ヒラギノ角ゴ Pro W3"/>
        </a:defRPr>
      </a:lvl2pPr>
      <a:lvl3pPr marL="684213" indent="-225425" algn="l" defTabSz="457200" rtl="0" eaLnBrk="1" fontAlgn="base" hangingPunct="1">
        <a:spcBef>
          <a:spcPct val="0"/>
        </a:spcBef>
        <a:spcAft>
          <a:spcPts val="600"/>
        </a:spcAft>
        <a:buFont typeface="Arial" charset="0"/>
        <a:buChar char="•"/>
        <a:defRPr sz="2400" kern="1200">
          <a:solidFill>
            <a:schemeClr val="tx2"/>
          </a:solidFill>
          <a:latin typeface="+mn-lt"/>
          <a:ea typeface="ヒラギノ角ゴ Pro W3" charset="0"/>
          <a:cs typeface="ヒラギノ角ゴ Pro W3"/>
        </a:defRPr>
      </a:lvl3pPr>
      <a:lvl4pPr marL="912813" indent="-228600" algn="l" defTabSz="457200" rtl="0" eaLnBrk="1" fontAlgn="base" hangingPunct="1">
        <a:spcBef>
          <a:spcPct val="0"/>
        </a:spcBef>
        <a:spcAft>
          <a:spcPts val="600"/>
        </a:spcAft>
        <a:buFont typeface="Lucida Grande"/>
        <a:buChar char="-"/>
        <a:defRPr sz="2000" kern="1200">
          <a:solidFill>
            <a:schemeClr val="tx2"/>
          </a:solidFill>
          <a:latin typeface="+mn-lt"/>
          <a:ea typeface="ヒラギノ角ゴ Pro W3" charset="0"/>
          <a:cs typeface="ヒラギノ角ゴ Pro W3"/>
        </a:defRPr>
      </a:lvl4pPr>
      <a:lvl5pPr marL="1143000" indent="-230188" algn="l" defTabSz="457200" rtl="0" eaLnBrk="1" fontAlgn="base" hangingPunct="1">
        <a:spcBef>
          <a:spcPct val="0"/>
        </a:spcBef>
        <a:spcAft>
          <a:spcPts val="600"/>
        </a:spcAft>
        <a:buFont typeface="Arial" charset="0"/>
        <a:buChar char="•"/>
        <a:defRPr sz="2000" kern="1200">
          <a:solidFill>
            <a:schemeClr val="tx2"/>
          </a:solidFill>
          <a:latin typeface="+mn-lt"/>
          <a:ea typeface="ヒラギノ角ゴ Pro W3" charset="0"/>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6155" name="Title Placeholder 1"/>
          <p:cNvSpPr>
            <a:spLocks noGrp="1"/>
          </p:cNvSpPr>
          <p:nvPr>
            <p:ph type="title"/>
          </p:nvPr>
        </p:nvSpPr>
        <p:spPr bwMode="auto">
          <a:xfrm>
            <a:off x="417513" y="280800"/>
            <a:ext cx="8308800" cy="3096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p>
        </p:txBody>
      </p:sp>
      <p:sp>
        <p:nvSpPr>
          <p:cNvPr id="6156" name="Text Placeholder 2"/>
          <p:cNvSpPr>
            <a:spLocks noGrp="1"/>
          </p:cNvSpPr>
          <p:nvPr>
            <p:ph type="body" idx="1"/>
          </p:nvPr>
        </p:nvSpPr>
        <p:spPr bwMode="auto">
          <a:xfrm>
            <a:off x="417513" y="1080000"/>
            <a:ext cx="8308800" cy="3560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9443547"/>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Lst>
  <p:hf hdr="0" ftr="0" dt="0"/>
  <p:txStyles>
    <p:titleStyle>
      <a:lvl1pPr algn="l" defTabSz="457200" rtl="0" eaLnBrk="0" fontAlgn="base" hangingPunct="0">
        <a:spcBef>
          <a:spcPct val="0"/>
        </a:spcBef>
        <a:spcAft>
          <a:spcPct val="0"/>
        </a:spcAft>
        <a:defRPr sz="2000" b="0" kern="1200">
          <a:solidFill>
            <a:schemeClr val="bg1"/>
          </a:solidFill>
          <a:latin typeface="+mj-lt"/>
          <a:ea typeface="Nokia Pure Headline Ultra Light" panose="020B0204020202020204" pitchFamily="34" charset="0"/>
          <a:cs typeface="Arial"/>
        </a:defRPr>
      </a:lvl1pPr>
      <a:lvl2pPr algn="l" defTabSz="457200" rtl="0" eaLnBrk="0" fontAlgn="base" hangingPunct="0">
        <a:spcBef>
          <a:spcPct val="0"/>
        </a:spcBef>
        <a:spcAft>
          <a:spcPct val="0"/>
        </a:spcAft>
        <a:defRPr sz="4400" b="1">
          <a:solidFill>
            <a:schemeClr val="tx2"/>
          </a:solidFill>
          <a:latin typeface="Arial" charset="0"/>
          <a:ea typeface="ヒラギノ角ゴ Pro W3" charset="0"/>
          <a:cs typeface="Arial" pitchFamily="34" charset="0"/>
        </a:defRPr>
      </a:lvl2pPr>
      <a:lvl3pPr algn="l" defTabSz="457200" rtl="0" eaLnBrk="0" fontAlgn="base" hangingPunct="0">
        <a:spcBef>
          <a:spcPct val="0"/>
        </a:spcBef>
        <a:spcAft>
          <a:spcPct val="0"/>
        </a:spcAft>
        <a:defRPr sz="4400" b="1">
          <a:solidFill>
            <a:schemeClr val="tx2"/>
          </a:solidFill>
          <a:latin typeface="Arial" charset="0"/>
          <a:ea typeface="ヒラギノ角ゴ Pro W3" charset="0"/>
          <a:cs typeface="Arial" pitchFamily="34" charset="0"/>
        </a:defRPr>
      </a:lvl3pPr>
      <a:lvl4pPr algn="l" defTabSz="457200" rtl="0" eaLnBrk="0" fontAlgn="base" hangingPunct="0">
        <a:spcBef>
          <a:spcPct val="0"/>
        </a:spcBef>
        <a:spcAft>
          <a:spcPct val="0"/>
        </a:spcAft>
        <a:defRPr sz="4400" b="1">
          <a:solidFill>
            <a:schemeClr val="tx2"/>
          </a:solidFill>
          <a:latin typeface="Arial" charset="0"/>
          <a:ea typeface="ヒラギノ角ゴ Pro W3" charset="0"/>
          <a:cs typeface="Arial" pitchFamily="34" charset="0"/>
        </a:defRPr>
      </a:lvl4pPr>
      <a:lvl5pPr algn="l" defTabSz="457200" rtl="0" eaLnBrk="0" fontAlgn="base" hangingPunct="0">
        <a:spcBef>
          <a:spcPct val="0"/>
        </a:spcBef>
        <a:spcAft>
          <a:spcPct val="0"/>
        </a:spcAft>
        <a:defRPr sz="4400" b="1">
          <a:solidFill>
            <a:schemeClr val="tx2"/>
          </a:solidFill>
          <a:latin typeface="Arial" charset="0"/>
          <a:ea typeface="ヒラギノ角ゴ Pro W3" charset="0"/>
          <a:cs typeface="Arial" pitchFamily="34" charset="0"/>
        </a:defRPr>
      </a:lvl5pPr>
      <a:lvl6pPr marL="457200" algn="l" defTabSz="457200" rtl="0" eaLnBrk="1" fontAlgn="base" hangingPunct="1">
        <a:spcBef>
          <a:spcPct val="0"/>
        </a:spcBef>
        <a:spcAft>
          <a:spcPct val="0"/>
        </a:spcAft>
        <a:defRPr b="1">
          <a:solidFill>
            <a:schemeClr val="bg2"/>
          </a:solidFill>
          <a:latin typeface="Arial" charset="0"/>
          <a:ea typeface="ヒラギノ角ゴ Pro W3" charset="0"/>
        </a:defRPr>
      </a:lvl6pPr>
      <a:lvl7pPr marL="914400" algn="l" defTabSz="457200" rtl="0" eaLnBrk="1" fontAlgn="base" hangingPunct="1">
        <a:spcBef>
          <a:spcPct val="0"/>
        </a:spcBef>
        <a:spcAft>
          <a:spcPct val="0"/>
        </a:spcAft>
        <a:defRPr b="1">
          <a:solidFill>
            <a:schemeClr val="bg2"/>
          </a:solidFill>
          <a:latin typeface="Arial" charset="0"/>
          <a:ea typeface="ヒラギノ角ゴ Pro W3" charset="0"/>
        </a:defRPr>
      </a:lvl7pPr>
      <a:lvl8pPr marL="1371600" algn="l" defTabSz="457200" rtl="0" eaLnBrk="1" fontAlgn="base" hangingPunct="1">
        <a:spcBef>
          <a:spcPct val="0"/>
        </a:spcBef>
        <a:spcAft>
          <a:spcPct val="0"/>
        </a:spcAft>
        <a:defRPr b="1">
          <a:solidFill>
            <a:schemeClr val="bg2"/>
          </a:solidFill>
          <a:latin typeface="Arial" charset="0"/>
          <a:ea typeface="ヒラギノ角ゴ Pro W3" charset="0"/>
        </a:defRPr>
      </a:lvl8pPr>
      <a:lvl9pPr marL="1828800" algn="l" defTabSz="457200" rtl="0" eaLnBrk="1" fontAlgn="base" hangingPunct="1">
        <a:spcBef>
          <a:spcPct val="0"/>
        </a:spcBef>
        <a:spcAft>
          <a:spcPct val="0"/>
        </a:spcAft>
        <a:defRPr b="1">
          <a:solidFill>
            <a:schemeClr val="bg2"/>
          </a:solidFill>
          <a:latin typeface="Arial" charset="0"/>
          <a:ea typeface="ヒラギノ角ゴ Pro W3" charset="0"/>
        </a:defRPr>
      </a:lvl9pPr>
    </p:titleStyle>
    <p:bodyStyle>
      <a:lvl1pPr marL="230188" indent="-230188" algn="l" defTabSz="457200" rtl="0" eaLnBrk="0" fontAlgn="base" hangingPunct="0">
        <a:spcBef>
          <a:spcPct val="0"/>
        </a:spcBef>
        <a:spcAft>
          <a:spcPts val="600"/>
        </a:spcAft>
        <a:buFont typeface="Arial" charset="0"/>
        <a:buChar char="•"/>
        <a:defRPr sz="3200" kern="1200">
          <a:solidFill>
            <a:schemeClr val="bg1"/>
          </a:solidFill>
          <a:latin typeface="+mn-lt"/>
          <a:ea typeface="ヒラギノ角ゴ Pro W3" charset="0"/>
          <a:cs typeface="ヒラギノ角ゴ Pro W3" charset="0"/>
        </a:defRPr>
      </a:lvl1pPr>
      <a:lvl2pPr marL="458788" indent="-228600" algn="l" defTabSz="457200" rtl="0" eaLnBrk="0" fontAlgn="base" hangingPunct="0">
        <a:spcBef>
          <a:spcPct val="0"/>
        </a:spcBef>
        <a:spcAft>
          <a:spcPts val="600"/>
        </a:spcAft>
        <a:buFont typeface="Lucida Grande"/>
        <a:buChar char="-"/>
        <a:defRPr sz="2800" kern="1200">
          <a:solidFill>
            <a:schemeClr val="bg1"/>
          </a:solidFill>
          <a:latin typeface="+mn-lt"/>
          <a:ea typeface="ヒラギノ角ゴ Pro W3" charset="0"/>
          <a:cs typeface="ヒラギノ角ゴ Pro W3"/>
        </a:defRPr>
      </a:lvl2pPr>
      <a:lvl3pPr marL="684213" indent="-225425" algn="l" defTabSz="457200" rtl="0" eaLnBrk="0" fontAlgn="base" hangingPunct="0">
        <a:spcBef>
          <a:spcPct val="0"/>
        </a:spcBef>
        <a:spcAft>
          <a:spcPts val="600"/>
        </a:spcAft>
        <a:buFont typeface="Arial" charset="0"/>
        <a:buChar char="•"/>
        <a:defRPr sz="2400" kern="1200">
          <a:solidFill>
            <a:schemeClr val="bg1"/>
          </a:solidFill>
          <a:latin typeface="+mn-lt"/>
          <a:ea typeface="ヒラギノ角ゴ Pro W3" charset="0"/>
          <a:cs typeface="ヒラギノ角ゴ Pro W3"/>
        </a:defRPr>
      </a:lvl3pPr>
      <a:lvl4pPr marL="912813" indent="-228600" algn="l" defTabSz="457200" rtl="0" eaLnBrk="0" fontAlgn="base" hangingPunct="0">
        <a:spcBef>
          <a:spcPct val="0"/>
        </a:spcBef>
        <a:spcAft>
          <a:spcPts val="600"/>
        </a:spcAft>
        <a:buFont typeface="Lucida Grande"/>
        <a:buChar char="-"/>
        <a:defRPr sz="2000" kern="1200">
          <a:solidFill>
            <a:schemeClr val="bg1"/>
          </a:solidFill>
          <a:latin typeface="+mn-lt"/>
          <a:ea typeface="ヒラギノ角ゴ Pro W3" charset="0"/>
          <a:cs typeface="ヒラギノ角ゴ Pro W3"/>
        </a:defRPr>
      </a:lvl4pPr>
      <a:lvl5pPr marL="1143000" indent="-230188" algn="l" defTabSz="457200" rtl="0" eaLnBrk="0" fontAlgn="base" hangingPunct="0">
        <a:spcBef>
          <a:spcPct val="0"/>
        </a:spcBef>
        <a:spcAft>
          <a:spcPts val="600"/>
        </a:spcAft>
        <a:buFont typeface="Arial" charset="0"/>
        <a:buChar char="•"/>
        <a:defRPr sz="2000" kern="1200">
          <a:solidFill>
            <a:schemeClr val="bg1"/>
          </a:solidFill>
          <a:latin typeface="+mn-lt"/>
          <a:ea typeface="ヒラギノ角ゴ Pro W3" charset="0"/>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7" name="TextBox 16"/>
          <p:cNvSpPr txBox="1"/>
          <p:nvPr userDrawn="1"/>
        </p:nvSpPr>
        <p:spPr>
          <a:xfrm>
            <a:off x="755776" y="4816800"/>
            <a:ext cx="1800000" cy="122237"/>
          </a:xfrm>
          <a:prstGeom prst="rect">
            <a:avLst/>
          </a:prstGeom>
          <a:noFill/>
        </p:spPr>
        <p:txBody>
          <a:bodyPr wrap="square" lIns="0" tIns="0" rIns="0" bIns="0" anchor="b">
            <a:spAutoFit/>
          </a:bodyPr>
          <a:lstStyle/>
          <a:p>
            <a:pPr defTabSz="914400" fontAlgn="auto">
              <a:spcBef>
                <a:spcPts val="0"/>
              </a:spcBef>
              <a:spcAft>
                <a:spcPts val="0"/>
              </a:spcAft>
            </a:pPr>
            <a:r>
              <a:rPr lang="en-GB" sz="800">
                <a:solidFill>
                  <a:srgbClr val="FFFFFF"/>
                </a:solidFill>
                <a:latin typeface="Nokia Pure Text Light" panose="020B0304040602060303" pitchFamily="34" charset="0"/>
                <a:ea typeface="Nokia Pure Text Light" panose="020B0304040602060303" pitchFamily="34" charset="0"/>
                <a:cs typeface="Nokia Pure Text Light" panose="020B0304040602060303" pitchFamily="34" charset="0"/>
              </a:rPr>
              <a:t>© 2018 Nokia</a:t>
            </a:r>
          </a:p>
        </p:txBody>
      </p:sp>
      <p:sp>
        <p:nvSpPr>
          <p:cNvPr id="18" name="Slide Number Placeholder 5"/>
          <p:cNvSpPr txBox="1">
            <a:spLocks/>
          </p:cNvSpPr>
          <p:nvPr userDrawn="1"/>
        </p:nvSpPr>
        <p:spPr>
          <a:xfrm>
            <a:off x="419102" y="4816800"/>
            <a:ext cx="252000" cy="122400"/>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71245D3D-131A-47D1-B100-B33219007AD2}" type="slidenum">
              <a:rPr lang="en-GB" sz="800" smtClean="0">
                <a:solidFill>
                  <a:srgbClr val="FFFFFF"/>
                </a:solidFill>
                <a:ea typeface="Nokia Pure Text Light" panose="020B0304040602060303" pitchFamily="34" charset="0"/>
                <a:cs typeface="Nokia Pure Text Light" panose="020B0304040602060303" pitchFamily="34" charset="0"/>
              </a:rPr>
              <a:pPr fontAlgn="auto">
                <a:spcBef>
                  <a:spcPts val="0"/>
                </a:spcBef>
                <a:spcAft>
                  <a:spcPts val="0"/>
                </a:spcAft>
                <a:defRPr/>
              </a:pPr>
              <a:t>‹#›</a:t>
            </a:fld>
            <a:endParaRPr lang="en-GB">
              <a:solidFill>
                <a:srgbClr val="FFFFFF"/>
              </a:solidFill>
              <a:ea typeface="Nokia Pure Text Light" panose="020B0304040602060303" pitchFamily="34" charset="0"/>
              <a:cs typeface="Nokia Pure Text Light" panose="020B0304040602060303" pitchFamily="34" charset="0"/>
            </a:endParaRPr>
          </a:p>
        </p:txBody>
      </p:sp>
    </p:spTree>
    <p:extLst>
      <p:ext uri="{BB962C8B-B14F-4D97-AF65-F5344CB8AC3E}">
        <p14:creationId xmlns:p14="http://schemas.microsoft.com/office/powerpoint/2010/main" val="1853006997"/>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Lst>
  <p:hf hdr="0" ftr="0" dt="0"/>
  <p:txStyles>
    <p:titleStyle>
      <a:lvl1pPr algn="l" defTabSz="914400" rtl="0" eaLnBrk="1" latinLnBrk="0" hangingPunct="1">
        <a:spcBef>
          <a:spcPct val="0"/>
        </a:spcBef>
        <a:buNone/>
        <a:defRPr sz="20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xml"/><Relationship Id="rId1" Type="http://schemas.openxmlformats.org/officeDocument/2006/relationships/slideLayout" Target="../slideLayouts/slideLayout58.xml"/><Relationship Id="rId5" Type="http://schemas.openxmlformats.org/officeDocument/2006/relationships/image" Target="../media/image29.tiff"/><Relationship Id="rId4" Type="http://schemas.openxmlformats.org/officeDocument/2006/relationships/image" Target="../media/image28.tiff"/></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hemeOverride" Target="../theme/themeOverride1.xml"/></Relationships>
</file>

<file path=ppt/slides/_rels/slide1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63.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162.xml"/><Relationship Id="rId1" Type="http://schemas.openxmlformats.org/officeDocument/2006/relationships/themeOverride" Target="../theme/themeOverride2.xm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62.xml"/><Relationship Id="rId5" Type="http://schemas.openxmlformats.org/officeDocument/2006/relationships/image" Target="../media/image41.jpeg"/><Relationship Id="rId4" Type="http://schemas.openxmlformats.org/officeDocument/2006/relationships/image" Target="../media/image40.jpe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16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themeOverride" Target="../theme/themeOverride3.xml"/></Relationships>
</file>

<file path=ppt/slides/_rels/slide17.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hyperlink" Target="https://www.sciencedirect.com/science/article/pii/S016412121730256X#bib0027" TargetMode="External"/><Relationship Id="rId2" Type="http://schemas.openxmlformats.org/officeDocument/2006/relationships/notesSlide" Target="../notesSlides/notesSlide9.xml"/><Relationship Id="rId1" Type="http://schemas.openxmlformats.org/officeDocument/2006/relationships/slideLayout" Target="../slideLayouts/slideLayout170.xml"/><Relationship Id="rId6" Type="http://schemas.openxmlformats.org/officeDocument/2006/relationships/hyperlink" Target="https://www.sciencedirect.com/science/article/pii/S016412121730256X#bib0024" TargetMode="External"/><Relationship Id="rId5" Type="http://schemas.openxmlformats.org/officeDocument/2006/relationships/hyperlink" Target="https://www.sciencedirect.com/science/article/pii/S016412121730256X#bib0026" TargetMode="External"/><Relationship Id="rId4" Type="http://schemas.openxmlformats.org/officeDocument/2006/relationships/hyperlink" Target="https://www.sciencedirect.com/science/article/pii/S016412121730256X#bib0048"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0.xml"/></Relationships>
</file>

<file path=ppt/slides/_rels/slide19.xml.rels><?xml version="1.0" encoding="UTF-8" standalone="yes"?>
<Relationships xmlns="http://schemas.openxmlformats.org/package/2006/relationships"><Relationship Id="rId3" Type="http://schemas.openxmlformats.org/officeDocument/2006/relationships/hyperlink" Target="https://www.sciencedirect.com/science/article/pii/S016412121730256X#bib0074" TargetMode="External"/><Relationship Id="rId2" Type="http://schemas.openxmlformats.org/officeDocument/2006/relationships/image" Target="../media/image43.png"/><Relationship Id="rId1" Type="http://schemas.openxmlformats.org/officeDocument/2006/relationships/slideLayout" Target="../slideLayouts/slideLayout16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170.xml"/></Relationships>
</file>

<file path=ppt/slides/_rels/slide21.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12.xml"/><Relationship Id="rId1" Type="http://schemas.openxmlformats.org/officeDocument/2006/relationships/slideLayout" Target="../slideLayouts/slideLayout170.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67.xml"/></Relationships>
</file>

<file path=ppt/slides/_rels/slide2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67.xml"/></Relationships>
</file>

<file path=ppt/slides/_rels/slide2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6.png"/><Relationship Id="rId1" Type="http://schemas.openxmlformats.org/officeDocument/2006/relationships/slideLayout" Target="../slideLayouts/slideLayout18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16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4.xml"/></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53.xml"/><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65.xml"/></Relationships>
</file>

<file path=ppt/slides/_rels/slide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170.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17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0000"/>
            <a:lum bright="-41000" contrast="2000"/>
          </a:blip>
          <a:srcRect/>
          <a:stretch>
            <a:fillRect/>
          </a:stretch>
        </a:blipFill>
        <a:effectLst/>
      </p:bgPr>
    </p:bg>
    <p:spTree>
      <p:nvGrpSpPr>
        <p:cNvPr id="1" name=""/>
        <p:cNvGrpSpPr/>
        <p:nvPr/>
      </p:nvGrpSpPr>
      <p:grpSpPr>
        <a:xfrm>
          <a:off x="0" y="0"/>
          <a:ext cx="0" cy="0"/>
          <a:chOff x="0" y="0"/>
          <a:chExt cx="0" cy="0"/>
        </a:xfrm>
      </p:grpSpPr>
      <p:sp>
        <p:nvSpPr>
          <p:cNvPr id="15" name="TextBox 14"/>
          <p:cNvSpPr txBox="1"/>
          <p:nvPr/>
        </p:nvSpPr>
        <p:spPr>
          <a:xfrm>
            <a:off x="227364" y="594567"/>
            <a:ext cx="8916636" cy="1938992"/>
          </a:xfrm>
          <a:prstGeom prst="rect">
            <a:avLst/>
          </a:prstGeom>
          <a:noFill/>
          <a:ln>
            <a:noFill/>
          </a:ln>
          <a:effectLst>
            <a:outerShdw blurRad="50800" dist="50800" dir="5400000" algn="ctr" rotWithShape="0">
              <a:srgbClr val="000000"/>
            </a:outerShdw>
          </a:effectLst>
        </p:spPr>
        <p:txBody>
          <a:bodyPr wrap="square" lIns="0" rIns="0" rtlCol="0">
            <a:spAutoFit/>
          </a:bodyPr>
          <a:lstStyle>
            <a:defPPr>
              <a:defRPr lang="en-GB"/>
            </a:defPPr>
            <a:lvl1pPr>
              <a:defRPr sz="1400">
                <a:ln w="3175">
                  <a:noFill/>
                </a:ln>
                <a:solidFill>
                  <a:schemeClr val="bg1"/>
                </a:solidFill>
                <a:latin typeface="Nokia Pure Text Light" charset="0"/>
                <a:ea typeface="Nokia Pure Text Light" charset="0"/>
                <a:cs typeface="Nokia Pure Text Light" charset="0"/>
              </a:defRPr>
            </a:lvl1pPr>
          </a:lstStyle>
          <a:p>
            <a:r>
              <a:rPr lang="en-US" sz="4000" dirty="0">
                <a:latin typeface="Nokia Pure Headline Light" panose="020B0304040602060303" pitchFamily="34" charset="0"/>
              </a:rPr>
              <a:t>On the Way to Cloud Native: </a:t>
            </a:r>
          </a:p>
          <a:p>
            <a:r>
              <a:rPr lang="en-US" sz="4000" dirty="0">
                <a:latin typeface="Nokia Pure Headline Light" panose="020B0304040602060303" pitchFamily="34" charset="0"/>
              </a:rPr>
              <a:t>Working with Containers in a Hybrid Environment</a:t>
            </a:r>
          </a:p>
        </p:txBody>
      </p:sp>
      <p:sp>
        <p:nvSpPr>
          <p:cNvPr id="3" name="TextBox 2">
            <a:extLst>
              <a:ext uri="{FF2B5EF4-FFF2-40B4-BE49-F238E27FC236}">
                <a16:creationId xmlns:a16="http://schemas.microsoft.com/office/drawing/2014/main" id="{6D9B1878-0E40-4860-9668-216462F08C3E}"/>
              </a:ext>
            </a:extLst>
          </p:cNvPr>
          <p:cNvSpPr txBox="1"/>
          <p:nvPr/>
        </p:nvSpPr>
        <p:spPr>
          <a:xfrm>
            <a:off x="315499" y="4132534"/>
            <a:ext cx="8916636" cy="338554"/>
          </a:xfrm>
          <a:prstGeom prst="rect">
            <a:avLst/>
          </a:prstGeom>
          <a:noFill/>
        </p:spPr>
        <p:txBody>
          <a:bodyPr wrap="square" lIns="0" rIns="0" rtlCol="0">
            <a:spAutoFit/>
          </a:bodyPr>
          <a:lstStyle>
            <a:defPPr>
              <a:defRPr lang="en-GB"/>
            </a:defPPr>
            <a:lvl1pPr>
              <a:defRPr sz="1400">
                <a:ln w="3175">
                  <a:noFill/>
                </a:ln>
                <a:solidFill>
                  <a:schemeClr val="bg1"/>
                </a:solidFill>
                <a:latin typeface="Nokia Pure Text Light" charset="0"/>
                <a:ea typeface="Nokia Pure Text Light" charset="0"/>
                <a:cs typeface="Nokia Pure Text Light" charset="0"/>
              </a:defRPr>
            </a:lvl1pPr>
          </a:lstStyle>
          <a:p>
            <a:r>
              <a:rPr lang="en-US" sz="1600" dirty="0"/>
              <a:t>Dr. Liat Pele, Reuven Mils</a:t>
            </a:r>
            <a:r>
              <a:rPr lang="hu-HU" sz="1600" dirty="0"/>
              <a:t>h</a:t>
            </a:r>
            <a:r>
              <a:rPr lang="en-US" sz="1600" dirty="0"/>
              <a:t>tein, Timea Laszlo</a:t>
            </a:r>
          </a:p>
        </p:txBody>
      </p:sp>
      <p:pic>
        <p:nvPicPr>
          <p:cNvPr id="4" name="Picture 3">
            <a:extLst>
              <a:ext uri="{FF2B5EF4-FFF2-40B4-BE49-F238E27FC236}">
                <a16:creationId xmlns:a16="http://schemas.microsoft.com/office/drawing/2014/main" id="{97A7116A-7569-474F-BBD6-8F6771D4AC88}"/>
              </a:ext>
            </a:extLst>
          </p:cNvPr>
          <p:cNvPicPr>
            <a:picLocks noChangeAspect="1"/>
          </p:cNvPicPr>
          <p:nvPr/>
        </p:nvPicPr>
        <p:blipFill>
          <a:blip r:embed="rId4"/>
          <a:stretch>
            <a:fillRect/>
          </a:stretch>
        </p:blipFill>
        <p:spPr>
          <a:xfrm>
            <a:off x="5255692" y="3595136"/>
            <a:ext cx="1555532" cy="1548364"/>
          </a:xfrm>
          <a:prstGeom prst="rect">
            <a:avLst/>
          </a:prstGeom>
        </p:spPr>
      </p:pic>
      <p:pic>
        <p:nvPicPr>
          <p:cNvPr id="5" name="Picture 4">
            <a:extLst>
              <a:ext uri="{FF2B5EF4-FFF2-40B4-BE49-F238E27FC236}">
                <a16:creationId xmlns:a16="http://schemas.microsoft.com/office/drawing/2014/main" id="{A977CF70-ED29-4280-87C4-C95077E113E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291878" y="3310425"/>
            <a:ext cx="1721765" cy="1721765"/>
          </a:xfrm>
          <a:prstGeom prst="rect">
            <a:avLst/>
          </a:prstGeom>
        </p:spPr>
      </p:pic>
    </p:spTree>
    <p:extLst>
      <p:ext uri="{BB962C8B-B14F-4D97-AF65-F5344CB8AC3E}">
        <p14:creationId xmlns:p14="http://schemas.microsoft.com/office/powerpoint/2010/main" val="680749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01974A-EA9A-4CF4-939F-2E0DC8C14C65}"/>
              </a:ext>
            </a:extLst>
          </p:cNvPr>
          <p:cNvSpPr>
            <a:spLocks noGrp="1"/>
          </p:cNvSpPr>
          <p:nvPr>
            <p:ph type="title"/>
          </p:nvPr>
        </p:nvSpPr>
        <p:spPr/>
        <p:txBody>
          <a:bodyPr/>
          <a:lstStyle/>
          <a:p>
            <a:r>
              <a:rPr lang="en-US" dirty="0"/>
              <a:t>Networking in hybrid environment</a:t>
            </a:r>
          </a:p>
        </p:txBody>
      </p:sp>
      <p:sp>
        <p:nvSpPr>
          <p:cNvPr id="2" name="Text Placeholder 1">
            <a:extLst>
              <a:ext uri="{FF2B5EF4-FFF2-40B4-BE49-F238E27FC236}">
                <a16:creationId xmlns:a16="http://schemas.microsoft.com/office/drawing/2014/main" id="{101E1D72-40EC-4C19-8858-09521F54CAD5}"/>
              </a:ext>
            </a:extLst>
          </p:cNvPr>
          <p:cNvSpPr>
            <a:spLocks noGrp="1"/>
          </p:cNvSpPr>
          <p:nvPr>
            <p:ph type="body" sz="quarter" idx="4294967295"/>
          </p:nvPr>
        </p:nvSpPr>
        <p:spPr>
          <a:xfrm>
            <a:off x="0" y="1079500"/>
            <a:ext cx="8308975" cy="3560763"/>
          </a:xfrm>
          <a:prstGeom prst="rect">
            <a:avLst/>
          </a:prstGeom>
        </p:spPr>
        <p:txBody>
          <a:bodyPr/>
          <a:lstStyle/>
          <a:p>
            <a:r>
              <a:rPr lang="en-US" dirty="0"/>
              <a:t>Introduction</a:t>
            </a:r>
          </a:p>
        </p:txBody>
      </p:sp>
    </p:spTree>
    <p:extLst>
      <p:ext uri="{BB962C8B-B14F-4D97-AF65-F5344CB8AC3E}">
        <p14:creationId xmlns:p14="http://schemas.microsoft.com/office/powerpoint/2010/main" val="3327437817"/>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44F0D9-C9B1-4DB1-AC96-E5C7DE647565}"/>
              </a:ext>
            </a:extLst>
          </p:cNvPr>
          <p:cNvSpPr>
            <a:spLocks noGrp="1"/>
          </p:cNvSpPr>
          <p:nvPr>
            <p:ph idx="1"/>
          </p:nvPr>
        </p:nvSpPr>
        <p:spPr>
          <a:xfrm>
            <a:off x="417600" y="1003063"/>
            <a:ext cx="7886700" cy="618972"/>
          </a:xfrm>
        </p:spPr>
        <p:txBody>
          <a:bodyPr lIns="0" tIns="0" rIns="0" bIns="0"/>
          <a:lstStyle/>
          <a:p>
            <a:pPr marL="0" indent="0">
              <a:spcBef>
                <a:spcPts val="0"/>
              </a:spcBef>
              <a:spcAft>
                <a:spcPts val="600"/>
              </a:spcAft>
              <a:buNone/>
            </a:pPr>
            <a:r>
              <a:rPr lang="en-US" sz="2000"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Ironic - OpenStack program which aims to provision bare metal machines instead of virtual machines </a:t>
            </a:r>
          </a:p>
          <a:p>
            <a:pPr marL="0" indent="0">
              <a:spcBef>
                <a:spcPts val="0"/>
              </a:spcBef>
              <a:spcAft>
                <a:spcPts val="600"/>
              </a:spcAft>
              <a:buNone/>
            </a:pPr>
            <a:endParaRPr lang="en-US" sz="2000"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pic>
        <p:nvPicPr>
          <p:cNvPr id="1026" name="Picture 2" descr="×ª××¦××ª ×ª××× × ×¢×××¨ âªironic openstack serviceâ¬â">
            <a:extLst>
              <a:ext uri="{FF2B5EF4-FFF2-40B4-BE49-F238E27FC236}">
                <a16:creationId xmlns:a16="http://schemas.microsoft.com/office/drawing/2014/main" id="{625165D3-9C31-46E6-B9E5-E791A491C5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3823" y="2101254"/>
            <a:ext cx="1172034" cy="1175299"/>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9A9C41B7-657B-4FB2-BC6B-6181A4F6C0B6}"/>
              </a:ext>
            </a:extLst>
          </p:cNvPr>
          <p:cNvSpPr txBox="1">
            <a:spLocks/>
          </p:cNvSpPr>
          <p:nvPr/>
        </p:nvSpPr>
        <p:spPr>
          <a:xfrm>
            <a:off x="417600" y="2352073"/>
            <a:ext cx="7886700" cy="1466018"/>
          </a:xfrm>
          <a:prstGeom prst="rect">
            <a:avLst/>
          </a:prstGeom>
        </p:spPr>
        <p:txBody>
          <a:bodyPr lIns="0" tIns="0" rIns="0" bIns="0"/>
          <a:lstStyle>
            <a:lvl1pPr marL="0" indent="0" defTabSz="914400" eaLnBrk="1" latinLnBrk="0" hangingPunct="1">
              <a:spcBef>
                <a:spcPts val="0"/>
              </a:spcBef>
              <a:spcAft>
                <a:spcPts val="600"/>
              </a:spcAft>
              <a:buFont typeface="Arial" panose="020B0604020202020204" pitchFamily="34" charset="0"/>
              <a:buNone/>
              <a:defRPr sz="1400">
                <a:solidFill>
                  <a:schemeClr val="tx2"/>
                </a:solidFill>
                <a:latin typeface="+mn-lt"/>
                <a:ea typeface="Nokia Pure Text Light" panose="020B0403020202020204" pitchFamily="34" charset="0"/>
                <a:cs typeface="+mn-cs"/>
              </a:defRPr>
            </a:lvl1pPr>
            <a:lvl2pPr marL="742950" indent="-285750" defTabSz="914400" eaLnBrk="1" latinLnBrk="0" hangingPunct="1">
              <a:spcBef>
                <a:spcPct val="20000"/>
              </a:spcBef>
              <a:buFont typeface="Arial" panose="020B0604020202020204" pitchFamily="34" charset="0"/>
              <a:buChar char="–"/>
              <a:defRPr sz="2800">
                <a:latin typeface="+mn-lt"/>
                <a:ea typeface="+mn-ea"/>
                <a:cs typeface="+mn-cs"/>
              </a:defRPr>
            </a:lvl2pPr>
            <a:lvl3pPr marL="1143000" indent="-228600" defTabSz="914400" eaLnBrk="1" latinLnBrk="0" hangingPunct="1">
              <a:spcBef>
                <a:spcPct val="20000"/>
              </a:spcBef>
              <a:buFont typeface="Arial" panose="020B0604020202020204" pitchFamily="34" charset="0"/>
              <a:buChar char="•"/>
              <a:defRPr sz="2400">
                <a:latin typeface="+mn-lt"/>
                <a:ea typeface="+mn-ea"/>
                <a:cs typeface="+mn-cs"/>
              </a:defRPr>
            </a:lvl3pPr>
            <a:lvl4pPr marL="1600200" indent="-228600" defTabSz="914400" eaLnBrk="1" latinLnBrk="0" hangingPunct="1">
              <a:spcBef>
                <a:spcPct val="20000"/>
              </a:spcBef>
              <a:buFont typeface="Arial" panose="020B0604020202020204" pitchFamily="34" charset="0"/>
              <a:buChar char="–"/>
              <a:defRPr sz="2000">
                <a:latin typeface="+mn-lt"/>
                <a:ea typeface="+mn-ea"/>
                <a:cs typeface="+mn-cs"/>
              </a:defRPr>
            </a:lvl4pPr>
            <a:lvl5pPr marL="2057400" indent="-228600" defTabSz="914400" eaLnBrk="1" latinLnBrk="0" hangingPunct="1">
              <a:spcBef>
                <a:spcPct val="20000"/>
              </a:spcBef>
              <a:buFont typeface="Arial" panose="020B0604020202020204" pitchFamily="34" charset="0"/>
              <a:buChar char="»"/>
              <a:defRPr sz="2000">
                <a:latin typeface="+mn-lt"/>
                <a:ea typeface="+mn-ea"/>
                <a:cs typeface="+mn-cs"/>
              </a:defRPr>
            </a:lvl5pPr>
            <a:lvl6pPr marL="2514600" indent="-228600">
              <a:spcBef>
                <a:spcPct val="20000"/>
              </a:spcBef>
              <a:buFont typeface="Arial" panose="020B0604020202020204" pitchFamily="34" charset="0"/>
              <a:buChar char="•"/>
              <a:defRPr sz="2000">
                <a:latin typeface="+mn-lt"/>
                <a:ea typeface="+mn-ea"/>
                <a:cs typeface="+mn-cs"/>
              </a:defRPr>
            </a:lvl6pPr>
            <a:lvl7pPr marL="2971800" indent="-228600">
              <a:spcBef>
                <a:spcPct val="20000"/>
              </a:spcBef>
              <a:buFont typeface="Arial" panose="020B0604020202020204" pitchFamily="34" charset="0"/>
              <a:buChar char="•"/>
              <a:defRPr sz="2000">
                <a:latin typeface="+mn-lt"/>
                <a:ea typeface="+mn-ea"/>
                <a:cs typeface="+mn-cs"/>
              </a:defRPr>
            </a:lvl7pPr>
            <a:lvl8pPr marL="3429000" indent="-228600">
              <a:spcBef>
                <a:spcPct val="20000"/>
              </a:spcBef>
              <a:buFont typeface="Arial" panose="020B0604020202020204" pitchFamily="34" charset="0"/>
              <a:buChar char="•"/>
              <a:defRPr sz="2000">
                <a:latin typeface="+mn-lt"/>
                <a:ea typeface="+mn-ea"/>
                <a:cs typeface="+mn-cs"/>
              </a:defRPr>
            </a:lvl8pPr>
            <a:lvl9pPr marL="3886200" indent="-228600">
              <a:spcBef>
                <a:spcPct val="20000"/>
              </a:spcBef>
              <a:buFont typeface="Arial" panose="020B0604020202020204" pitchFamily="34" charset="0"/>
              <a:buChar char="•"/>
              <a:defRPr sz="2000">
                <a:latin typeface="+mn-lt"/>
                <a:ea typeface="+mn-ea"/>
                <a:cs typeface="+mn-cs"/>
              </a:defRPr>
            </a:lvl9pPr>
          </a:lstStyle>
          <a:p>
            <a:r>
              <a:rPr lang="en-US" sz="2000" dirty="0">
                <a:latin typeface="Nokia Pure Text Light" panose="020B0304040602060303" pitchFamily="34" charset="0"/>
                <a:ea typeface="Nokia Pure Text Light" panose="020B0304040602060303" pitchFamily="34" charset="0"/>
                <a:cs typeface="Nokia Pure Text Light" panose="020B0304040602060303" pitchFamily="34" charset="0"/>
              </a:rPr>
              <a:t>Challenges</a:t>
            </a:r>
          </a:p>
          <a:p>
            <a:pPr marL="342900" indent="-342900">
              <a:buFont typeface="Arial" panose="020B0604020202020204" pitchFamily="34" charset="0"/>
              <a:buChar char="•"/>
            </a:pPr>
            <a:r>
              <a:rPr lang="en-US" sz="2000" dirty="0">
                <a:latin typeface="Nokia Pure Text Light" panose="020B0304040602060303" pitchFamily="34" charset="0"/>
                <a:ea typeface="Nokia Pure Text Light" panose="020B0304040602060303" pitchFamily="34" charset="0"/>
                <a:cs typeface="Nokia Pure Text Light" panose="020B0304040602060303" pitchFamily="34" charset="0"/>
              </a:rPr>
              <a:t>Networking -  Provision network</a:t>
            </a:r>
          </a:p>
          <a:p>
            <a:pPr marL="342900" indent="-342900">
              <a:buFont typeface="Arial" panose="020B0604020202020204" pitchFamily="34" charset="0"/>
              <a:buChar char="•"/>
            </a:pPr>
            <a:r>
              <a:rPr lang="en-US" sz="2000" dirty="0">
                <a:latin typeface="Nokia Pure Text Light" panose="020B0304040602060303" pitchFamily="34" charset="0"/>
                <a:ea typeface="Nokia Pure Text Light" panose="020B0304040602060303" pitchFamily="34" charset="0"/>
                <a:cs typeface="Nokia Pure Text Light" panose="020B0304040602060303" pitchFamily="34" charset="0"/>
              </a:rPr>
              <a:t>Security – share control plane network</a:t>
            </a:r>
          </a:p>
          <a:p>
            <a:pPr marL="342900" indent="-342900">
              <a:buFont typeface="Arial" panose="020B0604020202020204" pitchFamily="34" charset="0"/>
              <a:buChar char="•"/>
            </a:pPr>
            <a:r>
              <a:rPr lang="en-US" sz="2000" dirty="0">
                <a:latin typeface="Nokia Pure Text Light" panose="020B0304040602060303" pitchFamily="34" charset="0"/>
                <a:ea typeface="Nokia Pure Text Light" panose="020B0304040602060303" pitchFamily="34" charset="0"/>
                <a:cs typeface="Nokia Pure Text Light" panose="020B0304040602060303" pitchFamily="34" charset="0"/>
              </a:rPr>
              <a:t>Long time until the bare metal is ready</a:t>
            </a:r>
          </a:p>
        </p:txBody>
      </p:sp>
      <p:sp>
        <p:nvSpPr>
          <p:cNvPr id="5" name="Title 4">
            <a:extLst>
              <a:ext uri="{FF2B5EF4-FFF2-40B4-BE49-F238E27FC236}">
                <a16:creationId xmlns:a16="http://schemas.microsoft.com/office/drawing/2014/main" id="{07962E91-0ED8-4392-93F1-516852859ABC}"/>
              </a:ext>
            </a:extLst>
          </p:cNvPr>
          <p:cNvSpPr>
            <a:spLocks noGrp="1"/>
          </p:cNvSpPr>
          <p:nvPr>
            <p:ph type="title"/>
          </p:nvPr>
        </p:nvSpPr>
        <p:spPr/>
        <p:txBody>
          <a:bodyPr/>
          <a:lstStyle/>
          <a:p>
            <a:r>
              <a:rPr lang="en-US" dirty="0"/>
              <a:t>Hybrid system - VMs and bare-metal</a:t>
            </a:r>
          </a:p>
        </p:txBody>
      </p:sp>
    </p:spTree>
    <p:extLst>
      <p:ext uri="{BB962C8B-B14F-4D97-AF65-F5344CB8AC3E}">
        <p14:creationId xmlns:p14="http://schemas.microsoft.com/office/powerpoint/2010/main" val="277048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Title 4">
            <a:extLst>
              <a:ext uri="{FF2B5EF4-FFF2-40B4-BE49-F238E27FC236}">
                <a16:creationId xmlns:a16="http://schemas.microsoft.com/office/drawing/2014/main" id="{81A2A49A-396D-4816-BE3F-18A8E12AB80A}"/>
              </a:ext>
            </a:extLst>
          </p:cNvPr>
          <p:cNvSpPr txBox="1">
            <a:spLocks/>
          </p:cNvSpPr>
          <p:nvPr/>
        </p:nvSpPr>
        <p:spPr>
          <a:xfrm>
            <a:off x="417600" y="280800"/>
            <a:ext cx="8308800" cy="309600"/>
          </a:xfrm>
          <a:prstGeom prst="rect">
            <a:avLst/>
          </a:prstGeom>
        </p:spPr>
        <p:txBody>
          <a:bodyPr vert="horz" lIns="0" tIns="0" rIns="0" bIns="0" rtlCol="0" anchor="t" anchorCtr="0">
            <a:noAutofit/>
          </a:bodyPr>
          <a:lstStyle>
            <a:lvl1pPr defTabSz="914400" eaLnBrk="1" latinLnBrk="0" hangingPunct="1">
              <a:buNone/>
              <a:defRPr sz="2000" baseline="0">
                <a:latin typeface="+mj-lt"/>
                <a:ea typeface="+mj-ea"/>
                <a:cs typeface="+mj-cs"/>
              </a:defRPr>
            </a:lvl1pPr>
          </a:lstStyle>
          <a:p>
            <a:r>
              <a:rPr lang="en-US" dirty="0"/>
              <a:t>Flow of bare-metal creation</a:t>
            </a:r>
          </a:p>
        </p:txBody>
      </p:sp>
      <p:sp>
        <p:nvSpPr>
          <p:cNvPr id="5" name="Rectangle: Rounded Corners 4">
            <a:extLst>
              <a:ext uri="{FF2B5EF4-FFF2-40B4-BE49-F238E27FC236}">
                <a16:creationId xmlns:a16="http://schemas.microsoft.com/office/drawing/2014/main" id="{CC5A3BFE-5896-4DE2-BF13-AE0153B0DA5C}"/>
              </a:ext>
            </a:extLst>
          </p:cNvPr>
          <p:cNvSpPr/>
          <p:nvPr/>
        </p:nvSpPr>
        <p:spPr>
          <a:xfrm>
            <a:off x="6788791" y="3284291"/>
            <a:ext cx="1094763" cy="36492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en-US" sz="1400">
                <a:solidFill>
                  <a:schemeClr val="tx1"/>
                </a:solidFill>
              </a:rPr>
              <a:t>Nova API</a:t>
            </a:r>
            <a:endParaRPr lang="he-IL" sz="1400">
              <a:solidFill>
                <a:schemeClr val="tx1"/>
              </a:solidFill>
            </a:endParaRPr>
          </a:p>
        </p:txBody>
      </p:sp>
      <p:sp>
        <p:nvSpPr>
          <p:cNvPr id="7" name="Rectangle: Rounded Corners 6">
            <a:extLst>
              <a:ext uri="{FF2B5EF4-FFF2-40B4-BE49-F238E27FC236}">
                <a16:creationId xmlns:a16="http://schemas.microsoft.com/office/drawing/2014/main" id="{C0925D41-7D42-450B-B18C-589C0A5A1F40}"/>
              </a:ext>
            </a:extLst>
          </p:cNvPr>
          <p:cNvSpPr/>
          <p:nvPr/>
        </p:nvSpPr>
        <p:spPr>
          <a:xfrm>
            <a:off x="4662182" y="3284290"/>
            <a:ext cx="1391524" cy="36492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en-US" sz="1400">
                <a:solidFill>
                  <a:schemeClr val="tx1"/>
                </a:solidFill>
              </a:rPr>
              <a:t>Nova Scheduler</a:t>
            </a:r>
            <a:endParaRPr lang="he-IL" sz="1400">
              <a:solidFill>
                <a:schemeClr val="tx1"/>
              </a:solidFill>
            </a:endParaRPr>
          </a:p>
        </p:txBody>
      </p:sp>
      <p:sp>
        <p:nvSpPr>
          <p:cNvPr id="8" name="Rectangle: Rounded Corners 7">
            <a:extLst>
              <a:ext uri="{FF2B5EF4-FFF2-40B4-BE49-F238E27FC236}">
                <a16:creationId xmlns:a16="http://schemas.microsoft.com/office/drawing/2014/main" id="{6A112B82-6410-4622-AB75-8DE47F768B5A}"/>
              </a:ext>
            </a:extLst>
          </p:cNvPr>
          <p:cNvSpPr/>
          <p:nvPr/>
        </p:nvSpPr>
        <p:spPr>
          <a:xfrm>
            <a:off x="2266076" y="3133287"/>
            <a:ext cx="1540428" cy="77388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en-US" sz="1400">
                <a:solidFill>
                  <a:schemeClr val="tx1"/>
                </a:solidFill>
              </a:rPr>
              <a:t>Nova Compute</a:t>
            </a:r>
          </a:p>
          <a:p>
            <a:pPr algn="ctr"/>
            <a:r>
              <a:rPr lang="en-US" sz="1400">
                <a:solidFill>
                  <a:schemeClr val="tx1"/>
                </a:solidFill>
              </a:rPr>
              <a:t>(In the controller)</a:t>
            </a:r>
            <a:endParaRPr lang="he-IL" sz="1400">
              <a:solidFill>
                <a:schemeClr val="tx1"/>
              </a:solidFill>
            </a:endParaRPr>
          </a:p>
        </p:txBody>
      </p:sp>
      <p:cxnSp>
        <p:nvCxnSpPr>
          <p:cNvPr id="9" name="Connector: Curved 8">
            <a:extLst>
              <a:ext uri="{FF2B5EF4-FFF2-40B4-BE49-F238E27FC236}">
                <a16:creationId xmlns:a16="http://schemas.microsoft.com/office/drawing/2014/main" id="{A1F2EBE6-F74E-4C83-812D-001E20B046B4}"/>
              </a:ext>
            </a:extLst>
          </p:cNvPr>
          <p:cNvCxnSpPr>
            <a:stCxn id="5" idx="1"/>
            <a:endCxn id="7" idx="3"/>
          </p:cNvCxnSpPr>
          <p:nvPr/>
        </p:nvCxnSpPr>
        <p:spPr>
          <a:xfrm rot="10800000">
            <a:off x="6053705" y="3466752"/>
            <a:ext cx="735086" cy="1"/>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cxnSp>
        <p:nvCxnSpPr>
          <p:cNvPr id="11" name="Connector: Curved 10">
            <a:extLst>
              <a:ext uri="{FF2B5EF4-FFF2-40B4-BE49-F238E27FC236}">
                <a16:creationId xmlns:a16="http://schemas.microsoft.com/office/drawing/2014/main" id="{C552CE4C-D5AF-49BB-A6C8-09E940A8B75A}"/>
              </a:ext>
            </a:extLst>
          </p:cNvPr>
          <p:cNvCxnSpPr>
            <a:stCxn id="7" idx="1"/>
          </p:cNvCxnSpPr>
          <p:nvPr/>
        </p:nvCxnSpPr>
        <p:spPr>
          <a:xfrm rot="10800000">
            <a:off x="3806506" y="3466751"/>
            <a:ext cx="855677" cy="1"/>
          </a:xfrm>
          <a:prstGeom prst="curvedConnector3">
            <a:avLst/>
          </a:prstGeom>
          <a:ln>
            <a:tailEnd type="triangle"/>
          </a:ln>
        </p:spPr>
        <p:style>
          <a:lnRef idx="1">
            <a:schemeClr val="dk1"/>
          </a:lnRef>
          <a:fillRef idx="0">
            <a:schemeClr val="dk1"/>
          </a:fillRef>
          <a:effectRef idx="0">
            <a:schemeClr val="dk1"/>
          </a:effectRef>
          <a:fontRef idx="minor">
            <a:schemeClr val="tx1"/>
          </a:fontRef>
        </p:style>
      </p:cxnSp>
      <p:sp>
        <p:nvSpPr>
          <p:cNvPr id="13" name="Rectangle: Rounded Corners 12">
            <a:extLst>
              <a:ext uri="{FF2B5EF4-FFF2-40B4-BE49-F238E27FC236}">
                <a16:creationId xmlns:a16="http://schemas.microsoft.com/office/drawing/2014/main" id="{D953FD39-B5D0-4407-B374-E59C931A81B2}"/>
              </a:ext>
            </a:extLst>
          </p:cNvPr>
          <p:cNvSpPr/>
          <p:nvPr/>
        </p:nvSpPr>
        <p:spPr>
          <a:xfrm>
            <a:off x="1432945" y="1648438"/>
            <a:ext cx="1094763" cy="364921"/>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en-US" sz="1400">
                <a:solidFill>
                  <a:schemeClr val="tx1"/>
                </a:solidFill>
              </a:rPr>
              <a:t>Ironic API</a:t>
            </a:r>
            <a:endParaRPr lang="he-IL" sz="1400">
              <a:solidFill>
                <a:schemeClr val="tx1"/>
              </a:solidFill>
            </a:endParaRPr>
          </a:p>
        </p:txBody>
      </p:sp>
      <p:sp>
        <p:nvSpPr>
          <p:cNvPr id="14" name="Rectangle: Rounded Corners 13">
            <a:extLst>
              <a:ext uri="{FF2B5EF4-FFF2-40B4-BE49-F238E27FC236}">
                <a16:creationId xmlns:a16="http://schemas.microsoft.com/office/drawing/2014/main" id="{0A87E6D9-3E36-4993-8409-1C59D4A7D3CB}"/>
              </a:ext>
            </a:extLst>
          </p:cNvPr>
          <p:cNvSpPr/>
          <p:nvPr/>
        </p:nvSpPr>
        <p:spPr>
          <a:xfrm>
            <a:off x="3806504" y="1511134"/>
            <a:ext cx="1225317" cy="63441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en-US" sz="1400">
                <a:solidFill>
                  <a:schemeClr val="tx1"/>
                </a:solidFill>
              </a:rPr>
              <a:t>Ironic Conductor</a:t>
            </a:r>
            <a:endParaRPr lang="he-IL" sz="1400">
              <a:solidFill>
                <a:schemeClr val="tx1"/>
              </a:solidFill>
            </a:endParaRPr>
          </a:p>
        </p:txBody>
      </p:sp>
      <p:cxnSp>
        <p:nvCxnSpPr>
          <p:cNvPr id="15" name="Connector: Curved 14">
            <a:extLst>
              <a:ext uri="{FF2B5EF4-FFF2-40B4-BE49-F238E27FC236}">
                <a16:creationId xmlns:a16="http://schemas.microsoft.com/office/drawing/2014/main" id="{B445845C-2580-409B-B4A6-E94E5517BC94}"/>
              </a:ext>
            </a:extLst>
          </p:cNvPr>
          <p:cNvCxnSpPr>
            <a:stCxn id="8" idx="1"/>
          </p:cNvCxnSpPr>
          <p:nvPr/>
        </p:nvCxnSpPr>
        <p:spPr>
          <a:xfrm rot="10800000">
            <a:off x="1975607" y="2013358"/>
            <a:ext cx="290469" cy="1506872"/>
          </a:xfrm>
          <a:prstGeom prst="curvedConnector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or: Curved 16">
            <a:extLst>
              <a:ext uri="{FF2B5EF4-FFF2-40B4-BE49-F238E27FC236}">
                <a16:creationId xmlns:a16="http://schemas.microsoft.com/office/drawing/2014/main" id="{AD704CEA-7016-4893-8603-AA3E974C0A86}"/>
              </a:ext>
            </a:extLst>
          </p:cNvPr>
          <p:cNvCxnSpPr>
            <a:stCxn id="13" idx="3"/>
          </p:cNvCxnSpPr>
          <p:nvPr/>
        </p:nvCxnSpPr>
        <p:spPr>
          <a:xfrm flipV="1">
            <a:off x="2527708" y="1830898"/>
            <a:ext cx="1278797" cy="1"/>
          </a:xfrm>
          <a:prstGeom prst="curved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Rounded Corners 18">
            <a:extLst>
              <a:ext uri="{FF2B5EF4-FFF2-40B4-BE49-F238E27FC236}">
                <a16:creationId xmlns:a16="http://schemas.microsoft.com/office/drawing/2014/main" id="{B5EAE99F-BC73-4935-8858-3F2CB00FF07D}"/>
              </a:ext>
            </a:extLst>
          </p:cNvPr>
          <p:cNvSpPr/>
          <p:nvPr/>
        </p:nvSpPr>
        <p:spPr>
          <a:xfrm>
            <a:off x="5754269" y="1511134"/>
            <a:ext cx="1225317" cy="634418"/>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1" anchor="ctr"/>
          <a:lstStyle/>
          <a:p>
            <a:pPr algn="ctr"/>
            <a:r>
              <a:rPr lang="en-US" sz="1400">
                <a:solidFill>
                  <a:schemeClr val="tx1"/>
                </a:solidFill>
              </a:rPr>
              <a:t>Hosts</a:t>
            </a:r>
            <a:br>
              <a:rPr lang="en-US" sz="1400">
                <a:solidFill>
                  <a:schemeClr val="tx1"/>
                </a:solidFill>
              </a:rPr>
            </a:br>
            <a:r>
              <a:rPr lang="en-US" sz="1400">
                <a:solidFill>
                  <a:schemeClr val="tx1"/>
                </a:solidFill>
              </a:rPr>
              <a:t>Bare metal</a:t>
            </a:r>
            <a:endParaRPr lang="he-IL" sz="1400">
              <a:solidFill>
                <a:schemeClr val="tx1"/>
              </a:solidFill>
            </a:endParaRPr>
          </a:p>
        </p:txBody>
      </p:sp>
      <p:cxnSp>
        <p:nvCxnSpPr>
          <p:cNvPr id="20" name="Connector: Curved 19">
            <a:extLst>
              <a:ext uri="{FF2B5EF4-FFF2-40B4-BE49-F238E27FC236}">
                <a16:creationId xmlns:a16="http://schemas.microsoft.com/office/drawing/2014/main" id="{0583AC69-6529-4DE8-B2D8-7D457DA000C0}"/>
              </a:ext>
            </a:extLst>
          </p:cNvPr>
          <p:cNvCxnSpPr>
            <a:stCxn id="14" idx="3"/>
            <a:endCxn id="19" idx="1"/>
          </p:cNvCxnSpPr>
          <p:nvPr/>
        </p:nvCxnSpPr>
        <p:spPr>
          <a:xfrm flipV="1">
            <a:off x="5031821" y="1828343"/>
            <a:ext cx="722448" cy="1"/>
          </a:xfrm>
          <a:prstGeom prst="curved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6E8952B-B17F-44F7-B42D-DEB7209D91CF}"/>
              </a:ext>
            </a:extLst>
          </p:cNvPr>
          <p:cNvSpPr txBox="1"/>
          <p:nvPr/>
        </p:nvSpPr>
        <p:spPr>
          <a:xfrm>
            <a:off x="2527708" y="804797"/>
            <a:ext cx="797243" cy="577081"/>
          </a:xfrm>
          <a:prstGeom prst="rect">
            <a:avLst/>
          </a:prstGeom>
          <a:noFill/>
          <a:ln>
            <a:solidFill>
              <a:schemeClr val="tx1"/>
            </a:solidFill>
          </a:ln>
        </p:spPr>
        <p:txBody>
          <a:bodyPr wrap="square" rtlCol="1">
            <a:spAutoFit/>
          </a:bodyPr>
          <a:lstStyle/>
          <a:p>
            <a:r>
              <a:rPr lang="en-US" sz="1050"/>
              <a:t>Step 1:</a:t>
            </a:r>
          </a:p>
          <a:p>
            <a:r>
              <a:rPr lang="en-US" sz="1050"/>
              <a:t>Enrolls hardware</a:t>
            </a:r>
            <a:endParaRPr lang="he-IL" sz="1050"/>
          </a:p>
        </p:txBody>
      </p:sp>
      <p:cxnSp>
        <p:nvCxnSpPr>
          <p:cNvPr id="23" name="Straight Arrow Connector 22">
            <a:extLst>
              <a:ext uri="{FF2B5EF4-FFF2-40B4-BE49-F238E27FC236}">
                <a16:creationId xmlns:a16="http://schemas.microsoft.com/office/drawing/2014/main" id="{07FDA8EE-278E-40A2-B6C5-2A7648A9D42E}"/>
              </a:ext>
            </a:extLst>
          </p:cNvPr>
          <p:cNvCxnSpPr/>
          <p:nvPr/>
        </p:nvCxnSpPr>
        <p:spPr>
          <a:xfrm flipV="1">
            <a:off x="2368842" y="1447103"/>
            <a:ext cx="177742" cy="175999"/>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5900F5D9-8491-4B77-B8B3-644B076C8A4D}"/>
              </a:ext>
            </a:extLst>
          </p:cNvPr>
          <p:cNvSpPr txBox="1"/>
          <p:nvPr/>
        </p:nvSpPr>
        <p:spPr>
          <a:xfrm>
            <a:off x="6421248" y="4219401"/>
            <a:ext cx="797243" cy="577081"/>
          </a:xfrm>
          <a:prstGeom prst="rect">
            <a:avLst/>
          </a:prstGeom>
          <a:noFill/>
          <a:ln>
            <a:solidFill>
              <a:schemeClr val="tx1"/>
            </a:solidFill>
          </a:ln>
        </p:spPr>
        <p:txBody>
          <a:bodyPr wrap="square" rtlCol="1">
            <a:spAutoFit/>
          </a:bodyPr>
          <a:lstStyle/>
          <a:p>
            <a:r>
              <a:rPr lang="en-US" sz="1050"/>
              <a:t>Step 2:</a:t>
            </a:r>
          </a:p>
          <a:p>
            <a:r>
              <a:rPr lang="en-US" sz="1050"/>
              <a:t>Create instance </a:t>
            </a:r>
            <a:endParaRPr lang="he-IL" sz="1050"/>
          </a:p>
        </p:txBody>
      </p:sp>
      <p:cxnSp>
        <p:nvCxnSpPr>
          <p:cNvPr id="26" name="Straight Arrow Connector 25">
            <a:extLst>
              <a:ext uri="{FF2B5EF4-FFF2-40B4-BE49-F238E27FC236}">
                <a16:creationId xmlns:a16="http://schemas.microsoft.com/office/drawing/2014/main" id="{F972A312-8925-415E-8174-FC6CB591BFD7}"/>
              </a:ext>
            </a:extLst>
          </p:cNvPr>
          <p:cNvCxnSpPr>
            <a:cxnSpLocks/>
          </p:cNvCxnSpPr>
          <p:nvPr/>
        </p:nvCxnSpPr>
        <p:spPr>
          <a:xfrm flipV="1">
            <a:off x="7164171" y="3842012"/>
            <a:ext cx="105361" cy="28956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8" name="Picture 27">
            <a:extLst>
              <a:ext uri="{FF2B5EF4-FFF2-40B4-BE49-F238E27FC236}">
                <a16:creationId xmlns:a16="http://schemas.microsoft.com/office/drawing/2014/main" id="{C683A3CF-7368-449A-9973-D8112C3574F1}"/>
              </a:ext>
            </a:extLst>
          </p:cNvPr>
          <p:cNvPicPr>
            <a:picLocks noChangeAspect="1"/>
          </p:cNvPicPr>
          <p:nvPr/>
        </p:nvPicPr>
        <p:blipFill>
          <a:blip r:embed="rId3"/>
          <a:stretch>
            <a:fillRect/>
          </a:stretch>
        </p:blipFill>
        <p:spPr>
          <a:xfrm>
            <a:off x="6893260" y="3680993"/>
            <a:ext cx="885825" cy="135731"/>
          </a:xfrm>
          <a:prstGeom prst="rect">
            <a:avLst/>
          </a:prstGeom>
        </p:spPr>
      </p:pic>
      <p:pic>
        <p:nvPicPr>
          <p:cNvPr id="29" name="Picture 28">
            <a:extLst>
              <a:ext uri="{FF2B5EF4-FFF2-40B4-BE49-F238E27FC236}">
                <a16:creationId xmlns:a16="http://schemas.microsoft.com/office/drawing/2014/main" id="{0221DC8B-DD9A-421E-BD7E-1F0D1B428058}"/>
              </a:ext>
            </a:extLst>
          </p:cNvPr>
          <p:cNvPicPr>
            <a:picLocks noChangeAspect="1"/>
          </p:cNvPicPr>
          <p:nvPr/>
        </p:nvPicPr>
        <p:blipFill>
          <a:blip r:embed="rId4"/>
          <a:stretch>
            <a:fillRect/>
          </a:stretch>
        </p:blipFill>
        <p:spPr>
          <a:xfrm>
            <a:off x="1106953" y="1503792"/>
            <a:ext cx="1243013" cy="100013"/>
          </a:xfrm>
          <a:prstGeom prst="rect">
            <a:avLst/>
          </a:prstGeom>
        </p:spPr>
      </p:pic>
    </p:spTree>
    <p:extLst>
      <p:ext uri="{BB962C8B-B14F-4D97-AF65-F5344CB8AC3E}">
        <p14:creationId xmlns:p14="http://schemas.microsoft.com/office/powerpoint/2010/main" val="981056624"/>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lico_Logo_Larger_Text.png">
            <a:extLst>
              <a:ext uri="{FF2B5EF4-FFF2-40B4-BE49-F238E27FC236}">
                <a16:creationId xmlns:a16="http://schemas.microsoft.com/office/drawing/2014/main" id="{5E8547F3-61AD-4FF3-8621-E0B18EED45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800" y="1431979"/>
            <a:ext cx="2325554" cy="76428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F4812A3-E0D6-499C-A75F-C943FFA00A51}"/>
              </a:ext>
            </a:extLst>
          </p:cNvPr>
          <p:cNvPicPr>
            <a:picLocks noChangeAspect="1"/>
          </p:cNvPicPr>
          <p:nvPr/>
        </p:nvPicPr>
        <p:blipFill>
          <a:blip r:embed="rId3"/>
          <a:stretch>
            <a:fillRect/>
          </a:stretch>
        </p:blipFill>
        <p:spPr>
          <a:xfrm>
            <a:off x="4467511" y="1292730"/>
            <a:ext cx="4007644" cy="1307306"/>
          </a:xfrm>
          <a:prstGeom prst="rect">
            <a:avLst/>
          </a:prstGeom>
        </p:spPr>
      </p:pic>
      <p:pic>
        <p:nvPicPr>
          <p:cNvPr id="1030" name="Picture 6" descr="https://wwpi.com/wp-content/uploads/2016/04/weaver.jpg">
            <a:extLst>
              <a:ext uri="{FF2B5EF4-FFF2-40B4-BE49-F238E27FC236}">
                <a16:creationId xmlns:a16="http://schemas.microsoft.com/office/drawing/2014/main" id="{910A8027-4B65-4EC0-B475-1ACB76E104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837" y="2875737"/>
            <a:ext cx="3993502" cy="18519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ª××¦××ª ×ª××× × ×¢×××¨ âªkuryr openstackâ¬â">
            <a:extLst>
              <a:ext uri="{FF2B5EF4-FFF2-40B4-BE49-F238E27FC236}">
                <a16:creationId xmlns:a16="http://schemas.microsoft.com/office/drawing/2014/main" id="{12E4414C-07BF-45B8-BF0D-4E31413D41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8752" y="2875737"/>
            <a:ext cx="2536403" cy="1430048"/>
          </a:xfrm>
          <a:prstGeom prst="rect">
            <a:avLst/>
          </a:prstGeom>
          <a:noFill/>
          <a:extLst>
            <a:ext uri="{909E8E84-426E-40DD-AFC4-6F175D3DCCD1}">
              <a14:hiddenFill xmlns:a14="http://schemas.microsoft.com/office/drawing/2010/main">
                <a:solidFill>
                  <a:srgbClr val="FFFFFF"/>
                </a:solidFill>
              </a14:hiddenFill>
            </a:ext>
          </a:extLst>
        </p:spPr>
      </p:pic>
      <p:sp>
        <p:nvSpPr>
          <p:cNvPr id="7" name="Title 4">
            <a:extLst>
              <a:ext uri="{FF2B5EF4-FFF2-40B4-BE49-F238E27FC236}">
                <a16:creationId xmlns:a16="http://schemas.microsoft.com/office/drawing/2014/main" id="{F38146B9-E50B-4609-A199-439527D49EA7}"/>
              </a:ext>
            </a:extLst>
          </p:cNvPr>
          <p:cNvSpPr txBox="1">
            <a:spLocks/>
          </p:cNvSpPr>
          <p:nvPr/>
        </p:nvSpPr>
        <p:spPr>
          <a:xfrm>
            <a:off x="417600" y="280800"/>
            <a:ext cx="8308800" cy="309600"/>
          </a:xfrm>
          <a:prstGeom prst="rect">
            <a:avLst/>
          </a:prstGeom>
        </p:spPr>
        <p:txBody>
          <a:bodyPr vert="horz" lIns="0" tIns="0" rIns="0" bIns="0" rtlCol="0" anchor="t" anchorCtr="0">
            <a:noAutofit/>
          </a:bodyPr>
          <a:lstStyle>
            <a:defPPr>
              <a:defRPr lang="en-GB"/>
            </a:defPPr>
            <a:lvl1pPr defTabSz="914400" eaLnBrk="1" latinLnBrk="0" hangingPunct="1">
              <a:buNone/>
              <a:defRPr sz="2000" baseline="0">
                <a:latin typeface="+mj-lt"/>
                <a:ea typeface="+mj-ea"/>
                <a:cs typeface="+mj-cs"/>
              </a:defRPr>
            </a:lvl1pPr>
          </a:lstStyle>
          <a:p>
            <a:r>
              <a:rPr lang="en-US" dirty="0"/>
              <a:t>OpenStack - Container Networking</a:t>
            </a:r>
          </a:p>
        </p:txBody>
      </p:sp>
    </p:spTree>
    <p:extLst>
      <p:ext uri="{BB962C8B-B14F-4D97-AF65-F5344CB8AC3E}">
        <p14:creationId xmlns:p14="http://schemas.microsoft.com/office/powerpoint/2010/main" val="21035705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E9A59-C01E-4CFE-83D5-239620E77619}"/>
              </a:ext>
            </a:extLst>
          </p:cNvPr>
          <p:cNvSpPr>
            <a:spLocks noGrp="1"/>
          </p:cNvSpPr>
          <p:nvPr>
            <p:ph type="title"/>
          </p:nvPr>
        </p:nvSpPr>
        <p:spPr/>
        <p:txBody>
          <a:bodyPr/>
          <a:lstStyle/>
          <a:p>
            <a:r>
              <a:rPr lang="en-US" dirty="0"/>
              <a:t>Container Networking: Calico</a:t>
            </a:r>
            <a:endParaRPr lang="he-IL" dirty="0"/>
          </a:p>
        </p:txBody>
      </p:sp>
      <p:sp>
        <p:nvSpPr>
          <p:cNvPr id="5" name="Text Placeholder 4">
            <a:extLst>
              <a:ext uri="{FF2B5EF4-FFF2-40B4-BE49-F238E27FC236}">
                <a16:creationId xmlns:a16="http://schemas.microsoft.com/office/drawing/2014/main" id="{F7257628-1350-4CEF-8D35-BE2AF218F668}"/>
              </a:ext>
            </a:extLst>
          </p:cNvPr>
          <p:cNvSpPr>
            <a:spLocks noGrp="1"/>
          </p:cNvSpPr>
          <p:nvPr>
            <p:ph type="body" sz="quarter" idx="10"/>
          </p:nvPr>
        </p:nvSpPr>
        <p:spPr/>
        <p:txBody>
          <a:bodyPr/>
          <a:lstStyle/>
          <a:p>
            <a:endParaRPr lang="en-US"/>
          </a:p>
        </p:txBody>
      </p:sp>
      <p:pic>
        <p:nvPicPr>
          <p:cNvPr id="4" name="Picture 3">
            <a:extLst>
              <a:ext uri="{FF2B5EF4-FFF2-40B4-BE49-F238E27FC236}">
                <a16:creationId xmlns:a16="http://schemas.microsoft.com/office/drawing/2014/main" id="{76E9628B-08EB-4779-99B6-090BF4FA48A7}"/>
              </a:ext>
            </a:extLst>
          </p:cNvPr>
          <p:cNvPicPr>
            <a:picLocks noChangeAspect="1"/>
          </p:cNvPicPr>
          <p:nvPr/>
        </p:nvPicPr>
        <p:blipFill>
          <a:blip r:embed="rId3"/>
          <a:stretch>
            <a:fillRect/>
          </a:stretch>
        </p:blipFill>
        <p:spPr>
          <a:xfrm>
            <a:off x="1742411" y="1236301"/>
            <a:ext cx="5613445" cy="2961952"/>
          </a:xfrm>
          <a:prstGeom prst="rect">
            <a:avLst/>
          </a:prstGeom>
        </p:spPr>
      </p:pic>
    </p:spTree>
    <p:extLst>
      <p:ext uri="{BB962C8B-B14F-4D97-AF65-F5344CB8AC3E}">
        <p14:creationId xmlns:p14="http://schemas.microsoft.com/office/powerpoint/2010/main" val="2180222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8073EB-433B-4604-B0BF-0B6A1059E745}"/>
              </a:ext>
            </a:extLst>
          </p:cNvPr>
          <p:cNvSpPr>
            <a:spLocks noGrp="1"/>
          </p:cNvSpPr>
          <p:nvPr>
            <p:ph type="ctrTitle"/>
          </p:nvPr>
        </p:nvSpPr>
        <p:spPr/>
        <p:txBody>
          <a:bodyPr/>
          <a:lstStyle/>
          <a:p>
            <a:r>
              <a:rPr lang="en-US" dirty="0"/>
              <a:t>Demo 1</a:t>
            </a:r>
          </a:p>
        </p:txBody>
      </p:sp>
      <p:sp>
        <p:nvSpPr>
          <p:cNvPr id="6" name="Subtitle 5">
            <a:extLst>
              <a:ext uri="{FF2B5EF4-FFF2-40B4-BE49-F238E27FC236}">
                <a16:creationId xmlns:a16="http://schemas.microsoft.com/office/drawing/2014/main" id="{57DF69AE-459B-46C2-9941-AEC622578165}"/>
              </a:ext>
            </a:extLst>
          </p:cNvPr>
          <p:cNvSpPr>
            <a:spLocks noGrp="1"/>
          </p:cNvSpPr>
          <p:nvPr>
            <p:ph type="subTitle" idx="1"/>
          </p:nvPr>
        </p:nvSpPr>
        <p:spPr/>
        <p:txBody>
          <a:bodyPr/>
          <a:lstStyle/>
          <a:p>
            <a:r>
              <a:rPr lang="en-US" dirty="0"/>
              <a:t>Creating Containers over Bare-metal</a:t>
            </a:r>
          </a:p>
        </p:txBody>
      </p:sp>
    </p:spTree>
    <p:extLst>
      <p:ext uri="{BB962C8B-B14F-4D97-AF65-F5344CB8AC3E}">
        <p14:creationId xmlns:p14="http://schemas.microsoft.com/office/powerpoint/2010/main" val="19164430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01974A-EA9A-4CF4-939F-2E0DC8C14C65}"/>
              </a:ext>
            </a:extLst>
          </p:cNvPr>
          <p:cNvSpPr>
            <a:spLocks noGrp="1"/>
          </p:cNvSpPr>
          <p:nvPr>
            <p:ph type="title"/>
          </p:nvPr>
        </p:nvSpPr>
        <p:spPr/>
        <p:txBody>
          <a:bodyPr/>
          <a:lstStyle/>
          <a:p>
            <a:r>
              <a:rPr lang="en-US" dirty="0"/>
              <a:t>Monitoring in hybrid environment</a:t>
            </a:r>
          </a:p>
        </p:txBody>
      </p:sp>
      <p:sp>
        <p:nvSpPr>
          <p:cNvPr id="2" name="Text Placeholder 1">
            <a:extLst>
              <a:ext uri="{FF2B5EF4-FFF2-40B4-BE49-F238E27FC236}">
                <a16:creationId xmlns:a16="http://schemas.microsoft.com/office/drawing/2014/main" id="{101E1D72-40EC-4C19-8858-09521F54CAD5}"/>
              </a:ext>
            </a:extLst>
          </p:cNvPr>
          <p:cNvSpPr>
            <a:spLocks noGrp="1"/>
          </p:cNvSpPr>
          <p:nvPr>
            <p:ph type="body" sz="quarter" idx="4294967295"/>
          </p:nvPr>
        </p:nvSpPr>
        <p:spPr>
          <a:xfrm>
            <a:off x="0" y="1079500"/>
            <a:ext cx="8308975" cy="3560763"/>
          </a:xfrm>
          <a:prstGeom prst="rect">
            <a:avLst/>
          </a:prstGeom>
        </p:spPr>
        <p:txBody>
          <a:bodyPr/>
          <a:lstStyle/>
          <a:p>
            <a:r>
              <a:rPr lang="en-US" dirty="0"/>
              <a:t>Introduction</a:t>
            </a:r>
          </a:p>
        </p:txBody>
      </p:sp>
    </p:spTree>
    <p:extLst>
      <p:ext uri="{BB962C8B-B14F-4D97-AF65-F5344CB8AC3E}">
        <p14:creationId xmlns:p14="http://schemas.microsoft.com/office/powerpoint/2010/main" val="1786057403"/>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2F50C76-686F-49D4-8FAF-C28E64CB4A81}"/>
              </a:ext>
            </a:extLst>
          </p:cNvPr>
          <p:cNvGrpSpPr/>
          <p:nvPr/>
        </p:nvGrpSpPr>
        <p:grpSpPr>
          <a:xfrm>
            <a:off x="1716432" y="868054"/>
            <a:ext cx="6219828" cy="3693787"/>
            <a:chOff x="1723333" y="1325222"/>
            <a:chExt cx="5656587" cy="3238898"/>
          </a:xfrm>
        </p:grpSpPr>
        <p:sp>
          <p:nvSpPr>
            <p:cNvPr id="20" name="TextBox 19">
              <a:extLst>
                <a:ext uri="{FF2B5EF4-FFF2-40B4-BE49-F238E27FC236}">
                  <a16:creationId xmlns:a16="http://schemas.microsoft.com/office/drawing/2014/main" id="{EF23D96E-F5BE-4D9A-9279-E66DB62425FA}"/>
                </a:ext>
              </a:extLst>
            </p:cNvPr>
            <p:cNvSpPr txBox="1"/>
            <p:nvPr/>
          </p:nvSpPr>
          <p:spPr>
            <a:xfrm>
              <a:off x="1723333" y="3719461"/>
              <a:ext cx="679673" cy="153888"/>
            </a:xfrm>
            <a:prstGeom prst="rect">
              <a:avLst/>
            </a:prstGeom>
            <a:noFill/>
          </p:spPr>
          <p:txBody>
            <a:bodyPr wrap="none" lIns="0" tIns="0" rIns="0" bIns="0" rtlCol="0">
              <a:spAutoFit/>
            </a:bodyPr>
            <a:lstStyle/>
            <a:p>
              <a:pPr marL="0" indent="0">
                <a:spcBef>
                  <a:spcPts val="0"/>
                </a:spcBef>
                <a:buNone/>
              </a:pPr>
              <a:r>
                <a:rPr lang="en-US" sz="1000" dirty="0">
                  <a:solidFill>
                    <a:schemeClr val="tx2"/>
                  </a:solidFill>
                  <a:latin typeface="+mn-lt"/>
                  <a:cs typeface="Nokia Pure Headline Light"/>
                </a:rPr>
                <a:t>Bare-metal </a:t>
              </a:r>
            </a:p>
          </p:txBody>
        </p:sp>
        <p:grpSp>
          <p:nvGrpSpPr>
            <p:cNvPr id="21" name="Group 20">
              <a:extLst>
                <a:ext uri="{FF2B5EF4-FFF2-40B4-BE49-F238E27FC236}">
                  <a16:creationId xmlns:a16="http://schemas.microsoft.com/office/drawing/2014/main" id="{8B312603-DE5F-4F24-9584-F8FF2B2183AD}"/>
                </a:ext>
              </a:extLst>
            </p:cNvPr>
            <p:cNvGrpSpPr/>
            <p:nvPr/>
          </p:nvGrpSpPr>
          <p:grpSpPr>
            <a:xfrm>
              <a:off x="4133265" y="2238766"/>
              <a:ext cx="2361785" cy="1126835"/>
              <a:chOff x="4133265" y="2238766"/>
              <a:chExt cx="2361785" cy="1126835"/>
            </a:xfrm>
          </p:grpSpPr>
          <p:sp>
            <p:nvSpPr>
              <p:cNvPr id="22" name="Cube 21">
                <a:extLst>
                  <a:ext uri="{FF2B5EF4-FFF2-40B4-BE49-F238E27FC236}">
                    <a16:creationId xmlns:a16="http://schemas.microsoft.com/office/drawing/2014/main" id="{44BF7AA8-E153-4363-A099-887228FA9C34}"/>
                  </a:ext>
                </a:extLst>
              </p:cNvPr>
              <p:cNvSpPr/>
              <p:nvPr/>
            </p:nvSpPr>
            <p:spPr>
              <a:xfrm>
                <a:off x="4961257" y="2240660"/>
                <a:ext cx="671348" cy="1124525"/>
              </a:xfrm>
              <a:prstGeom prst="cub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ctr" fontAlgn="auto">
                  <a:spcBef>
                    <a:spcPts val="0"/>
                  </a:spcBef>
                  <a:spcAft>
                    <a:spcPts val="0"/>
                  </a:spcAft>
                </a:pPr>
                <a:r>
                  <a:rPr lang="en-US" sz="1000" b="1">
                    <a:solidFill>
                      <a:schemeClr val="bg1"/>
                    </a:solidFill>
                  </a:rPr>
                  <a:t>VM</a:t>
                </a:r>
              </a:p>
            </p:txBody>
          </p:sp>
          <p:sp>
            <p:nvSpPr>
              <p:cNvPr id="23" name="Cube 22">
                <a:extLst>
                  <a:ext uri="{FF2B5EF4-FFF2-40B4-BE49-F238E27FC236}">
                    <a16:creationId xmlns:a16="http://schemas.microsoft.com/office/drawing/2014/main" id="{618FAEF4-DE32-4AA7-87AE-844D50C520DA}"/>
                  </a:ext>
                </a:extLst>
              </p:cNvPr>
              <p:cNvSpPr/>
              <p:nvPr/>
            </p:nvSpPr>
            <p:spPr>
              <a:xfrm>
                <a:off x="5823702" y="2238766"/>
                <a:ext cx="671348" cy="1124525"/>
              </a:xfrm>
              <a:prstGeom prst="cub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ctr" fontAlgn="auto">
                  <a:spcBef>
                    <a:spcPts val="0"/>
                  </a:spcBef>
                  <a:spcAft>
                    <a:spcPts val="0"/>
                  </a:spcAft>
                </a:pPr>
                <a:r>
                  <a:rPr lang="en-US" sz="1000" b="1">
                    <a:solidFill>
                      <a:schemeClr val="bg1"/>
                    </a:solidFill>
                  </a:rPr>
                  <a:t>VM</a:t>
                </a:r>
              </a:p>
            </p:txBody>
          </p:sp>
          <p:sp>
            <p:nvSpPr>
              <p:cNvPr id="24" name="Cube 23">
                <a:extLst>
                  <a:ext uri="{FF2B5EF4-FFF2-40B4-BE49-F238E27FC236}">
                    <a16:creationId xmlns:a16="http://schemas.microsoft.com/office/drawing/2014/main" id="{1127A410-3EBC-457F-AC9B-E8AE45059CA0}"/>
                  </a:ext>
                </a:extLst>
              </p:cNvPr>
              <p:cNvSpPr/>
              <p:nvPr/>
            </p:nvSpPr>
            <p:spPr>
              <a:xfrm>
                <a:off x="4133265" y="2241076"/>
                <a:ext cx="671348" cy="1124525"/>
              </a:xfrm>
              <a:prstGeom prst="cub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ctr" fontAlgn="auto">
                  <a:spcBef>
                    <a:spcPts val="0"/>
                  </a:spcBef>
                  <a:spcAft>
                    <a:spcPts val="0"/>
                  </a:spcAft>
                </a:pPr>
                <a:r>
                  <a:rPr lang="en-US" sz="1000" b="1">
                    <a:solidFill>
                      <a:schemeClr val="bg1"/>
                    </a:solidFill>
                  </a:rPr>
                  <a:t>VM</a:t>
                </a:r>
              </a:p>
            </p:txBody>
          </p:sp>
        </p:grpSp>
        <p:sp>
          <p:nvSpPr>
            <p:cNvPr id="25" name="Cube 24">
              <a:extLst>
                <a:ext uri="{FF2B5EF4-FFF2-40B4-BE49-F238E27FC236}">
                  <a16:creationId xmlns:a16="http://schemas.microsoft.com/office/drawing/2014/main" id="{831320D1-A2EC-4D96-8CC6-17A95678DEB3}"/>
                </a:ext>
              </a:extLst>
            </p:cNvPr>
            <p:cNvSpPr/>
            <p:nvPr/>
          </p:nvSpPr>
          <p:spPr>
            <a:xfrm>
              <a:off x="4272698" y="2789738"/>
              <a:ext cx="2014145" cy="141340"/>
            </a:xfrm>
            <a:prstGeom prst="cub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pPr>
              <a:r>
                <a:rPr lang="en-US" sz="1000" dirty="0">
                  <a:solidFill>
                    <a:schemeClr val="bg1"/>
                  </a:solidFill>
                </a:rPr>
                <a:t>Kubernetes</a:t>
              </a:r>
            </a:p>
          </p:txBody>
        </p:sp>
        <p:sp>
          <p:nvSpPr>
            <p:cNvPr id="26" name="Cube 25">
              <a:extLst>
                <a:ext uri="{FF2B5EF4-FFF2-40B4-BE49-F238E27FC236}">
                  <a16:creationId xmlns:a16="http://schemas.microsoft.com/office/drawing/2014/main" id="{EA0A7FFD-A65B-4079-8418-33EBC1A151A8}"/>
                </a:ext>
              </a:extLst>
            </p:cNvPr>
            <p:cNvSpPr/>
            <p:nvPr/>
          </p:nvSpPr>
          <p:spPr>
            <a:xfrm>
              <a:off x="4272698" y="2993188"/>
              <a:ext cx="2019977" cy="134291"/>
            </a:xfrm>
            <a:prstGeom prst="cub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pPr>
              <a:r>
                <a:rPr lang="en-US" sz="1000">
                  <a:solidFill>
                    <a:schemeClr val="bg1"/>
                  </a:solidFill>
                </a:rPr>
                <a:t>Docker</a:t>
              </a:r>
            </a:p>
          </p:txBody>
        </p:sp>
        <p:grpSp>
          <p:nvGrpSpPr>
            <p:cNvPr id="29" name="Group 28">
              <a:extLst>
                <a:ext uri="{FF2B5EF4-FFF2-40B4-BE49-F238E27FC236}">
                  <a16:creationId xmlns:a16="http://schemas.microsoft.com/office/drawing/2014/main" id="{5544F3B7-C73F-4EEE-873A-C2970E46D8D3}"/>
                </a:ext>
              </a:extLst>
            </p:cNvPr>
            <p:cNvGrpSpPr/>
            <p:nvPr/>
          </p:nvGrpSpPr>
          <p:grpSpPr>
            <a:xfrm>
              <a:off x="4021122" y="3453940"/>
              <a:ext cx="3358798" cy="414403"/>
              <a:chOff x="4021122" y="3453940"/>
              <a:chExt cx="3358798" cy="414403"/>
            </a:xfrm>
          </p:grpSpPr>
          <p:sp>
            <p:nvSpPr>
              <p:cNvPr id="30" name="TextBox 29">
                <a:extLst>
                  <a:ext uri="{FF2B5EF4-FFF2-40B4-BE49-F238E27FC236}">
                    <a16:creationId xmlns:a16="http://schemas.microsoft.com/office/drawing/2014/main" id="{AC69428C-A9E7-42DE-A62C-70B73A4A2E35}"/>
                  </a:ext>
                </a:extLst>
              </p:cNvPr>
              <p:cNvSpPr txBox="1"/>
              <p:nvPr/>
            </p:nvSpPr>
            <p:spPr>
              <a:xfrm>
                <a:off x="6748337" y="3697002"/>
                <a:ext cx="631583" cy="153888"/>
              </a:xfrm>
              <a:prstGeom prst="rect">
                <a:avLst/>
              </a:prstGeom>
              <a:noFill/>
            </p:spPr>
            <p:txBody>
              <a:bodyPr wrap="none" lIns="0" tIns="0" rIns="0" bIns="0" rtlCol="0">
                <a:spAutoFit/>
              </a:bodyPr>
              <a:lstStyle/>
              <a:p>
                <a:pPr marL="0" indent="0">
                  <a:spcBef>
                    <a:spcPts val="0"/>
                  </a:spcBef>
                  <a:buNone/>
                </a:pPr>
                <a:r>
                  <a:rPr lang="hu-HU" sz="1000" dirty="0" err="1">
                    <a:solidFill>
                      <a:schemeClr val="tx2"/>
                    </a:solidFill>
                    <a:latin typeface="+mn-lt"/>
                    <a:cs typeface="Nokia Pure Headline Light"/>
                  </a:rPr>
                  <a:t>OpenStack</a:t>
                </a:r>
                <a:endParaRPr lang="en-US" sz="1000" dirty="0">
                  <a:solidFill>
                    <a:schemeClr val="tx2"/>
                  </a:solidFill>
                  <a:latin typeface="+mn-lt"/>
                  <a:cs typeface="Nokia Pure Headline Light"/>
                </a:endParaRPr>
              </a:p>
            </p:txBody>
          </p:sp>
          <p:sp>
            <p:nvSpPr>
              <p:cNvPr id="32" name="Freeform 147">
                <a:extLst>
                  <a:ext uri="{FF2B5EF4-FFF2-40B4-BE49-F238E27FC236}">
                    <a16:creationId xmlns:a16="http://schemas.microsoft.com/office/drawing/2014/main" id="{566B89C5-EC1D-4048-A7E0-04C15A2A1D09}"/>
                  </a:ext>
                </a:extLst>
              </p:cNvPr>
              <p:cNvSpPr>
                <a:spLocks/>
              </p:cNvSpPr>
              <p:nvPr/>
            </p:nvSpPr>
            <p:spPr bwMode="auto">
              <a:xfrm>
                <a:off x="4021122" y="3635698"/>
                <a:ext cx="117334" cy="232644"/>
              </a:xfrm>
              <a:custGeom>
                <a:avLst/>
                <a:gdLst>
                  <a:gd name="T0" fmla="*/ 28 w 28"/>
                  <a:gd name="T1" fmla="*/ 0 h 56"/>
                  <a:gd name="T2" fmla="*/ 0 w 28"/>
                  <a:gd name="T3" fmla="*/ 28 h 56"/>
                  <a:gd name="T4" fmla="*/ 28 w 28"/>
                  <a:gd name="T5" fmla="*/ 56 h 56"/>
                </a:gdLst>
                <a:ahLst/>
                <a:cxnLst>
                  <a:cxn ang="0">
                    <a:pos x="T0" y="T1"/>
                  </a:cxn>
                  <a:cxn ang="0">
                    <a:pos x="T2" y="T3"/>
                  </a:cxn>
                  <a:cxn ang="0">
                    <a:pos x="T4" y="T5"/>
                  </a:cxn>
                </a:cxnLst>
                <a:rect l="0" t="0" r="r" b="b"/>
                <a:pathLst>
                  <a:path w="28" h="56">
                    <a:moveTo>
                      <a:pt x="28" y="0"/>
                    </a:moveTo>
                    <a:cubicBezTo>
                      <a:pt x="13" y="0"/>
                      <a:pt x="0" y="12"/>
                      <a:pt x="0" y="28"/>
                    </a:cubicBezTo>
                    <a:cubicBezTo>
                      <a:pt x="0" y="43"/>
                      <a:pt x="13" y="56"/>
                      <a:pt x="28" y="56"/>
                    </a:cubicBezTo>
                  </a:path>
                </a:pathLst>
              </a:custGeom>
              <a:noFill/>
              <a:ln w="31750" cap="rnd">
                <a:solidFill>
                  <a:schemeClr val="bg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GB"/>
                </a:defPPr>
                <a:lvl1pPr algn="l" defTabSz="457200" rtl="0" fontAlgn="base">
                  <a:spcBef>
                    <a:spcPct val="0"/>
                  </a:spcBef>
                  <a:spcAft>
                    <a:spcPct val="0"/>
                  </a:spcAft>
                  <a:defRPr kern="1200">
                    <a:solidFill>
                      <a:schemeClr val="tx1"/>
                    </a:solidFill>
                    <a:latin typeface="Arial" charset="0"/>
                    <a:ea typeface="ヒラギノ角ゴ Pro W3"/>
                    <a:cs typeface="ヒラギノ角ゴ Pro W3"/>
                  </a:defRPr>
                </a:lvl1pPr>
                <a:lvl2pPr marL="457200" algn="l" defTabSz="457200" rtl="0" fontAlgn="base">
                  <a:spcBef>
                    <a:spcPct val="0"/>
                  </a:spcBef>
                  <a:spcAft>
                    <a:spcPct val="0"/>
                  </a:spcAft>
                  <a:defRPr kern="1200">
                    <a:solidFill>
                      <a:schemeClr val="tx1"/>
                    </a:solidFill>
                    <a:latin typeface="Arial" charset="0"/>
                    <a:ea typeface="ヒラギノ角ゴ Pro W3"/>
                    <a:cs typeface="ヒラギノ角ゴ Pro W3"/>
                  </a:defRPr>
                </a:lvl2pPr>
                <a:lvl3pPr marL="914400" algn="l" defTabSz="457200" rtl="0" fontAlgn="base">
                  <a:spcBef>
                    <a:spcPct val="0"/>
                  </a:spcBef>
                  <a:spcAft>
                    <a:spcPct val="0"/>
                  </a:spcAft>
                  <a:defRPr kern="1200">
                    <a:solidFill>
                      <a:schemeClr val="tx1"/>
                    </a:solidFill>
                    <a:latin typeface="Arial" charset="0"/>
                    <a:ea typeface="ヒラギノ角ゴ Pro W3"/>
                    <a:cs typeface="ヒラギノ角ゴ Pro W3"/>
                  </a:defRPr>
                </a:lvl3pPr>
                <a:lvl4pPr marL="1371600" algn="l" defTabSz="457200" rtl="0" fontAlgn="base">
                  <a:spcBef>
                    <a:spcPct val="0"/>
                  </a:spcBef>
                  <a:spcAft>
                    <a:spcPct val="0"/>
                  </a:spcAft>
                  <a:defRPr kern="1200">
                    <a:solidFill>
                      <a:schemeClr val="tx1"/>
                    </a:solidFill>
                    <a:latin typeface="Arial" charset="0"/>
                    <a:ea typeface="ヒラギノ角ゴ Pro W3"/>
                    <a:cs typeface="ヒラギノ角ゴ Pro W3"/>
                  </a:defRPr>
                </a:lvl4pPr>
                <a:lvl5pPr marL="1828800" algn="l" defTabSz="457200" rtl="0" fontAlgn="base">
                  <a:spcBef>
                    <a:spcPct val="0"/>
                  </a:spcBef>
                  <a:spcAft>
                    <a:spcPct val="0"/>
                  </a:spcAft>
                  <a:defRPr kern="1200">
                    <a:solidFill>
                      <a:schemeClr val="tx1"/>
                    </a:solidFill>
                    <a:latin typeface="Arial" charset="0"/>
                    <a:ea typeface="ヒラギノ角ゴ Pro W3"/>
                    <a:cs typeface="ヒラギノ角ゴ Pro W3"/>
                  </a:defRPr>
                </a:lvl5pPr>
                <a:lvl6pPr marL="2286000" algn="l" defTabSz="914400" rtl="0" eaLnBrk="1" latinLnBrk="0" hangingPunct="1">
                  <a:defRPr kern="1200">
                    <a:solidFill>
                      <a:schemeClr val="tx1"/>
                    </a:solidFill>
                    <a:latin typeface="Arial" charset="0"/>
                    <a:ea typeface="ヒラギノ角ゴ Pro W3"/>
                    <a:cs typeface="ヒラギノ角ゴ Pro W3"/>
                  </a:defRPr>
                </a:lvl6pPr>
                <a:lvl7pPr marL="2743200" algn="l" defTabSz="914400" rtl="0" eaLnBrk="1" latinLnBrk="0" hangingPunct="1">
                  <a:defRPr kern="1200">
                    <a:solidFill>
                      <a:schemeClr val="tx1"/>
                    </a:solidFill>
                    <a:latin typeface="Arial" charset="0"/>
                    <a:ea typeface="ヒラギノ角ゴ Pro W3"/>
                    <a:cs typeface="ヒラギノ角ゴ Pro W3"/>
                  </a:defRPr>
                </a:lvl7pPr>
                <a:lvl8pPr marL="3200400" algn="l" defTabSz="914400" rtl="0" eaLnBrk="1" latinLnBrk="0" hangingPunct="1">
                  <a:defRPr kern="1200">
                    <a:solidFill>
                      <a:schemeClr val="tx1"/>
                    </a:solidFill>
                    <a:latin typeface="Arial" charset="0"/>
                    <a:ea typeface="ヒラギノ角ゴ Pro W3"/>
                    <a:cs typeface="ヒラギノ角ゴ Pro W3"/>
                  </a:defRPr>
                </a:lvl8pPr>
                <a:lvl9pPr marL="3657600" algn="l" defTabSz="914400" rtl="0" eaLnBrk="1" latinLnBrk="0" hangingPunct="1">
                  <a:defRPr kern="1200">
                    <a:solidFill>
                      <a:schemeClr val="tx1"/>
                    </a:solidFill>
                    <a:latin typeface="Arial" charset="0"/>
                    <a:ea typeface="ヒラギノ角ゴ Pro W3"/>
                    <a:cs typeface="ヒラギノ角ゴ Pro W3"/>
                  </a:defRPr>
                </a:lvl9pPr>
              </a:lstStyle>
              <a:p>
                <a:endParaRPr lang="en-US"/>
              </a:p>
            </p:txBody>
          </p:sp>
          <p:sp>
            <p:nvSpPr>
              <p:cNvPr id="34" name="Freeform 148">
                <a:extLst>
                  <a:ext uri="{FF2B5EF4-FFF2-40B4-BE49-F238E27FC236}">
                    <a16:creationId xmlns:a16="http://schemas.microsoft.com/office/drawing/2014/main" id="{3EA1595B-4DD6-43FB-B2DD-4BFE96DADD56}"/>
                  </a:ext>
                </a:extLst>
              </p:cNvPr>
              <p:cNvSpPr>
                <a:spLocks/>
              </p:cNvSpPr>
              <p:nvPr/>
            </p:nvSpPr>
            <p:spPr bwMode="auto">
              <a:xfrm>
                <a:off x="4142502" y="3480940"/>
                <a:ext cx="200276" cy="183081"/>
              </a:xfrm>
              <a:custGeom>
                <a:avLst/>
                <a:gdLst>
                  <a:gd name="T0" fmla="*/ 5 w 48"/>
                  <a:gd name="T1" fmla="*/ 44 h 44"/>
                  <a:gd name="T2" fmla="*/ 0 w 48"/>
                  <a:gd name="T3" fmla="*/ 28 h 44"/>
                  <a:gd name="T4" fmla="*/ 28 w 48"/>
                  <a:gd name="T5" fmla="*/ 0 h 44"/>
                  <a:gd name="T6" fmla="*/ 48 w 48"/>
                  <a:gd name="T7" fmla="*/ 8 h 44"/>
                </a:gdLst>
                <a:ahLst/>
                <a:cxnLst>
                  <a:cxn ang="0">
                    <a:pos x="T0" y="T1"/>
                  </a:cxn>
                  <a:cxn ang="0">
                    <a:pos x="T2" y="T3"/>
                  </a:cxn>
                  <a:cxn ang="0">
                    <a:pos x="T4" y="T5"/>
                  </a:cxn>
                  <a:cxn ang="0">
                    <a:pos x="T6" y="T7"/>
                  </a:cxn>
                </a:cxnLst>
                <a:rect l="0" t="0" r="r" b="b"/>
                <a:pathLst>
                  <a:path w="48" h="44">
                    <a:moveTo>
                      <a:pt x="5" y="44"/>
                    </a:moveTo>
                    <a:cubicBezTo>
                      <a:pt x="2" y="40"/>
                      <a:pt x="0" y="34"/>
                      <a:pt x="0" y="28"/>
                    </a:cubicBezTo>
                    <a:cubicBezTo>
                      <a:pt x="0" y="13"/>
                      <a:pt x="12" y="0"/>
                      <a:pt x="28" y="0"/>
                    </a:cubicBezTo>
                    <a:cubicBezTo>
                      <a:pt x="36" y="0"/>
                      <a:pt x="43" y="3"/>
                      <a:pt x="48" y="8"/>
                    </a:cubicBezTo>
                  </a:path>
                </a:pathLst>
              </a:custGeom>
              <a:noFill/>
              <a:ln w="31750" cap="rnd">
                <a:solidFill>
                  <a:schemeClr val="bg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GB"/>
                </a:defPPr>
                <a:lvl1pPr algn="l" defTabSz="457200" rtl="0" fontAlgn="base">
                  <a:spcBef>
                    <a:spcPct val="0"/>
                  </a:spcBef>
                  <a:spcAft>
                    <a:spcPct val="0"/>
                  </a:spcAft>
                  <a:defRPr kern="1200">
                    <a:solidFill>
                      <a:schemeClr val="tx1"/>
                    </a:solidFill>
                    <a:latin typeface="Arial" charset="0"/>
                    <a:ea typeface="ヒラギノ角ゴ Pro W3"/>
                    <a:cs typeface="ヒラギノ角ゴ Pro W3"/>
                  </a:defRPr>
                </a:lvl1pPr>
                <a:lvl2pPr marL="457200" algn="l" defTabSz="457200" rtl="0" fontAlgn="base">
                  <a:spcBef>
                    <a:spcPct val="0"/>
                  </a:spcBef>
                  <a:spcAft>
                    <a:spcPct val="0"/>
                  </a:spcAft>
                  <a:defRPr kern="1200">
                    <a:solidFill>
                      <a:schemeClr val="tx1"/>
                    </a:solidFill>
                    <a:latin typeface="Arial" charset="0"/>
                    <a:ea typeface="ヒラギノ角ゴ Pro W3"/>
                    <a:cs typeface="ヒラギノ角ゴ Pro W3"/>
                  </a:defRPr>
                </a:lvl2pPr>
                <a:lvl3pPr marL="914400" algn="l" defTabSz="457200" rtl="0" fontAlgn="base">
                  <a:spcBef>
                    <a:spcPct val="0"/>
                  </a:spcBef>
                  <a:spcAft>
                    <a:spcPct val="0"/>
                  </a:spcAft>
                  <a:defRPr kern="1200">
                    <a:solidFill>
                      <a:schemeClr val="tx1"/>
                    </a:solidFill>
                    <a:latin typeface="Arial" charset="0"/>
                    <a:ea typeface="ヒラギノ角ゴ Pro W3"/>
                    <a:cs typeface="ヒラギノ角ゴ Pro W3"/>
                  </a:defRPr>
                </a:lvl3pPr>
                <a:lvl4pPr marL="1371600" algn="l" defTabSz="457200" rtl="0" fontAlgn="base">
                  <a:spcBef>
                    <a:spcPct val="0"/>
                  </a:spcBef>
                  <a:spcAft>
                    <a:spcPct val="0"/>
                  </a:spcAft>
                  <a:defRPr kern="1200">
                    <a:solidFill>
                      <a:schemeClr val="tx1"/>
                    </a:solidFill>
                    <a:latin typeface="Arial" charset="0"/>
                    <a:ea typeface="ヒラギノ角ゴ Pro W3"/>
                    <a:cs typeface="ヒラギノ角ゴ Pro W3"/>
                  </a:defRPr>
                </a:lvl4pPr>
                <a:lvl5pPr marL="1828800" algn="l" defTabSz="457200" rtl="0" fontAlgn="base">
                  <a:spcBef>
                    <a:spcPct val="0"/>
                  </a:spcBef>
                  <a:spcAft>
                    <a:spcPct val="0"/>
                  </a:spcAft>
                  <a:defRPr kern="1200">
                    <a:solidFill>
                      <a:schemeClr val="tx1"/>
                    </a:solidFill>
                    <a:latin typeface="Arial" charset="0"/>
                    <a:ea typeface="ヒラギノ角ゴ Pro W3"/>
                    <a:cs typeface="ヒラギノ角ゴ Pro W3"/>
                  </a:defRPr>
                </a:lvl5pPr>
                <a:lvl6pPr marL="2286000" algn="l" defTabSz="914400" rtl="0" eaLnBrk="1" latinLnBrk="0" hangingPunct="1">
                  <a:defRPr kern="1200">
                    <a:solidFill>
                      <a:schemeClr val="tx1"/>
                    </a:solidFill>
                    <a:latin typeface="Arial" charset="0"/>
                    <a:ea typeface="ヒラギノ角ゴ Pro W3"/>
                    <a:cs typeface="ヒラギノ角ゴ Pro W3"/>
                  </a:defRPr>
                </a:lvl6pPr>
                <a:lvl7pPr marL="2743200" algn="l" defTabSz="914400" rtl="0" eaLnBrk="1" latinLnBrk="0" hangingPunct="1">
                  <a:defRPr kern="1200">
                    <a:solidFill>
                      <a:schemeClr val="tx1"/>
                    </a:solidFill>
                    <a:latin typeface="Arial" charset="0"/>
                    <a:ea typeface="ヒラギノ角ゴ Pro W3"/>
                    <a:cs typeface="ヒラギノ角ゴ Pro W3"/>
                  </a:defRPr>
                </a:lvl7pPr>
                <a:lvl8pPr marL="3200400" algn="l" defTabSz="914400" rtl="0" eaLnBrk="1" latinLnBrk="0" hangingPunct="1">
                  <a:defRPr kern="1200">
                    <a:solidFill>
                      <a:schemeClr val="tx1"/>
                    </a:solidFill>
                    <a:latin typeface="Arial" charset="0"/>
                    <a:ea typeface="ヒラギノ角ゴ Pro W3"/>
                    <a:cs typeface="ヒラギノ角ゴ Pro W3"/>
                  </a:defRPr>
                </a:lvl8pPr>
                <a:lvl9pPr marL="3657600" algn="l" defTabSz="914400" rtl="0" eaLnBrk="1" latinLnBrk="0" hangingPunct="1">
                  <a:defRPr kern="1200">
                    <a:solidFill>
                      <a:schemeClr val="tx1"/>
                    </a:solidFill>
                    <a:latin typeface="Arial" charset="0"/>
                    <a:ea typeface="ヒラギノ角ゴ Pro W3"/>
                    <a:cs typeface="ヒラギノ角ゴ Pro W3"/>
                  </a:defRPr>
                </a:lvl9pPr>
              </a:lstStyle>
              <a:p>
                <a:endParaRPr lang="en-US"/>
              </a:p>
            </p:txBody>
          </p:sp>
          <p:sp>
            <p:nvSpPr>
              <p:cNvPr id="35" name="Freeform 149">
                <a:extLst>
                  <a:ext uri="{FF2B5EF4-FFF2-40B4-BE49-F238E27FC236}">
                    <a16:creationId xmlns:a16="http://schemas.microsoft.com/office/drawing/2014/main" id="{4522C595-F387-4F78-95D9-B729045323E5}"/>
                  </a:ext>
                </a:extLst>
              </p:cNvPr>
              <p:cNvSpPr>
                <a:spLocks/>
              </p:cNvSpPr>
              <p:nvPr/>
            </p:nvSpPr>
            <p:spPr bwMode="auto">
              <a:xfrm>
                <a:off x="4346824" y="3455652"/>
                <a:ext cx="217472" cy="92046"/>
              </a:xfrm>
              <a:custGeom>
                <a:avLst/>
                <a:gdLst>
                  <a:gd name="T0" fmla="*/ 0 w 52"/>
                  <a:gd name="T1" fmla="*/ 15 h 22"/>
                  <a:gd name="T2" fmla="*/ 25 w 52"/>
                  <a:gd name="T3" fmla="*/ 0 h 22"/>
                  <a:gd name="T4" fmla="*/ 52 w 52"/>
                  <a:gd name="T5" fmla="*/ 22 h 22"/>
                </a:gdLst>
                <a:ahLst/>
                <a:cxnLst>
                  <a:cxn ang="0">
                    <a:pos x="T0" y="T1"/>
                  </a:cxn>
                  <a:cxn ang="0">
                    <a:pos x="T2" y="T3"/>
                  </a:cxn>
                  <a:cxn ang="0">
                    <a:pos x="T4" y="T5"/>
                  </a:cxn>
                </a:cxnLst>
                <a:rect l="0" t="0" r="r" b="b"/>
                <a:pathLst>
                  <a:path w="52" h="22">
                    <a:moveTo>
                      <a:pt x="0" y="15"/>
                    </a:moveTo>
                    <a:cubicBezTo>
                      <a:pt x="5" y="6"/>
                      <a:pt x="14" y="0"/>
                      <a:pt x="25" y="0"/>
                    </a:cubicBezTo>
                    <a:cubicBezTo>
                      <a:pt x="38" y="0"/>
                      <a:pt x="49" y="10"/>
                      <a:pt x="52" y="22"/>
                    </a:cubicBezTo>
                  </a:path>
                </a:pathLst>
              </a:custGeom>
              <a:noFill/>
              <a:ln w="31750" cap="rnd">
                <a:solidFill>
                  <a:schemeClr val="bg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GB"/>
                </a:defPPr>
                <a:lvl1pPr algn="l" defTabSz="457200" rtl="0" fontAlgn="base">
                  <a:spcBef>
                    <a:spcPct val="0"/>
                  </a:spcBef>
                  <a:spcAft>
                    <a:spcPct val="0"/>
                  </a:spcAft>
                  <a:defRPr kern="1200">
                    <a:solidFill>
                      <a:schemeClr val="tx1"/>
                    </a:solidFill>
                    <a:latin typeface="Arial" charset="0"/>
                    <a:ea typeface="ヒラギノ角ゴ Pro W3"/>
                    <a:cs typeface="ヒラギノ角ゴ Pro W3"/>
                  </a:defRPr>
                </a:lvl1pPr>
                <a:lvl2pPr marL="457200" algn="l" defTabSz="457200" rtl="0" fontAlgn="base">
                  <a:spcBef>
                    <a:spcPct val="0"/>
                  </a:spcBef>
                  <a:spcAft>
                    <a:spcPct val="0"/>
                  </a:spcAft>
                  <a:defRPr kern="1200">
                    <a:solidFill>
                      <a:schemeClr val="tx1"/>
                    </a:solidFill>
                    <a:latin typeface="Arial" charset="0"/>
                    <a:ea typeface="ヒラギノ角ゴ Pro W3"/>
                    <a:cs typeface="ヒラギノ角ゴ Pro W3"/>
                  </a:defRPr>
                </a:lvl2pPr>
                <a:lvl3pPr marL="914400" algn="l" defTabSz="457200" rtl="0" fontAlgn="base">
                  <a:spcBef>
                    <a:spcPct val="0"/>
                  </a:spcBef>
                  <a:spcAft>
                    <a:spcPct val="0"/>
                  </a:spcAft>
                  <a:defRPr kern="1200">
                    <a:solidFill>
                      <a:schemeClr val="tx1"/>
                    </a:solidFill>
                    <a:latin typeface="Arial" charset="0"/>
                    <a:ea typeface="ヒラギノ角ゴ Pro W3"/>
                    <a:cs typeface="ヒラギノ角ゴ Pro W3"/>
                  </a:defRPr>
                </a:lvl3pPr>
                <a:lvl4pPr marL="1371600" algn="l" defTabSz="457200" rtl="0" fontAlgn="base">
                  <a:spcBef>
                    <a:spcPct val="0"/>
                  </a:spcBef>
                  <a:spcAft>
                    <a:spcPct val="0"/>
                  </a:spcAft>
                  <a:defRPr kern="1200">
                    <a:solidFill>
                      <a:schemeClr val="tx1"/>
                    </a:solidFill>
                    <a:latin typeface="Arial" charset="0"/>
                    <a:ea typeface="ヒラギノ角ゴ Pro W3"/>
                    <a:cs typeface="ヒラギノ角ゴ Pro W3"/>
                  </a:defRPr>
                </a:lvl4pPr>
                <a:lvl5pPr marL="1828800" algn="l" defTabSz="457200" rtl="0" fontAlgn="base">
                  <a:spcBef>
                    <a:spcPct val="0"/>
                  </a:spcBef>
                  <a:spcAft>
                    <a:spcPct val="0"/>
                  </a:spcAft>
                  <a:defRPr kern="1200">
                    <a:solidFill>
                      <a:schemeClr val="tx1"/>
                    </a:solidFill>
                    <a:latin typeface="Arial" charset="0"/>
                    <a:ea typeface="ヒラギノ角ゴ Pro W3"/>
                    <a:cs typeface="ヒラギノ角ゴ Pro W3"/>
                  </a:defRPr>
                </a:lvl5pPr>
                <a:lvl6pPr marL="2286000" algn="l" defTabSz="914400" rtl="0" eaLnBrk="1" latinLnBrk="0" hangingPunct="1">
                  <a:defRPr kern="1200">
                    <a:solidFill>
                      <a:schemeClr val="tx1"/>
                    </a:solidFill>
                    <a:latin typeface="Arial" charset="0"/>
                    <a:ea typeface="ヒラギノ角ゴ Pro W3"/>
                    <a:cs typeface="ヒラギノ角ゴ Pro W3"/>
                  </a:defRPr>
                </a:lvl6pPr>
                <a:lvl7pPr marL="2743200" algn="l" defTabSz="914400" rtl="0" eaLnBrk="1" latinLnBrk="0" hangingPunct="1">
                  <a:defRPr kern="1200">
                    <a:solidFill>
                      <a:schemeClr val="tx1"/>
                    </a:solidFill>
                    <a:latin typeface="Arial" charset="0"/>
                    <a:ea typeface="ヒラギノ角ゴ Pro W3"/>
                    <a:cs typeface="ヒラギノ角ゴ Pro W3"/>
                  </a:defRPr>
                </a:lvl7pPr>
                <a:lvl8pPr marL="3200400" algn="l" defTabSz="914400" rtl="0" eaLnBrk="1" latinLnBrk="0" hangingPunct="1">
                  <a:defRPr kern="1200">
                    <a:solidFill>
                      <a:schemeClr val="tx1"/>
                    </a:solidFill>
                    <a:latin typeface="Arial" charset="0"/>
                    <a:ea typeface="ヒラギノ角ゴ Pro W3"/>
                    <a:cs typeface="ヒラギノ角ゴ Pro W3"/>
                  </a:defRPr>
                </a:lvl8pPr>
                <a:lvl9pPr marL="3657600" algn="l" defTabSz="914400" rtl="0" eaLnBrk="1" latinLnBrk="0" hangingPunct="1">
                  <a:defRPr kern="1200">
                    <a:solidFill>
                      <a:schemeClr val="tx1"/>
                    </a:solidFill>
                    <a:latin typeface="Arial" charset="0"/>
                    <a:ea typeface="ヒラギノ角ゴ Pro W3"/>
                    <a:cs typeface="ヒラギノ角ゴ Pro W3"/>
                  </a:defRPr>
                </a:lvl9pPr>
              </a:lstStyle>
              <a:p>
                <a:endParaRPr lang="en-US"/>
              </a:p>
            </p:txBody>
          </p:sp>
          <p:sp>
            <p:nvSpPr>
              <p:cNvPr id="36" name="Freeform 150">
                <a:extLst>
                  <a:ext uri="{FF2B5EF4-FFF2-40B4-BE49-F238E27FC236}">
                    <a16:creationId xmlns:a16="http://schemas.microsoft.com/office/drawing/2014/main" id="{76C7F53F-B254-4B27-9AD9-28708D3BC795}"/>
                  </a:ext>
                </a:extLst>
              </p:cNvPr>
              <p:cNvSpPr>
                <a:spLocks/>
              </p:cNvSpPr>
              <p:nvPr/>
            </p:nvSpPr>
            <p:spPr bwMode="auto">
              <a:xfrm>
                <a:off x="4517767" y="3547698"/>
                <a:ext cx="146667" cy="88000"/>
              </a:xfrm>
              <a:custGeom>
                <a:avLst/>
                <a:gdLst>
                  <a:gd name="T0" fmla="*/ 35 w 35"/>
                  <a:gd name="T1" fmla="*/ 21 h 21"/>
                  <a:gd name="T2" fmla="*/ 8 w 35"/>
                  <a:gd name="T3" fmla="*/ 0 h 21"/>
                  <a:gd name="T4" fmla="*/ 0 w 35"/>
                  <a:gd name="T5" fmla="*/ 2 h 21"/>
                </a:gdLst>
                <a:ahLst/>
                <a:cxnLst>
                  <a:cxn ang="0">
                    <a:pos x="T0" y="T1"/>
                  </a:cxn>
                  <a:cxn ang="0">
                    <a:pos x="T2" y="T3"/>
                  </a:cxn>
                  <a:cxn ang="0">
                    <a:pos x="T4" y="T5"/>
                  </a:cxn>
                </a:cxnLst>
                <a:rect l="0" t="0" r="r" b="b"/>
                <a:pathLst>
                  <a:path w="35" h="21">
                    <a:moveTo>
                      <a:pt x="35" y="21"/>
                    </a:moveTo>
                    <a:cubicBezTo>
                      <a:pt x="32" y="9"/>
                      <a:pt x="21" y="0"/>
                      <a:pt x="8" y="0"/>
                    </a:cubicBezTo>
                    <a:cubicBezTo>
                      <a:pt x="8" y="0"/>
                      <a:pt x="5" y="0"/>
                      <a:pt x="0" y="2"/>
                    </a:cubicBezTo>
                  </a:path>
                </a:pathLst>
              </a:custGeom>
              <a:noFill/>
              <a:ln w="31750" cap="rnd">
                <a:solidFill>
                  <a:schemeClr val="bg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GB"/>
                </a:defPPr>
                <a:lvl1pPr algn="l" defTabSz="457200" rtl="0" fontAlgn="base">
                  <a:spcBef>
                    <a:spcPct val="0"/>
                  </a:spcBef>
                  <a:spcAft>
                    <a:spcPct val="0"/>
                  </a:spcAft>
                  <a:defRPr kern="1200">
                    <a:solidFill>
                      <a:schemeClr val="tx1"/>
                    </a:solidFill>
                    <a:latin typeface="Arial" charset="0"/>
                    <a:ea typeface="ヒラギノ角ゴ Pro W3"/>
                    <a:cs typeface="ヒラギノ角ゴ Pro W3"/>
                  </a:defRPr>
                </a:lvl1pPr>
                <a:lvl2pPr marL="457200" algn="l" defTabSz="457200" rtl="0" fontAlgn="base">
                  <a:spcBef>
                    <a:spcPct val="0"/>
                  </a:spcBef>
                  <a:spcAft>
                    <a:spcPct val="0"/>
                  </a:spcAft>
                  <a:defRPr kern="1200">
                    <a:solidFill>
                      <a:schemeClr val="tx1"/>
                    </a:solidFill>
                    <a:latin typeface="Arial" charset="0"/>
                    <a:ea typeface="ヒラギノ角ゴ Pro W3"/>
                    <a:cs typeface="ヒラギノ角ゴ Pro W3"/>
                  </a:defRPr>
                </a:lvl2pPr>
                <a:lvl3pPr marL="914400" algn="l" defTabSz="457200" rtl="0" fontAlgn="base">
                  <a:spcBef>
                    <a:spcPct val="0"/>
                  </a:spcBef>
                  <a:spcAft>
                    <a:spcPct val="0"/>
                  </a:spcAft>
                  <a:defRPr kern="1200">
                    <a:solidFill>
                      <a:schemeClr val="tx1"/>
                    </a:solidFill>
                    <a:latin typeface="Arial" charset="0"/>
                    <a:ea typeface="ヒラギノ角ゴ Pro W3"/>
                    <a:cs typeface="ヒラギノ角ゴ Pro W3"/>
                  </a:defRPr>
                </a:lvl3pPr>
                <a:lvl4pPr marL="1371600" algn="l" defTabSz="457200" rtl="0" fontAlgn="base">
                  <a:spcBef>
                    <a:spcPct val="0"/>
                  </a:spcBef>
                  <a:spcAft>
                    <a:spcPct val="0"/>
                  </a:spcAft>
                  <a:defRPr kern="1200">
                    <a:solidFill>
                      <a:schemeClr val="tx1"/>
                    </a:solidFill>
                    <a:latin typeface="Arial" charset="0"/>
                    <a:ea typeface="ヒラギノ角ゴ Pro W3"/>
                    <a:cs typeface="ヒラギノ角ゴ Pro W3"/>
                  </a:defRPr>
                </a:lvl4pPr>
                <a:lvl5pPr marL="1828800" algn="l" defTabSz="457200" rtl="0" fontAlgn="base">
                  <a:spcBef>
                    <a:spcPct val="0"/>
                  </a:spcBef>
                  <a:spcAft>
                    <a:spcPct val="0"/>
                  </a:spcAft>
                  <a:defRPr kern="1200">
                    <a:solidFill>
                      <a:schemeClr val="tx1"/>
                    </a:solidFill>
                    <a:latin typeface="Arial" charset="0"/>
                    <a:ea typeface="ヒラギノ角ゴ Pro W3"/>
                    <a:cs typeface="ヒラギノ角ゴ Pro W3"/>
                  </a:defRPr>
                </a:lvl5pPr>
                <a:lvl6pPr marL="2286000" algn="l" defTabSz="914400" rtl="0" eaLnBrk="1" latinLnBrk="0" hangingPunct="1">
                  <a:defRPr kern="1200">
                    <a:solidFill>
                      <a:schemeClr val="tx1"/>
                    </a:solidFill>
                    <a:latin typeface="Arial" charset="0"/>
                    <a:ea typeface="ヒラギノ角ゴ Pro W3"/>
                    <a:cs typeface="ヒラギノ角ゴ Pro W3"/>
                  </a:defRPr>
                </a:lvl6pPr>
                <a:lvl7pPr marL="2743200" algn="l" defTabSz="914400" rtl="0" eaLnBrk="1" latinLnBrk="0" hangingPunct="1">
                  <a:defRPr kern="1200">
                    <a:solidFill>
                      <a:schemeClr val="tx1"/>
                    </a:solidFill>
                    <a:latin typeface="Arial" charset="0"/>
                    <a:ea typeface="ヒラギノ角ゴ Pro W3"/>
                    <a:cs typeface="ヒラギノ角ゴ Pro W3"/>
                  </a:defRPr>
                </a:lvl7pPr>
                <a:lvl8pPr marL="3200400" algn="l" defTabSz="914400" rtl="0" eaLnBrk="1" latinLnBrk="0" hangingPunct="1">
                  <a:defRPr kern="1200">
                    <a:solidFill>
                      <a:schemeClr val="tx1"/>
                    </a:solidFill>
                    <a:latin typeface="Arial" charset="0"/>
                    <a:ea typeface="ヒラギノ角ゴ Pro W3"/>
                    <a:cs typeface="ヒラギノ角ゴ Pro W3"/>
                  </a:defRPr>
                </a:lvl8pPr>
                <a:lvl9pPr marL="3657600" algn="l" defTabSz="914400" rtl="0" eaLnBrk="1" latinLnBrk="0" hangingPunct="1">
                  <a:defRPr kern="1200">
                    <a:solidFill>
                      <a:schemeClr val="tx1"/>
                    </a:solidFill>
                    <a:latin typeface="Arial" charset="0"/>
                    <a:ea typeface="ヒラギノ角ゴ Pro W3"/>
                    <a:cs typeface="ヒラギノ角ゴ Pro W3"/>
                  </a:defRPr>
                </a:lvl9pPr>
              </a:lstStyle>
              <a:p>
                <a:endParaRPr lang="en-US"/>
              </a:p>
            </p:txBody>
          </p:sp>
          <p:sp>
            <p:nvSpPr>
              <p:cNvPr id="37" name="Freeform 162">
                <a:extLst>
                  <a:ext uri="{FF2B5EF4-FFF2-40B4-BE49-F238E27FC236}">
                    <a16:creationId xmlns:a16="http://schemas.microsoft.com/office/drawing/2014/main" id="{4E1BCD43-19B2-4B92-8020-F23357DE7E82}"/>
                  </a:ext>
                </a:extLst>
              </p:cNvPr>
              <p:cNvSpPr>
                <a:spLocks/>
              </p:cNvSpPr>
              <p:nvPr/>
            </p:nvSpPr>
            <p:spPr bwMode="auto">
              <a:xfrm>
                <a:off x="4146548" y="3626595"/>
                <a:ext cx="647357" cy="241748"/>
              </a:xfrm>
              <a:custGeom>
                <a:avLst/>
                <a:gdLst>
                  <a:gd name="T0" fmla="*/ 0 w 155"/>
                  <a:gd name="T1" fmla="*/ 58 h 58"/>
                  <a:gd name="T2" fmla="*/ 97 w 155"/>
                  <a:gd name="T3" fmla="*/ 58 h 58"/>
                  <a:gd name="T4" fmla="*/ 132 w 155"/>
                  <a:gd name="T5" fmla="*/ 57 h 58"/>
                  <a:gd name="T6" fmla="*/ 155 w 155"/>
                  <a:gd name="T7" fmla="*/ 30 h 58"/>
                  <a:gd name="T8" fmla="*/ 127 w 155"/>
                  <a:gd name="T9" fmla="*/ 2 h 58"/>
                  <a:gd name="T10" fmla="*/ 109 w 155"/>
                  <a:gd name="T11" fmla="*/ 12 h 58"/>
                </a:gdLst>
                <a:ahLst/>
                <a:cxnLst>
                  <a:cxn ang="0">
                    <a:pos x="T0" y="T1"/>
                  </a:cxn>
                  <a:cxn ang="0">
                    <a:pos x="T2" y="T3"/>
                  </a:cxn>
                  <a:cxn ang="0">
                    <a:pos x="T4" y="T5"/>
                  </a:cxn>
                  <a:cxn ang="0">
                    <a:pos x="T6" y="T7"/>
                  </a:cxn>
                  <a:cxn ang="0">
                    <a:pos x="T8" y="T9"/>
                  </a:cxn>
                  <a:cxn ang="0">
                    <a:pos x="T10" y="T11"/>
                  </a:cxn>
                </a:cxnLst>
                <a:rect l="0" t="0" r="r" b="b"/>
                <a:pathLst>
                  <a:path w="155" h="58">
                    <a:moveTo>
                      <a:pt x="0" y="58"/>
                    </a:moveTo>
                    <a:cubicBezTo>
                      <a:pt x="97" y="58"/>
                      <a:pt x="97" y="58"/>
                      <a:pt x="97" y="58"/>
                    </a:cubicBezTo>
                    <a:cubicBezTo>
                      <a:pt x="132" y="57"/>
                      <a:pt x="132" y="57"/>
                      <a:pt x="132" y="57"/>
                    </a:cubicBezTo>
                    <a:cubicBezTo>
                      <a:pt x="150" y="57"/>
                      <a:pt x="155" y="39"/>
                      <a:pt x="155" y="30"/>
                    </a:cubicBezTo>
                    <a:cubicBezTo>
                      <a:pt x="155" y="14"/>
                      <a:pt x="143" y="2"/>
                      <a:pt x="127" y="2"/>
                    </a:cubicBezTo>
                    <a:cubicBezTo>
                      <a:pt x="127" y="2"/>
                      <a:pt x="118" y="0"/>
                      <a:pt x="109" y="12"/>
                    </a:cubicBezTo>
                  </a:path>
                </a:pathLst>
              </a:custGeom>
              <a:noFill/>
              <a:ln w="31750" cap="rnd">
                <a:solidFill>
                  <a:schemeClr val="bg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GB"/>
                </a:defPPr>
                <a:lvl1pPr algn="l" defTabSz="457200" rtl="0" fontAlgn="base">
                  <a:spcBef>
                    <a:spcPct val="0"/>
                  </a:spcBef>
                  <a:spcAft>
                    <a:spcPct val="0"/>
                  </a:spcAft>
                  <a:defRPr kern="1200">
                    <a:solidFill>
                      <a:schemeClr val="tx1"/>
                    </a:solidFill>
                    <a:latin typeface="Arial" charset="0"/>
                    <a:ea typeface="ヒラギノ角ゴ Pro W3"/>
                    <a:cs typeface="ヒラギノ角ゴ Pro W3"/>
                  </a:defRPr>
                </a:lvl1pPr>
                <a:lvl2pPr marL="457200" algn="l" defTabSz="457200" rtl="0" fontAlgn="base">
                  <a:spcBef>
                    <a:spcPct val="0"/>
                  </a:spcBef>
                  <a:spcAft>
                    <a:spcPct val="0"/>
                  </a:spcAft>
                  <a:defRPr kern="1200">
                    <a:solidFill>
                      <a:schemeClr val="tx1"/>
                    </a:solidFill>
                    <a:latin typeface="Arial" charset="0"/>
                    <a:ea typeface="ヒラギノ角ゴ Pro W3"/>
                    <a:cs typeface="ヒラギノ角ゴ Pro W3"/>
                  </a:defRPr>
                </a:lvl2pPr>
                <a:lvl3pPr marL="914400" algn="l" defTabSz="457200" rtl="0" fontAlgn="base">
                  <a:spcBef>
                    <a:spcPct val="0"/>
                  </a:spcBef>
                  <a:spcAft>
                    <a:spcPct val="0"/>
                  </a:spcAft>
                  <a:defRPr kern="1200">
                    <a:solidFill>
                      <a:schemeClr val="tx1"/>
                    </a:solidFill>
                    <a:latin typeface="Arial" charset="0"/>
                    <a:ea typeface="ヒラギノ角ゴ Pro W3"/>
                    <a:cs typeface="ヒラギノ角ゴ Pro W3"/>
                  </a:defRPr>
                </a:lvl3pPr>
                <a:lvl4pPr marL="1371600" algn="l" defTabSz="457200" rtl="0" fontAlgn="base">
                  <a:spcBef>
                    <a:spcPct val="0"/>
                  </a:spcBef>
                  <a:spcAft>
                    <a:spcPct val="0"/>
                  </a:spcAft>
                  <a:defRPr kern="1200">
                    <a:solidFill>
                      <a:schemeClr val="tx1"/>
                    </a:solidFill>
                    <a:latin typeface="Arial" charset="0"/>
                    <a:ea typeface="ヒラギノ角ゴ Pro W3"/>
                    <a:cs typeface="ヒラギノ角ゴ Pro W3"/>
                  </a:defRPr>
                </a:lvl4pPr>
                <a:lvl5pPr marL="1828800" algn="l" defTabSz="457200" rtl="0" fontAlgn="base">
                  <a:spcBef>
                    <a:spcPct val="0"/>
                  </a:spcBef>
                  <a:spcAft>
                    <a:spcPct val="0"/>
                  </a:spcAft>
                  <a:defRPr kern="1200">
                    <a:solidFill>
                      <a:schemeClr val="tx1"/>
                    </a:solidFill>
                    <a:latin typeface="Arial" charset="0"/>
                    <a:ea typeface="ヒラギノ角ゴ Pro W3"/>
                    <a:cs typeface="ヒラギノ角ゴ Pro W3"/>
                  </a:defRPr>
                </a:lvl5pPr>
                <a:lvl6pPr marL="2286000" algn="l" defTabSz="914400" rtl="0" eaLnBrk="1" latinLnBrk="0" hangingPunct="1">
                  <a:defRPr kern="1200">
                    <a:solidFill>
                      <a:schemeClr val="tx1"/>
                    </a:solidFill>
                    <a:latin typeface="Arial" charset="0"/>
                    <a:ea typeface="ヒラギノ角ゴ Pro W3"/>
                    <a:cs typeface="ヒラギノ角ゴ Pro W3"/>
                  </a:defRPr>
                </a:lvl6pPr>
                <a:lvl7pPr marL="2743200" algn="l" defTabSz="914400" rtl="0" eaLnBrk="1" latinLnBrk="0" hangingPunct="1">
                  <a:defRPr kern="1200">
                    <a:solidFill>
                      <a:schemeClr val="tx1"/>
                    </a:solidFill>
                    <a:latin typeface="Arial" charset="0"/>
                    <a:ea typeface="ヒラギノ角ゴ Pro W3"/>
                    <a:cs typeface="ヒラギノ角ゴ Pro W3"/>
                  </a:defRPr>
                </a:lvl7pPr>
                <a:lvl8pPr marL="3200400" algn="l" defTabSz="914400" rtl="0" eaLnBrk="1" latinLnBrk="0" hangingPunct="1">
                  <a:defRPr kern="1200">
                    <a:solidFill>
                      <a:schemeClr val="tx1"/>
                    </a:solidFill>
                    <a:latin typeface="Arial" charset="0"/>
                    <a:ea typeface="ヒラギノ角ゴ Pro W3"/>
                    <a:cs typeface="ヒラギノ角ゴ Pro W3"/>
                  </a:defRPr>
                </a:lvl8pPr>
                <a:lvl9pPr marL="3657600" algn="l" defTabSz="914400" rtl="0" eaLnBrk="1" latinLnBrk="0" hangingPunct="1">
                  <a:defRPr kern="1200">
                    <a:solidFill>
                      <a:schemeClr val="tx1"/>
                    </a:solidFill>
                    <a:latin typeface="Arial" charset="0"/>
                    <a:ea typeface="ヒラギノ角ゴ Pro W3"/>
                    <a:cs typeface="ヒラギノ角ゴ Pro W3"/>
                  </a:defRPr>
                </a:lvl9pPr>
              </a:lstStyle>
              <a:p>
                <a:endParaRPr lang="en-US"/>
              </a:p>
            </p:txBody>
          </p:sp>
          <p:sp>
            <p:nvSpPr>
              <p:cNvPr id="38" name="Freeform 147">
                <a:extLst>
                  <a:ext uri="{FF2B5EF4-FFF2-40B4-BE49-F238E27FC236}">
                    <a16:creationId xmlns:a16="http://schemas.microsoft.com/office/drawing/2014/main" id="{E370D8D2-D1F1-4DFB-A95A-57FC8F66F1DD}"/>
                  </a:ext>
                </a:extLst>
              </p:cNvPr>
              <p:cNvSpPr>
                <a:spLocks/>
              </p:cNvSpPr>
              <p:nvPr/>
            </p:nvSpPr>
            <p:spPr bwMode="auto">
              <a:xfrm>
                <a:off x="4929149" y="3633986"/>
                <a:ext cx="117334" cy="232644"/>
              </a:xfrm>
              <a:custGeom>
                <a:avLst/>
                <a:gdLst>
                  <a:gd name="T0" fmla="*/ 28 w 28"/>
                  <a:gd name="T1" fmla="*/ 0 h 56"/>
                  <a:gd name="T2" fmla="*/ 0 w 28"/>
                  <a:gd name="T3" fmla="*/ 28 h 56"/>
                  <a:gd name="T4" fmla="*/ 28 w 28"/>
                  <a:gd name="T5" fmla="*/ 56 h 56"/>
                </a:gdLst>
                <a:ahLst/>
                <a:cxnLst>
                  <a:cxn ang="0">
                    <a:pos x="T0" y="T1"/>
                  </a:cxn>
                  <a:cxn ang="0">
                    <a:pos x="T2" y="T3"/>
                  </a:cxn>
                  <a:cxn ang="0">
                    <a:pos x="T4" y="T5"/>
                  </a:cxn>
                </a:cxnLst>
                <a:rect l="0" t="0" r="r" b="b"/>
                <a:pathLst>
                  <a:path w="28" h="56">
                    <a:moveTo>
                      <a:pt x="28" y="0"/>
                    </a:moveTo>
                    <a:cubicBezTo>
                      <a:pt x="13" y="0"/>
                      <a:pt x="0" y="12"/>
                      <a:pt x="0" y="28"/>
                    </a:cubicBezTo>
                    <a:cubicBezTo>
                      <a:pt x="0" y="43"/>
                      <a:pt x="13" y="56"/>
                      <a:pt x="28" y="56"/>
                    </a:cubicBezTo>
                  </a:path>
                </a:pathLst>
              </a:custGeom>
              <a:noFill/>
              <a:ln w="31750" cap="rnd">
                <a:solidFill>
                  <a:schemeClr val="bg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GB"/>
                </a:defPPr>
                <a:lvl1pPr algn="l" defTabSz="457200" rtl="0" fontAlgn="base">
                  <a:spcBef>
                    <a:spcPct val="0"/>
                  </a:spcBef>
                  <a:spcAft>
                    <a:spcPct val="0"/>
                  </a:spcAft>
                  <a:defRPr kern="1200">
                    <a:solidFill>
                      <a:schemeClr val="tx1"/>
                    </a:solidFill>
                    <a:latin typeface="Arial" charset="0"/>
                    <a:ea typeface="ヒラギノ角ゴ Pro W3"/>
                    <a:cs typeface="ヒラギノ角ゴ Pro W3"/>
                  </a:defRPr>
                </a:lvl1pPr>
                <a:lvl2pPr marL="457200" algn="l" defTabSz="457200" rtl="0" fontAlgn="base">
                  <a:spcBef>
                    <a:spcPct val="0"/>
                  </a:spcBef>
                  <a:spcAft>
                    <a:spcPct val="0"/>
                  </a:spcAft>
                  <a:defRPr kern="1200">
                    <a:solidFill>
                      <a:schemeClr val="tx1"/>
                    </a:solidFill>
                    <a:latin typeface="Arial" charset="0"/>
                    <a:ea typeface="ヒラギノ角ゴ Pro W3"/>
                    <a:cs typeface="ヒラギノ角ゴ Pro W3"/>
                  </a:defRPr>
                </a:lvl2pPr>
                <a:lvl3pPr marL="914400" algn="l" defTabSz="457200" rtl="0" fontAlgn="base">
                  <a:spcBef>
                    <a:spcPct val="0"/>
                  </a:spcBef>
                  <a:spcAft>
                    <a:spcPct val="0"/>
                  </a:spcAft>
                  <a:defRPr kern="1200">
                    <a:solidFill>
                      <a:schemeClr val="tx1"/>
                    </a:solidFill>
                    <a:latin typeface="Arial" charset="0"/>
                    <a:ea typeface="ヒラギノ角ゴ Pro W3"/>
                    <a:cs typeface="ヒラギノ角ゴ Pro W3"/>
                  </a:defRPr>
                </a:lvl3pPr>
                <a:lvl4pPr marL="1371600" algn="l" defTabSz="457200" rtl="0" fontAlgn="base">
                  <a:spcBef>
                    <a:spcPct val="0"/>
                  </a:spcBef>
                  <a:spcAft>
                    <a:spcPct val="0"/>
                  </a:spcAft>
                  <a:defRPr kern="1200">
                    <a:solidFill>
                      <a:schemeClr val="tx1"/>
                    </a:solidFill>
                    <a:latin typeface="Arial" charset="0"/>
                    <a:ea typeface="ヒラギノ角ゴ Pro W3"/>
                    <a:cs typeface="ヒラギノ角ゴ Pro W3"/>
                  </a:defRPr>
                </a:lvl4pPr>
                <a:lvl5pPr marL="1828800" algn="l" defTabSz="457200" rtl="0" fontAlgn="base">
                  <a:spcBef>
                    <a:spcPct val="0"/>
                  </a:spcBef>
                  <a:spcAft>
                    <a:spcPct val="0"/>
                  </a:spcAft>
                  <a:defRPr kern="1200">
                    <a:solidFill>
                      <a:schemeClr val="tx1"/>
                    </a:solidFill>
                    <a:latin typeface="Arial" charset="0"/>
                    <a:ea typeface="ヒラギノ角ゴ Pro W3"/>
                    <a:cs typeface="ヒラギノ角ゴ Pro W3"/>
                  </a:defRPr>
                </a:lvl5pPr>
                <a:lvl6pPr marL="2286000" algn="l" defTabSz="914400" rtl="0" eaLnBrk="1" latinLnBrk="0" hangingPunct="1">
                  <a:defRPr kern="1200">
                    <a:solidFill>
                      <a:schemeClr val="tx1"/>
                    </a:solidFill>
                    <a:latin typeface="Arial" charset="0"/>
                    <a:ea typeface="ヒラギノ角ゴ Pro W3"/>
                    <a:cs typeface="ヒラギノ角ゴ Pro W3"/>
                  </a:defRPr>
                </a:lvl6pPr>
                <a:lvl7pPr marL="2743200" algn="l" defTabSz="914400" rtl="0" eaLnBrk="1" latinLnBrk="0" hangingPunct="1">
                  <a:defRPr kern="1200">
                    <a:solidFill>
                      <a:schemeClr val="tx1"/>
                    </a:solidFill>
                    <a:latin typeface="Arial" charset="0"/>
                    <a:ea typeface="ヒラギノ角ゴ Pro W3"/>
                    <a:cs typeface="ヒラギノ角ゴ Pro W3"/>
                  </a:defRPr>
                </a:lvl7pPr>
                <a:lvl8pPr marL="3200400" algn="l" defTabSz="914400" rtl="0" eaLnBrk="1" latinLnBrk="0" hangingPunct="1">
                  <a:defRPr kern="1200">
                    <a:solidFill>
                      <a:schemeClr val="tx1"/>
                    </a:solidFill>
                    <a:latin typeface="Arial" charset="0"/>
                    <a:ea typeface="ヒラギノ角ゴ Pro W3"/>
                    <a:cs typeface="ヒラギノ角ゴ Pro W3"/>
                  </a:defRPr>
                </a:lvl8pPr>
                <a:lvl9pPr marL="3657600" algn="l" defTabSz="914400" rtl="0" eaLnBrk="1" latinLnBrk="0" hangingPunct="1">
                  <a:defRPr kern="1200">
                    <a:solidFill>
                      <a:schemeClr val="tx1"/>
                    </a:solidFill>
                    <a:latin typeface="Arial" charset="0"/>
                    <a:ea typeface="ヒラギノ角ゴ Pro W3"/>
                    <a:cs typeface="ヒラギノ角ゴ Pro W3"/>
                  </a:defRPr>
                </a:lvl9pPr>
              </a:lstStyle>
              <a:p>
                <a:endParaRPr lang="en-US"/>
              </a:p>
            </p:txBody>
          </p:sp>
          <p:sp>
            <p:nvSpPr>
              <p:cNvPr id="39" name="Freeform 148">
                <a:extLst>
                  <a:ext uri="{FF2B5EF4-FFF2-40B4-BE49-F238E27FC236}">
                    <a16:creationId xmlns:a16="http://schemas.microsoft.com/office/drawing/2014/main" id="{12B0CB10-B5FD-4C1A-8E3F-69C01EF87522}"/>
                  </a:ext>
                </a:extLst>
              </p:cNvPr>
              <p:cNvSpPr>
                <a:spLocks/>
              </p:cNvSpPr>
              <p:nvPr/>
            </p:nvSpPr>
            <p:spPr bwMode="auto">
              <a:xfrm>
                <a:off x="5050529" y="3479228"/>
                <a:ext cx="200276" cy="183081"/>
              </a:xfrm>
              <a:custGeom>
                <a:avLst/>
                <a:gdLst>
                  <a:gd name="T0" fmla="*/ 5 w 48"/>
                  <a:gd name="T1" fmla="*/ 44 h 44"/>
                  <a:gd name="T2" fmla="*/ 0 w 48"/>
                  <a:gd name="T3" fmla="*/ 28 h 44"/>
                  <a:gd name="T4" fmla="*/ 28 w 48"/>
                  <a:gd name="T5" fmla="*/ 0 h 44"/>
                  <a:gd name="T6" fmla="*/ 48 w 48"/>
                  <a:gd name="T7" fmla="*/ 8 h 44"/>
                </a:gdLst>
                <a:ahLst/>
                <a:cxnLst>
                  <a:cxn ang="0">
                    <a:pos x="T0" y="T1"/>
                  </a:cxn>
                  <a:cxn ang="0">
                    <a:pos x="T2" y="T3"/>
                  </a:cxn>
                  <a:cxn ang="0">
                    <a:pos x="T4" y="T5"/>
                  </a:cxn>
                  <a:cxn ang="0">
                    <a:pos x="T6" y="T7"/>
                  </a:cxn>
                </a:cxnLst>
                <a:rect l="0" t="0" r="r" b="b"/>
                <a:pathLst>
                  <a:path w="48" h="44">
                    <a:moveTo>
                      <a:pt x="5" y="44"/>
                    </a:moveTo>
                    <a:cubicBezTo>
                      <a:pt x="2" y="40"/>
                      <a:pt x="0" y="34"/>
                      <a:pt x="0" y="28"/>
                    </a:cubicBezTo>
                    <a:cubicBezTo>
                      <a:pt x="0" y="13"/>
                      <a:pt x="12" y="0"/>
                      <a:pt x="28" y="0"/>
                    </a:cubicBezTo>
                    <a:cubicBezTo>
                      <a:pt x="36" y="0"/>
                      <a:pt x="43" y="3"/>
                      <a:pt x="48" y="8"/>
                    </a:cubicBezTo>
                  </a:path>
                </a:pathLst>
              </a:custGeom>
              <a:noFill/>
              <a:ln w="31750" cap="rnd">
                <a:solidFill>
                  <a:schemeClr val="bg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GB"/>
                </a:defPPr>
                <a:lvl1pPr algn="l" defTabSz="457200" rtl="0" fontAlgn="base">
                  <a:spcBef>
                    <a:spcPct val="0"/>
                  </a:spcBef>
                  <a:spcAft>
                    <a:spcPct val="0"/>
                  </a:spcAft>
                  <a:defRPr kern="1200">
                    <a:solidFill>
                      <a:schemeClr val="tx1"/>
                    </a:solidFill>
                    <a:latin typeface="Arial" charset="0"/>
                    <a:ea typeface="ヒラギノ角ゴ Pro W3"/>
                    <a:cs typeface="ヒラギノ角ゴ Pro W3"/>
                  </a:defRPr>
                </a:lvl1pPr>
                <a:lvl2pPr marL="457200" algn="l" defTabSz="457200" rtl="0" fontAlgn="base">
                  <a:spcBef>
                    <a:spcPct val="0"/>
                  </a:spcBef>
                  <a:spcAft>
                    <a:spcPct val="0"/>
                  </a:spcAft>
                  <a:defRPr kern="1200">
                    <a:solidFill>
                      <a:schemeClr val="tx1"/>
                    </a:solidFill>
                    <a:latin typeface="Arial" charset="0"/>
                    <a:ea typeface="ヒラギノ角ゴ Pro W3"/>
                    <a:cs typeface="ヒラギノ角ゴ Pro W3"/>
                  </a:defRPr>
                </a:lvl2pPr>
                <a:lvl3pPr marL="914400" algn="l" defTabSz="457200" rtl="0" fontAlgn="base">
                  <a:spcBef>
                    <a:spcPct val="0"/>
                  </a:spcBef>
                  <a:spcAft>
                    <a:spcPct val="0"/>
                  </a:spcAft>
                  <a:defRPr kern="1200">
                    <a:solidFill>
                      <a:schemeClr val="tx1"/>
                    </a:solidFill>
                    <a:latin typeface="Arial" charset="0"/>
                    <a:ea typeface="ヒラギノ角ゴ Pro W3"/>
                    <a:cs typeface="ヒラギノ角ゴ Pro W3"/>
                  </a:defRPr>
                </a:lvl3pPr>
                <a:lvl4pPr marL="1371600" algn="l" defTabSz="457200" rtl="0" fontAlgn="base">
                  <a:spcBef>
                    <a:spcPct val="0"/>
                  </a:spcBef>
                  <a:spcAft>
                    <a:spcPct val="0"/>
                  </a:spcAft>
                  <a:defRPr kern="1200">
                    <a:solidFill>
                      <a:schemeClr val="tx1"/>
                    </a:solidFill>
                    <a:latin typeface="Arial" charset="0"/>
                    <a:ea typeface="ヒラギノ角ゴ Pro W3"/>
                    <a:cs typeface="ヒラギノ角ゴ Pro W3"/>
                  </a:defRPr>
                </a:lvl4pPr>
                <a:lvl5pPr marL="1828800" algn="l" defTabSz="457200" rtl="0" fontAlgn="base">
                  <a:spcBef>
                    <a:spcPct val="0"/>
                  </a:spcBef>
                  <a:spcAft>
                    <a:spcPct val="0"/>
                  </a:spcAft>
                  <a:defRPr kern="1200">
                    <a:solidFill>
                      <a:schemeClr val="tx1"/>
                    </a:solidFill>
                    <a:latin typeface="Arial" charset="0"/>
                    <a:ea typeface="ヒラギノ角ゴ Pro W3"/>
                    <a:cs typeface="ヒラギノ角ゴ Pro W3"/>
                  </a:defRPr>
                </a:lvl5pPr>
                <a:lvl6pPr marL="2286000" algn="l" defTabSz="914400" rtl="0" eaLnBrk="1" latinLnBrk="0" hangingPunct="1">
                  <a:defRPr kern="1200">
                    <a:solidFill>
                      <a:schemeClr val="tx1"/>
                    </a:solidFill>
                    <a:latin typeface="Arial" charset="0"/>
                    <a:ea typeface="ヒラギノ角ゴ Pro W3"/>
                    <a:cs typeface="ヒラギノ角ゴ Pro W3"/>
                  </a:defRPr>
                </a:lvl6pPr>
                <a:lvl7pPr marL="2743200" algn="l" defTabSz="914400" rtl="0" eaLnBrk="1" latinLnBrk="0" hangingPunct="1">
                  <a:defRPr kern="1200">
                    <a:solidFill>
                      <a:schemeClr val="tx1"/>
                    </a:solidFill>
                    <a:latin typeface="Arial" charset="0"/>
                    <a:ea typeface="ヒラギノ角ゴ Pro W3"/>
                    <a:cs typeface="ヒラギノ角ゴ Pro W3"/>
                  </a:defRPr>
                </a:lvl7pPr>
                <a:lvl8pPr marL="3200400" algn="l" defTabSz="914400" rtl="0" eaLnBrk="1" latinLnBrk="0" hangingPunct="1">
                  <a:defRPr kern="1200">
                    <a:solidFill>
                      <a:schemeClr val="tx1"/>
                    </a:solidFill>
                    <a:latin typeface="Arial" charset="0"/>
                    <a:ea typeface="ヒラギノ角ゴ Pro W3"/>
                    <a:cs typeface="ヒラギノ角ゴ Pro W3"/>
                  </a:defRPr>
                </a:lvl8pPr>
                <a:lvl9pPr marL="3657600" algn="l" defTabSz="914400" rtl="0" eaLnBrk="1" latinLnBrk="0" hangingPunct="1">
                  <a:defRPr kern="1200">
                    <a:solidFill>
                      <a:schemeClr val="tx1"/>
                    </a:solidFill>
                    <a:latin typeface="Arial" charset="0"/>
                    <a:ea typeface="ヒラギノ角ゴ Pro W3"/>
                    <a:cs typeface="ヒラギノ角ゴ Pro W3"/>
                  </a:defRPr>
                </a:lvl9pPr>
              </a:lstStyle>
              <a:p>
                <a:endParaRPr lang="en-US"/>
              </a:p>
            </p:txBody>
          </p:sp>
          <p:sp>
            <p:nvSpPr>
              <p:cNvPr id="40" name="Freeform 149">
                <a:extLst>
                  <a:ext uri="{FF2B5EF4-FFF2-40B4-BE49-F238E27FC236}">
                    <a16:creationId xmlns:a16="http://schemas.microsoft.com/office/drawing/2014/main" id="{FBF838FC-A685-4728-9208-92F19509F498}"/>
                  </a:ext>
                </a:extLst>
              </p:cNvPr>
              <p:cNvSpPr>
                <a:spLocks/>
              </p:cNvSpPr>
              <p:nvPr/>
            </p:nvSpPr>
            <p:spPr bwMode="auto">
              <a:xfrm>
                <a:off x="5254851" y="3453940"/>
                <a:ext cx="217472" cy="92046"/>
              </a:xfrm>
              <a:custGeom>
                <a:avLst/>
                <a:gdLst>
                  <a:gd name="T0" fmla="*/ 0 w 52"/>
                  <a:gd name="T1" fmla="*/ 15 h 22"/>
                  <a:gd name="T2" fmla="*/ 25 w 52"/>
                  <a:gd name="T3" fmla="*/ 0 h 22"/>
                  <a:gd name="T4" fmla="*/ 52 w 52"/>
                  <a:gd name="T5" fmla="*/ 22 h 22"/>
                </a:gdLst>
                <a:ahLst/>
                <a:cxnLst>
                  <a:cxn ang="0">
                    <a:pos x="T0" y="T1"/>
                  </a:cxn>
                  <a:cxn ang="0">
                    <a:pos x="T2" y="T3"/>
                  </a:cxn>
                  <a:cxn ang="0">
                    <a:pos x="T4" y="T5"/>
                  </a:cxn>
                </a:cxnLst>
                <a:rect l="0" t="0" r="r" b="b"/>
                <a:pathLst>
                  <a:path w="52" h="22">
                    <a:moveTo>
                      <a:pt x="0" y="15"/>
                    </a:moveTo>
                    <a:cubicBezTo>
                      <a:pt x="5" y="6"/>
                      <a:pt x="14" y="0"/>
                      <a:pt x="25" y="0"/>
                    </a:cubicBezTo>
                    <a:cubicBezTo>
                      <a:pt x="38" y="0"/>
                      <a:pt x="49" y="10"/>
                      <a:pt x="52" y="22"/>
                    </a:cubicBezTo>
                  </a:path>
                </a:pathLst>
              </a:custGeom>
              <a:noFill/>
              <a:ln w="31750" cap="rnd">
                <a:solidFill>
                  <a:schemeClr val="bg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GB"/>
                </a:defPPr>
                <a:lvl1pPr algn="l" defTabSz="457200" rtl="0" fontAlgn="base">
                  <a:spcBef>
                    <a:spcPct val="0"/>
                  </a:spcBef>
                  <a:spcAft>
                    <a:spcPct val="0"/>
                  </a:spcAft>
                  <a:defRPr kern="1200">
                    <a:solidFill>
                      <a:schemeClr val="tx1"/>
                    </a:solidFill>
                    <a:latin typeface="Arial" charset="0"/>
                    <a:ea typeface="ヒラギノ角ゴ Pro W3"/>
                    <a:cs typeface="ヒラギノ角ゴ Pro W3"/>
                  </a:defRPr>
                </a:lvl1pPr>
                <a:lvl2pPr marL="457200" algn="l" defTabSz="457200" rtl="0" fontAlgn="base">
                  <a:spcBef>
                    <a:spcPct val="0"/>
                  </a:spcBef>
                  <a:spcAft>
                    <a:spcPct val="0"/>
                  </a:spcAft>
                  <a:defRPr kern="1200">
                    <a:solidFill>
                      <a:schemeClr val="tx1"/>
                    </a:solidFill>
                    <a:latin typeface="Arial" charset="0"/>
                    <a:ea typeface="ヒラギノ角ゴ Pro W3"/>
                    <a:cs typeface="ヒラギノ角ゴ Pro W3"/>
                  </a:defRPr>
                </a:lvl2pPr>
                <a:lvl3pPr marL="914400" algn="l" defTabSz="457200" rtl="0" fontAlgn="base">
                  <a:spcBef>
                    <a:spcPct val="0"/>
                  </a:spcBef>
                  <a:spcAft>
                    <a:spcPct val="0"/>
                  </a:spcAft>
                  <a:defRPr kern="1200">
                    <a:solidFill>
                      <a:schemeClr val="tx1"/>
                    </a:solidFill>
                    <a:latin typeface="Arial" charset="0"/>
                    <a:ea typeface="ヒラギノ角ゴ Pro W3"/>
                    <a:cs typeface="ヒラギノ角ゴ Pro W3"/>
                  </a:defRPr>
                </a:lvl3pPr>
                <a:lvl4pPr marL="1371600" algn="l" defTabSz="457200" rtl="0" fontAlgn="base">
                  <a:spcBef>
                    <a:spcPct val="0"/>
                  </a:spcBef>
                  <a:spcAft>
                    <a:spcPct val="0"/>
                  </a:spcAft>
                  <a:defRPr kern="1200">
                    <a:solidFill>
                      <a:schemeClr val="tx1"/>
                    </a:solidFill>
                    <a:latin typeface="Arial" charset="0"/>
                    <a:ea typeface="ヒラギノ角ゴ Pro W3"/>
                    <a:cs typeface="ヒラギノ角ゴ Pro W3"/>
                  </a:defRPr>
                </a:lvl4pPr>
                <a:lvl5pPr marL="1828800" algn="l" defTabSz="457200" rtl="0" fontAlgn="base">
                  <a:spcBef>
                    <a:spcPct val="0"/>
                  </a:spcBef>
                  <a:spcAft>
                    <a:spcPct val="0"/>
                  </a:spcAft>
                  <a:defRPr kern="1200">
                    <a:solidFill>
                      <a:schemeClr val="tx1"/>
                    </a:solidFill>
                    <a:latin typeface="Arial" charset="0"/>
                    <a:ea typeface="ヒラギノ角ゴ Pro W3"/>
                    <a:cs typeface="ヒラギノ角ゴ Pro W3"/>
                  </a:defRPr>
                </a:lvl5pPr>
                <a:lvl6pPr marL="2286000" algn="l" defTabSz="914400" rtl="0" eaLnBrk="1" latinLnBrk="0" hangingPunct="1">
                  <a:defRPr kern="1200">
                    <a:solidFill>
                      <a:schemeClr val="tx1"/>
                    </a:solidFill>
                    <a:latin typeface="Arial" charset="0"/>
                    <a:ea typeface="ヒラギノ角ゴ Pro W3"/>
                    <a:cs typeface="ヒラギノ角ゴ Pro W3"/>
                  </a:defRPr>
                </a:lvl6pPr>
                <a:lvl7pPr marL="2743200" algn="l" defTabSz="914400" rtl="0" eaLnBrk="1" latinLnBrk="0" hangingPunct="1">
                  <a:defRPr kern="1200">
                    <a:solidFill>
                      <a:schemeClr val="tx1"/>
                    </a:solidFill>
                    <a:latin typeface="Arial" charset="0"/>
                    <a:ea typeface="ヒラギノ角ゴ Pro W3"/>
                    <a:cs typeface="ヒラギノ角ゴ Pro W3"/>
                  </a:defRPr>
                </a:lvl7pPr>
                <a:lvl8pPr marL="3200400" algn="l" defTabSz="914400" rtl="0" eaLnBrk="1" latinLnBrk="0" hangingPunct="1">
                  <a:defRPr kern="1200">
                    <a:solidFill>
                      <a:schemeClr val="tx1"/>
                    </a:solidFill>
                    <a:latin typeface="Arial" charset="0"/>
                    <a:ea typeface="ヒラギノ角ゴ Pro W3"/>
                    <a:cs typeface="ヒラギノ角ゴ Pro W3"/>
                  </a:defRPr>
                </a:lvl8pPr>
                <a:lvl9pPr marL="3657600" algn="l" defTabSz="914400" rtl="0" eaLnBrk="1" latinLnBrk="0" hangingPunct="1">
                  <a:defRPr kern="1200">
                    <a:solidFill>
                      <a:schemeClr val="tx1"/>
                    </a:solidFill>
                    <a:latin typeface="Arial" charset="0"/>
                    <a:ea typeface="ヒラギノ角ゴ Pro W3"/>
                    <a:cs typeface="ヒラギノ角ゴ Pro W3"/>
                  </a:defRPr>
                </a:lvl9pPr>
              </a:lstStyle>
              <a:p>
                <a:endParaRPr lang="en-US"/>
              </a:p>
            </p:txBody>
          </p:sp>
          <p:sp>
            <p:nvSpPr>
              <p:cNvPr id="41" name="Freeform 150">
                <a:extLst>
                  <a:ext uri="{FF2B5EF4-FFF2-40B4-BE49-F238E27FC236}">
                    <a16:creationId xmlns:a16="http://schemas.microsoft.com/office/drawing/2014/main" id="{B3E794B3-1C9C-46A4-B4B5-88BE03E71C0F}"/>
                  </a:ext>
                </a:extLst>
              </p:cNvPr>
              <p:cNvSpPr>
                <a:spLocks/>
              </p:cNvSpPr>
              <p:nvPr/>
            </p:nvSpPr>
            <p:spPr bwMode="auto">
              <a:xfrm>
                <a:off x="5425794" y="3545986"/>
                <a:ext cx="146667" cy="88000"/>
              </a:xfrm>
              <a:custGeom>
                <a:avLst/>
                <a:gdLst>
                  <a:gd name="T0" fmla="*/ 35 w 35"/>
                  <a:gd name="T1" fmla="*/ 21 h 21"/>
                  <a:gd name="T2" fmla="*/ 8 w 35"/>
                  <a:gd name="T3" fmla="*/ 0 h 21"/>
                  <a:gd name="T4" fmla="*/ 0 w 35"/>
                  <a:gd name="T5" fmla="*/ 2 h 21"/>
                </a:gdLst>
                <a:ahLst/>
                <a:cxnLst>
                  <a:cxn ang="0">
                    <a:pos x="T0" y="T1"/>
                  </a:cxn>
                  <a:cxn ang="0">
                    <a:pos x="T2" y="T3"/>
                  </a:cxn>
                  <a:cxn ang="0">
                    <a:pos x="T4" y="T5"/>
                  </a:cxn>
                </a:cxnLst>
                <a:rect l="0" t="0" r="r" b="b"/>
                <a:pathLst>
                  <a:path w="35" h="21">
                    <a:moveTo>
                      <a:pt x="35" y="21"/>
                    </a:moveTo>
                    <a:cubicBezTo>
                      <a:pt x="32" y="9"/>
                      <a:pt x="21" y="0"/>
                      <a:pt x="8" y="0"/>
                    </a:cubicBezTo>
                    <a:cubicBezTo>
                      <a:pt x="8" y="0"/>
                      <a:pt x="5" y="0"/>
                      <a:pt x="0" y="2"/>
                    </a:cubicBezTo>
                  </a:path>
                </a:pathLst>
              </a:custGeom>
              <a:noFill/>
              <a:ln w="31750" cap="rnd">
                <a:solidFill>
                  <a:schemeClr val="bg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GB"/>
                </a:defPPr>
                <a:lvl1pPr algn="l" defTabSz="457200" rtl="0" fontAlgn="base">
                  <a:spcBef>
                    <a:spcPct val="0"/>
                  </a:spcBef>
                  <a:spcAft>
                    <a:spcPct val="0"/>
                  </a:spcAft>
                  <a:defRPr kern="1200">
                    <a:solidFill>
                      <a:schemeClr val="tx1"/>
                    </a:solidFill>
                    <a:latin typeface="Arial" charset="0"/>
                    <a:ea typeface="ヒラギノ角ゴ Pro W3"/>
                    <a:cs typeface="ヒラギノ角ゴ Pro W3"/>
                  </a:defRPr>
                </a:lvl1pPr>
                <a:lvl2pPr marL="457200" algn="l" defTabSz="457200" rtl="0" fontAlgn="base">
                  <a:spcBef>
                    <a:spcPct val="0"/>
                  </a:spcBef>
                  <a:spcAft>
                    <a:spcPct val="0"/>
                  </a:spcAft>
                  <a:defRPr kern="1200">
                    <a:solidFill>
                      <a:schemeClr val="tx1"/>
                    </a:solidFill>
                    <a:latin typeface="Arial" charset="0"/>
                    <a:ea typeface="ヒラギノ角ゴ Pro W3"/>
                    <a:cs typeface="ヒラギノ角ゴ Pro W3"/>
                  </a:defRPr>
                </a:lvl2pPr>
                <a:lvl3pPr marL="914400" algn="l" defTabSz="457200" rtl="0" fontAlgn="base">
                  <a:spcBef>
                    <a:spcPct val="0"/>
                  </a:spcBef>
                  <a:spcAft>
                    <a:spcPct val="0"/>
                  </a:spcAft>
                  <a:defRPr kern="1200">
                    <a:solidFill>
                      <a:schemeClr val="tx1"/>
                    </a:solidFill>
                    <a:latin typeface="Arial" charset="0"/>
                    <a:ea typeface="ヒラギノ角ゴ Pro W3"/>
                    <a:cs typeface="ヒラギノ角ゴ Pro W3"/>
                  </a:defRPr>
                </a:lvl3pPr>
                <a:lvl4pPr marL="1371600" algn="l" defTabSz="457200" rtl="0" fontAlgn="base">
                  <a:spcBef>
                    <a:spcPct val="0"/>
                  </a:spcBef>
                  <a:spcAft>
                    <a:spcPct val="0"/>
                  </a:spcAft>
                  <a:defRPr kern="1200">
                    <a:solidFill>
                      <a:schemeClr val="tx1"/>
                    </a:solidFill>
                    <a:latin typeface="Arial" charset="0"/>
                    <a:ea typeface="ヒラギノ角ゴ Pro W3"/>
                    <a:cs typeface="ヒラギノ角ゴ Pro W3"/>
                  </a:defRPr>
                </a:lvl4pPr>
                <a:lvl5pPr marL="1828800" algn="l" defTabSz="457200" rtl="0" fontAlgn="base">
                  <a:spcBef>
                    <a:spcPct val="0"/>
                  </a:spcBef>
                  <a:spcAft>
                    <a:spcPct val="0"/>
                  </a:spcAft>
                  <a:defRPr kern="1200">
                    <a:solidFill>
                      <a:schemeClr val="tx1"/>
                    </a:solidFill>
                    <a:latin typeface="Arial" charset="0"/>
                    <a:ea typeface="ヒラギノ角ゴ Pro W3"/>
                    <a:cs typeface="ヒラギノ角ゴ Pro W3"/>
                  </a:defRPr>
                </a:lvl5pPr>
                <a:lvl6pPr marL="2286000" algn="l" defTabSz="914400" rtl="0" eaLnBrk="1" latinLnBrk="0" hangingPunct="1">
                  <a:defRPr kern="1200">
                    <a:solidFill>
                      <a:schemeClr val="tx1"/>
                    </a:solidFill>
                    <a:latin typeface="Arial" charset="0"/>
                    <a:ea typeface="ヒラギノ角ゴ Pro W3"/>
                    <a:cs typeface="ヒラギノ角ゴ Pro W3"/>
                  </a:defRPr>
                </a:lvl6pPr>
                <a:lvl7pPr marL="2743200" algn="l" defTabSz="914400" rtl="0" eaLnBrk="1" latinLnBrk="0" hangingPunct="1">
                  <a:defRPr kern="1200">
                    <a:solidFill>
                      <a:schemeClr val="tx1"/>
                    </a:solidFill>
                    <a:latin typeface="Arial" charset="0"/>
                    <a:ea typeface="ヒラギノ角ゴ Pro W3"/>
                    <a:cs typeface="ヒラギノ角ゴ Pro W3"/>
                  </a:defRPr>
                </a:lvl7pPr>
                <a:lvl8pPr marL="3200400" algn="l" defTabSz="914400" rtl="0" eaLnBrk="1" latinLnBrk="0" hangingPunct="1">
                  <a:defRPr kern="1200">
                    <a:solidFill>
                      <a:schemeClr val="tx1"/>
                    </a:solidFill>
                    <a:latin typeface="Arial" charset="0"/>
                    <a:ea typeface="ヒラギノ角ゴ Pro W3"/>
                    <a:cs typeface="ヒラギノ角ゴ Pro W3"/>
                  </a:defRPr>
                </a:lvl8pPr>
                <a:lvl9pPr marL="3657600" algn="l" defTabSz="914400" rtl="0" eaLnBrk="1" latinLnBrk="0" hangingPunct="1">
                  <a:defRPr kern="1200">
                    <a:solidFill>
                      <a:schemeClr val="tx1"/>
                    </a:solidFill>
                    <a:latin typeface="Arial" charset="0"/>
                    <a:ea typeface="ヒラギノ角ゴ Pro W3"/>
                    <a:cs typeface="ヒラギノ角ゴ Pro W3"/>
                  </a:defRPr>
                </a:lvl9pPr>
              </a:lstStyle>
              <a:p>
                <a:endParaRPr lang="en-US"/>
              </a:p>
            </p:txBody>
          </p:sp>
          <p:sp>
            <p:nvSpPr>
              <p:cNvPr id="42" name="Freeform 162">
                <a:extLst>
                  <a:ext uri="{FF2B5EF4-FFF2-40B4-BE49-F238E27FC236}">
                    <a16:creationId xmlns:a16="http://schemas.microsoft.com/office/drawing/2014/main" id="{16439DE8-0587-43CA-AB69-F591DB08AC09}"/>
                  </a:ext>
                </a:extLst>
              </p:cNvPr>
              <p:cNvSpPr>
                <a:spLocks/>
              </p:cNvSpPr>
              <p:nvPr/>
            </p:nvSpPr>
            <p:spPr bwMode="auto">
              <a:xfrm>
                <a:off x="5054575" y="3624883"/>
                <a:ext cx="647357" cy="241748"/>
              </a:xfrm>
              <a:custGeom>
                <a:avLst/>
                <a:gdLst>
                  <a:gd name="T0" fmla="*/ 0 w 155"/>
                  <a:gd name="T1" fmla="*/ 58 h 58"/>
                  <a:gd name="T2" fmla="*/ 97 w 155"/>
                  <a:gd name="T3" fmla="*/ 58 h 58"/>
                  <a:gd name="T4" fmla="*/ 132 w 155"/>
                  <a:gd name="T5" fmla="*/ 57 h 58"/>
                  <a:gd name="T6" fmla="*/ 155 w 155"/>
                  <a:gd name="T7" fmla="*/ 30 h 58"/>
                  <a:gd name="T8" fmla="*/ 127 w 155"/>
                  <a:gd name="T9" fmla="*/ 2 h 58"/>
                  <a:gd name="T10" fmla="*/ 109 w 155"/>
                  <a:gd name="T11" fmla="*/ 12 h 58"/>
                </a:gdLst>
                <a:ahLst/>
                <a:cxnLst>
                  <a:cxn ang="0">
                    <a:pos x="T0" y="T1"/>
                  </a:cxn>
                  <a:cxn ang="0">
                    <a:pos x="T2" y="T3"/>
                  </a:cxn>
                  <a:cxn ang="0">
                    <a:pos x="T4" y="T5"/>
                  </a:cxn>
                  <a:cxn ang="0">
                    <a:pos x="T6" y="T7"/>
                  </a:cxn>
                  <a:cxn ang="0">
                    <a:pos x="T8" y="T9"/>
                  </a:cxn>
                  <a:cxn ang="0">
                    <a:pos x="T10" y="T11"/>
                  </a:cxn>
                </a:cxnLst>
                <a:rect l="0" t="0" r="r" b="b"/>
                <a:pathLst>
                  <a:path w="155" h="58">
                    <a:moveTo>
                      <a:pt x="0" y="58"/>
                    </a:moveTo>
                    <a:cubicBezTo>
                      <a:pt x="97" y="58"/>
                      <a:pt x="97" y="58"/>
                      <a:pt x="97" y="58"/>
                    </a:cubicBezTo>
                    <a:cubicBezTo>
                      <a:pt x="132" y="57"/>
                      <a:pt x="132" y="57"/>
                      <a:pt x="132" y="57"/>
                    </a:cubicBezTo>
                    <a:cubicBezTo>
                      <a:pt x="150" y="57"/>
                      <a:pt x="155" y="39"/>
                      <a:pt x="155" y="30"/>
                    </a:cubicBezTo>
                    <a:cubicBezTo>
                      <a:pt x="155" y="14"/>
                      <a:pt x="143" y="2"/>
                      <a:pt x="127" y="2"/>
                    </a:cubicBezTo>
                    <a:cubicBezTo>
                      <a:pt x="127" y="2"/>
                      <a:pt x="118" y="0"/>
                      <a:pt x="109" y="12"/>
                    </a:cubicBezTo>
                  </a:path>
                </a:pathLst>
              </a:custGeom>
              <a:noFill/>
              <a:ln w="31750" cap="rnd">
                <a:solidFill>
                  <a:schemeClr val="bg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GB"/>
                </a:defPPr>
                <a:lvl1pPr algn="l" defTabSz="457200" rtl="0" fontAlgn="base">
                  <a:spcBef>
                    <a:spcPct val="0"/>
                  </a:spcBef>
                  <a:spcAft>
                    <a:spcPct val="0"/>
                  </a:spcAft>
                  <a:defRPr kern="1200">
                    <a:solidFill>
                      <a:schemeClr val="tx1"/>
                    </a:solidFill>
                    <a:latin typeface="Arial" charset="0"/>
                    <a:ea typeface="ヒラギノ角ゴ Pro W3"/>
                    <a:cs typeface="ヒラギノ角ゴ Pro W3"/>
                  </a:defRPr>
                </a:lvl1pPr>
                <a:lvl2pPr marL="457200" algn="l" defTabSz="457200" rtl="0" fontAlgn="base">
                  <a:spcBef>
                    <a:spcPct val="0"/>
                  </a:spcBef>
                  <a:spcAft>
                    <a:spcPct val="0"/>
                  </a:spcAft>
                  <a:defRPr kern="1200">
                    <a:solidFill>
                      <a:schemeClr val="tx1"/>
                    </a:solidFill>
                    <a:latin typeface="Arial" charset="0"/>
                    <a:ea typeface="ヒラギノ角ゴ Pro W3"/>
                    <a:cs typeface="ヒラギノ角ゴ Pro W3"/>
                  </a:defRPr>
                </a:lvl2pPr>
                <a:lvl3pPr marL="914400" algn="l" defTabSz="457200" rtl="0" fontAlgn="base">
                  <a:spcBef>
                    <a:spcPct val="0"/>
                  </a:spcBef>
                  <a:spcAft>
                    <a:spcPct val="0"/>
                  </a:spcAft>
                  <a:defRPr kern="1200">
                    <a:solidFill>
                      <a:schemeClr val="tx1"/>
                    </a:solidFill>
                    <a:latin typeface="Arial" charset="0"/>
                    <a:ea typeface="ヒラギノ角ゴ Pro W3"/>
                    <a:cs typeface="ヒラギノ角ゴ Pro W3"/>
                  </a:defRPr>
                </a:lvl3pPr>
                <a:lvl4pPr marL="1371600" algn="l" defTabSz="457200" rtl="0" fontAlgn="base">
                  <a:spcBef>
                    <a:spcPct val="0"/>
                  </a:spcBef>
                  <a:spcAft>
                    <a:spcPct val="0"/>
                  </a:spcAft>
                  <a:defRPr kern="1200">
                    <a:solidFill>
                      <a:schemeClr val="tx1"/>
                    </a:solidFill>
                    <a:latin typeface="Arial" charset="0"/>
                    <a:ea typeface="ヒラギノ角ゴ Pro W3"/>
                    <a:cs typeface="ヒラギノ角ゴ Pro W3"/>
                  </a:defRPr>
                </a:lvl4pPr>
                <a:lvl5pPr marL="1828800" algn="l" defTabSz="457200" rtl="0" fontAlgn="base">
                  <a:spcBef>
                    <a:spcPct val="0"/>
                  </a:spcBef>
                  <a:spcAft>
                    <a:spcPct val="0"/>
                  </a:spcAft>
                  <a:defRPr kern="1200">
                    <a:solidFill>
                      <a:schemeClr val="tx1"/>
                    </a:solidFill>
                    <a:latin typeface="Arial" charset="0"/>
                    <a:ea typeface="ヒラギノ角ゴ Pro W3"/>
                    <a:cs typeface="ヒラギノ角ゴ Pro W3"/>
                  </a:defRPr>
                </a:lvl5pPr>
                <a:lvl6pPr marL="2286000" algn="l" defTabSz="914400" rtl="0" eaLnBrk="1" latinLnBrk="0" hangingPunct="1">
                  <a:defRPr kern="1200">
                    <a:solidFill>
                      <a:schemeClr val="tx1"/>
                    </a:solidFill>
                    <a:latin typeface="Arial" charset="0"/>
                    <a:ea typeface="ヒラギノ角ゴ Pro W3"/>
                    <a:cs typeface="ヒラギノ角ゴ Pro W3"/>
                  </a:defRPr>
                </a:lvl6pPr>
                <a:lvl7pPr marL="2743200" algn="l" defTabSz="914400" rtl="0" eaLnBrk="1" latinLnBrk="0" hangingPunct="1">
                  <a:defRPr kern="1200">
                    <a:solidFill>
                      <a:schemeClr val="tx1"/>
                    </a:solidFill>
                    <a:latin typeface="Arial" charset="0"/>
                    <a:ea typeface="ヒラギノ角ゴ Pro W3"/>
                    <a:cs typeface="ヒラギノ角ゴ Pro W3"/>
                  </a:defRPr>
                </a:lvl7pPr>
                <a:lvl8pPr marL="3200400" algn="l" defTabSz="914400" rtl="0" eaLnBrk="1" latinLnBrk="0" hangingPunct="1">
                  <a:defRPr kern="1200">
                    <a:solidFill>
                      <a:schemeClr val="tx1"/>
                    </a:solidFill>
                    <a:latin typeface="Arial" charset="0"/>
                    <a:ea typeface="ヒラギノ角ゴ Pro W3"/>
                    <a:cs typeface="ヒラギノ角ゴ Pro W3"/>
                  </a:defRPr>
                </a:lvl8pPr>
                <a:lvl9pPr marL="3657600" algn="l" defTabSz="914400" rtl="0" eaLnBrk="1" latinLnBrk="0" hangingPunct="1">
                  <a:defRPr kern="1200">
                    <a:solidFill>
                      <a:schemeClr val="tx1"/>
                    </a:solidFill>
                    <a:latin typeface="Arial" charset="0"/>
                    <a:ea typeface="ヒラギノ角ゴ Pro W3"/>
                    <a:cs typeface="ヒラギノ角ゴ Pro W3"/>
                  </a:defRPr>
                </a:lvl9pPr>
              </a:lstStyle>
              <a:p>
                <a:endParaRPr lang="en-US"/>
              </a:p>
            </p:txBody>
          </p:sp>
          <p:sp>
            <p:nvSpPr>
              <p:cNvPr id="43" name="Freeform 147">
                <a:extLst>
                  <a:ext uri="{FF2B5EF4-FFF2-40B4-BE49-F238E27FC236}">
                    <a16:creationId xmlns:a16="http://schemas.microsoft.com/office/drawing/2014/main" id="{81CF8747-B2E2-43F1-AC07-54B84684C52C}"/>
                  </a:ext>
                </a:extLst>
              </p:cNvPr>
              <p:cNvSpPr>
                <a:spLocks/>
              </p:cNvSpPr>
              <p:nvPr/>
            </p:nvSpPr>
            <p:spPr bwMode="auto">
              <a:xfrm>
                <a:off x="5840682" y="3633986"/>
                <a:ext cx="117334" cy="232644"/>
              </a:xfrm>
              <a:custGeom>
                <a:avLst/>
                <a:gdLst>
                  <a:gd name="T0" fmla="*/ 28 w 28"/>
                  <a:gd name="T1" fmla="*/ 0 h 56"/>
                  <a:gd name="T2" fmla="*/ 0 w 28"/>
                  <a:gd name="T3" fmla="*/ 28 h 56"/>
                  <a:gd name="T4" fmla="*/ 28 w 28"/>
                  <a:gd name="T5" fmla="*/ 56 h 56"/>
                </a:gdLst>
                <a:ahLst/>
                <a:cxnLst>
                  <a:cxn ang="0">
                    <a:pos x="T0" y="T1"/>
                  </a:cxn>
                  <a:cxn ang="0">
                    <a:pos x="T2" y="T3"/>
                  </a:cxn>
                  <a:cxn ang="0">
                    <a:pos x="T4" y="T5"/>
                  </a:cxn>
                </a:cxnLst>
                <a:rect l="0" t="0" r="r" b="b"/>
                <a:pathLst>
                  <a:path w="28" h="56">
                    <a:moveTo>
                      <a:pt x="28" y="0"/>
                    </a:moveTo>
                    <a:cubicBezTo>
                      <a:pt x="13" y="0"/>
                      <a:pt x="0" y="12"/>
                      <a:pt x="0" y="28"/>
                    </a:cubicBezTo>
                    <a:cubicBezTo>
                      <a:pt x="0" y="43"/>
                      <a:pt x="13" y="56"/>
                      <a:pt x="28" y="56"/>
                    </a:cubicBezTo>
                  </a:path>
                </a:pathLst>
              </a:custGeom>
              <a:noFill/>
              <a:ln w="31750" cap="rnd">
                <a:solidFill>
                  <a:schemeClr val="bg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GB"/>
                </a:defPPr>
                <a:lvl1pPr algn="l" defTabSz="457200" rtl="0" fontAlgn="base">
                  <a:spcBef>
                    <a:spcPct val="0"/>
                  </a:spcBef>
                  <a:spcAft>
                    <a:spcPct val="0"/>
                  </a:spcAft>
                  <a:defRPr kern="1200">
                    <a:solidFill>
                      <a:schemeClr val="tx1"/>
                    </a:solidFill>
                    <a:latin typeface="Arial" charset="0"/>
                    <a:ea typeface="ヒラギノ角ゴ Pro W3"/>
                    <a:cs typeface="ヒラギノ角ゴ Pro W3"/>
                  </a:defRPr>
                </a:lvl1pPr>
                <a:lvl2pPr marL="457200" algn="l" defTabSz="457200" rtl="0" fontAlgn="base">
                  <a:spcBef>
                    <a:spcPct val="0"/>
                  </a:spcBef>
                  <a:spcAft>
                    <a:spcPct val="0"/>
                  </a:spcAft>
                  <a:defRPr kern="1200">
                    <a:solidFill>
                      <a:schemeClr val="tx1"/>
                    </a:solidFill>
                    <a:latin typeface="Arial" charset="0"/>
                    <a:ea typeface="ヒラギノ角ゴ Pro W3"/>
                    <a:cs typeface="ヒラギノ角ゴ Pro W3"/>
                  </a:defRPr>
                </a:lvl2pPr>
                <a:lvl3pPr marL="914400" algn="l" defTabSz="457200" rtl="0" fontAlgn="base">
                  <a:spcBef>
                    <a:spcPct val="0"/>
                  </a:spcBef>
                  <a:spcAft>
                    <a:spcPct val="0"/>
                  </a:spcAft>
                  <a:defRPr kern="1200">
                    <a:solidFill>
                      <a:schemeClr val="tx1"/>
                    </a:solidFill>
                    <a:latin typeface="Arial" charset="0"/>
                    <a:ea typeface="ヒラギノ角ゴ Pro W3"/>
                    <a:cs typeface="ヒラギノ角ゴ Pro W3"/>
                  </a:defRPr>
                </a:lvl3pPr>
                <a:lvl4pPr marL="1371600" algn="l" defTabSz="457200" rtl="0" fontAlgn="base">
                  <a:spcBef>
                    <a:spcPct val="0"/>
                  </a:spcBef>
                  <a:spcAft>
                    <a:spcPct val="0"/>
                  </a:spcAft>
                  <a:defRPr kern="1200">
                    <a:solidFill>
                      <a:schemeClr val="tx1"/>
                    </a:solidFill>
                    <a:latin typeface="Arial" charset="0"/>
                    <a:ea typeface="ヒラギノ角ゴ Pro W3"/>
                    <a:cs typeface="ヒラギノ角ゴ Pro W3"/>
                  </a:defRPr>
                </a:lvl4pPr>
                <a:lvl5pPr marL="1828800" algn="l" defTabSz="457200" rtl="0" fontAlgn="base">
                  <a:spcBef>
                    <a:spcPct val="0"/>
                  </a:spcBef>
                  <a:spcAft>
                    <a:spcPct val="0"/>
                  </a:spcAft>
                  <a:defRPr kern="1200">
                    <a:solidFill>
                      <a:schemeClr val="tx1"/>
                    </a:solidFill>
                    <a:latin typeface="Arial" charset="0"/>
                    <a:ea typeface="ヒラギノ角ゴ Pro W3"/>
                    <a:cs typeface="ヒラギノ角ゴ Pro W3"/>
                  </a:defRPr>
                </a:lvl5pPr>
                <a:lvl6pPr marL="2286000" algn="l" defTabSz="914400" rtl="0" eaLnBrk="1" latinLnBrk="0" hangingPunct="1">
                  <a:defRPr kern="1200">
                    <a:solidFill>
                      <a:schemeClr val="tx1"/>
                    </a:solidFill>
                    <a:latin typeface="Arial" charset="0"/>
                    <a:ea typeface="ヒラギノ角ゴ Pro W3"/>
                    <a:cs typeface="ヒラギノ角ゴ Pro W3"/>
                  </a:defRPr>
                </a:lvl6pPr>
                <a:lvl7pPr marL="2743200" algn="l" defTabSz="914400" rtl="0" eaLnBrk="1" latinLnBrk="0" hangingPunct="1">
                  <a:defRPr kern="1200">
                    <a:solidFill>
                      <a:schemeClr val="tx1"/>
                    </a:solidFill>
                    <a:latin typeface="Arial" charset="0"/>
                    <a:ea typeface="ヒラギノ角ゴ Pro W3"/>
                    <a:cs typeface="ヒラギノ角ゴ Pro W3"/>
                  </a:defRPr>
                </a:lvl7pPr>
                <a:lvl8pPr marL="3200400" algn="l" defTabSz="914400" rtl="0" eaLnBrk="1" latinLnBrk="0" hangingPunct="1">
                  <a:defRPr kern="1200">
                    <a:solidFill>
                      <a:schemeClr val="tx1"/>
                    </a:solidFill>
                    <a:latin typeface="Arial" charset="0"/>
                    <a:ea typeface="ヒラギノ角ゴ Pro W3"/>
                    <a:cs typeface="ヒラギノ角ゴ Pro W3"/>
                  </a:defRPr>
                </a:lvl8pPr>
                <a:lvl9pPr marL="3657600" algn="l" defTabSz="914400" rtl="0" eaLnBrk="1" latinLnBrk="0" hangingPunct="1">
                  <a:defRPr kern="1200">
                    <a:solidFill>
                      <a:schemeClr val="tx1"/>
                    </a:solidFill>
                    <a:latin typeface="Arial" charset="0"/>
                    <a:ea typeface="ヒラギノ角ゴ Pro W3"/>
                    <a:cs typeface="ヒラギノ角ゴ Pro W3"/>
                  </a:defRPr>
                </a:lvl9pPr>
              </a:lstStyle>
              <a:p>
                <a:endParaRPr lang="en-US"/>
              </a:p>
            </p:txBody>
          </p:sp>
          <p:sp>
            <p:nvSpPr>
              <p:cNvPr id="44" name="Freeform 148">
                <a:extLst>
                  <a:ext uri="{FF2B5EF4-FFF2-40B4-BE49-F238E27FC236}">
                    <a16:creationId xmlns:a16="http://schemas.microsoft.com/office/drawing/2014/main" id="{2FB2F1E6-5494-4E14-940A-80C9FB2607B6}"/>
                  </a:ext>
                </a:extLst>
              </p:cNvPr>
              <p:cNvSpPr>
                <a:spLocks/>
              </p:cNvSpPr>
              <p:nvPr/>
            </p:nvSpPr>
            <p:spPr bwMode="auto">
              <a:xfrm>
                <a:off x="5962062" y="3479228"/>
                <a:ext cx="200276" cy="183081"/>
              </a:xfrm>
              <a:custGeom>
                <a:avLst/>
                <a:gdLst>
                  <a:gd name="T0" fmla="*/ 5 w 48"/>
                  <a:gd name="T1" fmla="*/ 44 h 44"/>
                  <a:gd name="T2" fmla="*/ 0 w 48"/>
                  <a:gd name="T3" fmla="*/ 28 h 44"/>
                  <a:gd name="T4" fmla="*/ 28 w 48"/>
                  <a:gd name="T5" fmla="*/ 0 h 44"/>
                  <a:gd name="T6" fmla="*/ 48 w 48"/>
                  <a:gd name="T7" fmla="*/ 8 h 44"/>
                </a:gdLst>
                <a:ahLst/>
                <a:cxnLst>
                  <a:cxn ang="0">
                    <a:pos x="T0" y="T1"/>
                  </a:cxn>
                  <a:cxn ang="0">
                    <a:pos x="T2" y="T3"/>
                  </a:cxn>
                  <a:cxn ang="0">
                    <a:pos x="T4" y="T5"/>
                  </a:cxn>
                  <a:cxn ang="0">
                    <a:pos x="T6" y="T7"/>
                  </a:cxn>
                </a:cxnLst>
                <a:rect l="0" t="0" r="r" b="b"/>
                <a:pathLst>
                  <a:path w="48" h="44">
                    <a:moveTo>
                      <a:pt x="5" y="44"/>
                    </a:moveTo>
                    <a:cubicBezTo>
                      <a:pt x="2" y="40"/>
                      <a:pt x="0" y="34"/>
                      <a:pt x="0" y="28"/>
                    </a:cubicBezTo>
                    <a:cubicBezTo>
                      <a:pt x="0" y="13"/>
                      <a:pt x="12" y="0"/>
                      <a:pt x="28" y="0"/>
                    </a:cubicBezTo>
                    <a:cubicBezTo>
                      <a:pt x="36" y="0"/>
                      <a:pt x="43" y="3"/>
                      <a:pt x="48" y="8"/>
                    </a:cubicBezTo>
                  </a:path>
                </a:pathLst>
              </a:custGeom>
              <a:noFill/>
              <a:ln w="31750" cap="rnd">
                <a:solidFill>
                  <a:schemeClr val="bg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GB"/>
                </a:defPPr>
                <a:lvl1pPr algn="l" defTabSz="457200" rtl="0" fontAlgn="base">
                  <a:spcBef>
                    <a:spcPct val="0"/>
                  </a:spcBef>
                  <a:spcAft>
                    <a:spcPct val="0"/>
                  </a:spcAft>
                  <a:defRPr kern="1200">
                    <a:solidFill>
                      <a:schemeClr val="tx1"/>
                    </a:solidFill>
                    <a:latin typeface="Arial" charset="0"/>
                    <a:ea typeface="ヒラギノ角ゴ Pro W3"/>
                    <a:cs typeface="ヒラギノ角ゴ Pro W3"/>
                  </a:defRPr>
                </a:lvl1pPr>
                <a:lvl2pPr marL="457200" algn="l" defTabSz="457200" rtl="0" fontAlgn="base">
                  <a:spcBef>
                    <a:spcPct val="0"/>
                  </a:spcBef>
                  <a:spcAft>
                    <a:spcPct val="0"/>
                  </a:spcAft>
                  <a:defRPr kern="1200">
                    <a:solidFill>
                      <a:schemeClr val="tx1"/>
                    </a:solidFill>
                    <a:latin typeface="Arial" charset="0"/>
                    <a:ea typeface="ヒラギノ角ゴ Pro W3"/>
                    <a:cs typeface="ヒラギノ角ゴ Pro W3"/>
                  </a:defRPr>
                </a:lvl2pPr>
                <a:lvl3pPr marL="914400" algn="l" defTabSz="457200" rtl="0" fontAlgn="base">
                  <a:spcBef>
                    <a:spcPct val="0"/>
                  </a:spcBef>
                  <a:spcAft>
                    <a:spcPct val="0"/>
                  </a:spcAft>
                  <a:defRPr kern="1200">
                    <a:solidFill>
                      <a:schemeClr val="tx1"/>
                    </a:solidFill>
                    <a:latin typeface="Arial" charset="0"/>
                    <a:ea typeface="ヒラギノ角ゴ Pro W3"/>
                    <a:cs typeface="ヒラギノ角ゴ Pro W3"/>
                  </a:defRPr>
                </a:lvl3pPr>
                <a:lvl4pPr marL="1371600" algn="l" defTabSz="457200" rtl="0" fontAlgn="base">
                  <a:spcBef>
                    <a:spcPct val="0"/>
                  </a:spcBef>
                  <a:spcAft>
                    <a:spcPct val="0"/>
                  </a:spcAft>
                  <a:defRPr kern="1200">
                    <a:solidFill>
                      <a:schemeClr val="tx1"/>
                    </a:solidFill>
                    <a:latin typeface="Arial" charset="0"/>
                    <a:ea typeface="ヒラギノ角ゴ Pro W3"/>
                    <a:cs typeface="ヒラギノ角ゴ Pro W3"/>
                  </a:defRPr>
                </a:lvl4pPr>
                <a:lvl5pPr marL="1828800" algn="l" defTabSz="457200" rtl="0" fontAlgn="base">
                  <a:spcBef>
                    <a:spcPct val="0"/>
                  </a:spcBef>
                  <a:spcAft>
                    <a:spcPct val="0"/>
                  </a:spcAft>
                  <a:defRPr kern="1200">
                    <a:solidFill>
                      <a:schemeClr val="tx1"/>
                    </a:solidFill>
                    <a:latin typeface="Arial" charset="0"/>
                    <a:ea typeface="ヒラギノ角ゴ Pro W3"/>
                    <a:cs typeface="ヒラギノ角ゴ Pro W3"/>
                  </a:defRPr>
                </a:lvl5pPr>
                <a:lvl6pPr marL="2286000" algn="l" defTabSz="914400" rtl="0" eaLnBrk="1" latinLnBrk="0" hangingPunct="1">
                  <a:defRPr kern="1200">
                    <a:solidFill>
                      <a:schemeClr val="tx1"/>
                    </a:solidFill>
                    <a:latin typeface="Arial" charset="0"/>
                    <a:ea typeface="ヒラギノ角ゴ Pro W3"/>
                    <a:cs typeface="ヒラギノ角ゴ Pro W3"/>
                  </a:defRPr>
                </a:lvl6pPr>
                <a:lvl7pPr marL="2743200" algn="l" defTabSz="914400" rtl="0" eaLnBrk="1" latinLnBrk="0" hangingPunct="1">
                  <a:defRPr kern="1200">
                    <a:solidFill>
                      <a:schemeClr val="tx1"/>
                    </a:solidFill>
                    <a:latin typeface="Arial" charset="0"/>
                    <a:ea typeface="ヒラギノ角ゴ Pro W3"/>
                    <a:cs typeface="ヒラギノ角ゴ Pro W3"/>
                  </a:defRPr>
                </a:lvl7pPr>
                <a:lvl8pPr marL="3200400" algn="l" defTabSz="914400" rtl="0" eaLnBrk="1" latinLnBrk="0" hangingPunct="1">
                  <a:defRPr kern="1200">
                    <a:solidFill>
                      <a:schemeClr val="tx1"/>
                    </a:solidFill>
                    <a:latin typeface="Arial" charset="0"/>
                    <a:ea typeface="ヒラギノ角ゴ Pro W3"/>
                    <a:cs typeface="ヒラギノ角ゴ Pro W3"/>
                  </a:defRPr>
                </a:lvl8pPr>
                <a:lvl9pPr marL="3657600" algn="l" defTabSz="914400" rtl="0" eaLnBrk="1" latinLnBrk="0" hangingPunct="1">
                  <a:defRPr kern="1200">
                    <a:solidFill>
                      <a:schemeClr val="tx1"/>
                    </a:solidFill>
                    <a:latin typeface="Arial" charset="0"/>
                    <a:ea typeface="ヒラギノ角ゴ Pro W3"/>
                    <a:cs typeface="ヒラギノ角ゴ Pro W3"/>
                  </a:defRPr>
                </a:lvl9pPr>
              </a:lstStyle>
              <a:p>
                <a:endParaRPr lang="en-US"/>
              </a:p>
            </p:txBody>
          </p:sp>
          <p:sp>
            <p:nvSpPr>
              <p:cNvPr id="45" name="Freeform 149">
                <a:extLst>
                  <a:ext uri="{FF2B5EF4-FFF2-40B4-BE49-F238E27FC236}">
                    <a16:creationId xmlns:a16="http://schemas.microsoft.com/office/drawing/2014/main" id="{CB2932D1-C37A-4BA3-9326-772E0E9C503B}"/>
                  </a:ext>
                </a:extLst>
              </p:cNvPr>
              <p:cNvSpPr>
                <a:spLocks/>
              </p:cNvSpPr>
              <p:nvPr/>
            </p:nvSpPr>
            <p:spPr bwMode="auto">
              <a:xfrm>
                <a:off x="6166384" y="3453940"/>
                <a:ext cx="217472" cy="92046"/>
              </a:xfrm>
              <a:custGeom>
                <a:avLst/>
                <a:gdLst>
                  <a:gd name="T0" fmla="*/ 0 w 52"/>
                  <a:gd name="T1" fmla="*/ 15 h 22"/>
                  <a:gd name="T2" fmla="*/ 25 w 52"/>
                  <a:gd name="T3" fmla="*/ 0 h 22"/>
                  <a:gd name="T4" fmla="*/ 52 w 52"/>
                  <a:gd name="T5" fmla="*/ 22 h 22"/>
                </a:gdLst>
                <a:ahLst/>
                <a:cxnLst>
                  <a:cxn ang="0">
                    <a:pos x="T0" y="T1"/>
                  </a:cxn>
                  <a:cxn ang="0">
                    <a:pos x="T2" y="T3"/>
                  </a:cxn>
                  <a:cxn ang="0">
                    <a:pos x="T4" y="T5"/>
                  </a:cxn>
                </a:cxnLst>
                <a:rect l="0" t="0" r="r" b="b"/>
                <a:pathLst>
                  <a:path w="52" h="22">
                    <a:moveTo>
                      <a:pt x="0" y="15"/>
                    </a:moveTo>
                    <a:cubicBezTo>
                      <a:pt x="5" y="6"/>
                      <a:pt x="14" y="0"/>
                      <a:pt x="25" y="0"/>
                    </a:cubicBezTo>
                    <a:cubicBezTo>
                      <a:pt x="38" y="0"/>
                      <a:pt x="49" y="10"/>
                      <a:pt x="52" y="22"/>
                    </a:cubicBezTo>
                  </a:path>
                </a:pathLst>
              </a:custGeom>
              <a:noFill/>
              <a:ln w="31750" cap="rnd">
                <a:solidFill>
                  <a:schemeClr val="bg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GB"/>
                </a:defPPr>
                <a:lvl1pPr algn="l" defTabSz="457200" rtl="0" fontAlgn="base">
                  <a:spcBef>
                    <a:spcPct val="0"/>
                  </a:spcBef>
                  <a:spcAft>
                    <a:spcPct val="0"/>
                  </a:spcAft>
                  <a:defRPr kern="1200">
                    <a:solidFill>
                      <a:schemeClr val="tx1"/>
                    </a:solidFill>
                    <a:latin typeface="Arial" charset="0"/>
                    <a:ea typeface="ヒラギノ角ゴ Pro W3"/>
                    <a:cs typeface="ヒラギノ角ゴ Pro W3"/>
                  </a:defRPr>
                </a:lvl1pPr>
                <a:lvl2pPr marL="457200" algn="l" defTabSz="457200" rtl="0" fontAlgn="base">
                  <a:spcBef>
                    <a:spcPct val="0"/>
                  </a:spcBef>
                  <a:spcAft>
                    <a:spcPct val="0"/>
                  </a:spcAft>
                  <a:defRPr kern="1200">
                    <a:solidFill>
                      <a:schemeClr val="tx1"/>
                    </a:solidFill>
                    <a:latin typeface="Arial" charset="0"/>
                    <a:ea typeface="ヒラギノ角ゴ Pro W3"/>
                    <a:cs typeface="ヒラギノ角ゴ Pro W3"/>
                  </a:defRPr>
                </a:lvl2pPr>
                <a:lvl3pPr marL="914400" algn="l" defTabSz="457200" rtl="0" fontAlgn="base">
                  <a:spcBef>
                    <a:spcPct val="0"/>
                  </a:spcBef>
                  <a:spcAft>
                    <a:spcPct val="0"/>
                  </a:spcAft>
                  <a:defRPr kern="1200">
                    <a:solidFill>
                      <a:schemeClr val="tx1"/>
                    </a:solidFill>
                    <a:latin typeface="Arial" charset="0"/>
                    <a:ea typeface="ヒラギノ角ゴ Pro W3"/>
                    <a:cs typeface="ヒラギノ角ゴ Pro W3"/>
                  </a:defRPr>
                </a:lvl3pPr>
                <a:lvl4pPr marL="1371600" algn="l" defTabSz="457200" rtl="0" fontAlgn="base">
                  <a:spcBef>
                    <a:spcPct val="0"/>
                  </a:spcBef>
                  <a:spcAft>
                    <a:spcPct val="0"/>
                  </a:spcAft>
                  <a:defRPr kern="1200">
                    <a:solidFill>
                      <a:schemeClr val="tx1"/>
                    </a:solidFill>
                    <a:latin typeface="Arial" charset="0"/>
                    <a:ea typeface="ヒラギノ角ゴ Pro W3"/>
                    <a:cs typeface="ヒラギノ角ゴ Pro W3"/>
                  </a:defRPr>
                </a:lvl4pPr>
                <a:lvl5pPr marL="1828800" algn="l" defTabSz="457200" rtl="0" fontAlgn="base">
                  <a:spcBef>
                    <a:spcPct val="0"/>
                  </a:spcBef>
                  <a:spcAft>
                    <a:spcPct val="0"/>
                  </a:spcAft>
                  <a:defRPr kern="1200">
                    <a:solidFill>
                      <a:schemeClr val="tx1"/>
                    </a:solidFill>
                    <a:latin typeface="Arial" charset="0"/>
                    <a:ea typeface="ヒラギノ角ゴ Pro W3"/>
                    <a:cs typeface="ヒラギノ角ゴ Pro W3"/>
                  </a:defRPr>
                </a:lvl5pPr>
                <a:lvl6pPr marL="2286000" algn="l" defTabSz="914400" rtl="0" eaLnBrk="1" latinLnBrk="0" hangingPunct="1">
                  <a:defRPr kern="1200">
                    <a:solidFill>
                      <a:schemeClr val="tx1"/>
                    </a:solidFill>
                    <a:latin typeface="Arial" charset="0"/>
                    <a:ea typeface="ヒラギノ角ゴ Pro W3"/>
                    <a:cs typeface="ヒラギノ角ゴ Pro W3"/>
                  </a:defRPr>
                </a:lvl6pPr>
                <a:lvl7pPr marL="2743200" algn="l" defTabSz="914400" rtl="0" eaLnBrk="1" latinLnBrk="0" hangingPunct="1">
                  <a:defRPr kern="1200">
                    <a:solidFill>
                      <a:schemeClr val="tx1"/>
                    </a:solidFill>
                    <a:latin typeface="Arial" charset="0"/>
                    <a:ea typeface="ヒラギノ角ゴ Pro W3"/>
                    <a:cs typeface="ヒラギノ角ゴ Pro W3"/>
                  </a:defRPr>
                </a:lvl7pPr>
                <a:lvl8pPr marL="3200400" algn="l" defTabSz="914400" rtl="0" eaLnBrk="1" latinLnBrk="0" hangingPunct="1">
                  <a:defRPr kern="1200">
                    <a:solidFill>
                      <a:schemeClr val="tx1"/>
                    </a:solidFill>
                    <a:latin typeface="Arial" charset="0"/>
                    <a:ea typeface="ヒラギノ角ゴ Pro W3"/>
                    <a:cs typeface="ヒラギノ角ゴ Pro W3"/>
                  </a:defRPr>
                </a:lvl8pPr>
                <a:lvl9pPr marL="3657600" algn="l" defTabSz="914400" rtl="0" eaLnBrk="1" latinLnBrk="0" hangingPunct="1">
                  <a:defRPr kern="1200">
                    <a:solidFill>
                      <a:schemeClr val="tx1"/>
                    </a:solidFill>
                    <a:latin typeface="Arial" charset="0"/>
                    <a:ea typeface="ヒラギノ角ゴ Pro W3"/>
                    <a:cs typeface="ヒラギノ角ゴ Pro W3"/>
                  </a:defRPr>
                </a:lvl9pPr>
              </a:lstStyle>
              <a:p>
                <a:endParaRPr lang="en-US"/>
              </a:p>
            </p:txBody>
          </p:sp>
          <p:sp>
            <p:nvSpPr>
              <p:cNvPr id="46" name="Freeform 150">
                <a:extLst>
                  <a:ext uri="{FF2B5EF4-FFF2-40B4-BE49-F238E27FC236}">
                    <a16:creationId xmlns:a16="http://schemas.microsoft.com/office/drawing/2014/main" id="{9018D2D5-DCE3-43F1-B52D-ADF3E12F4DA0}"/>
                  </a:ext>
                </a:extLst>
              </p:cNvPr>
              <p:cNvSpPr>
                <a:spLocks/>
              </p:cNvSpPr>
              <p:nvPr/>
            </p:nvSpPr>
            <p:spPr bwMode="auto">
              <a:xfrm>
                <a:off x="6337327" y="3545986"/>
                <a:ext cx="146667" cy="88000"/>
              </a:xfrm>
              <a:custGeom>
                <a:avLst/>
                <a:gdLst>
                  <a:gd name="T0" fmla="*/ 35 w 35"/>
                  <a:gd name="T1" fmla="*/ 21 h 21"/>
                  <a:gd name="T2" fmla="*/ 8 w 35"/>
                  <a:gd name="T3" fmla="*/ 0 h 21"/>
                  <a:gd name="T4" fmla="*/ 0 w 35"/>
                  <a:gd name="T5" fmla="*/ 2 h 21"/>
                </a:gdLst>
                <a:ahLst/>
                <a:cxnLst>
                  <a:cxn ang="0">
                    <a:pos x="T0" y="T1"/>
                  </a:cxn>
                  <a:cxn ang="0">
                    <a:pos x="T2" y="T3"/>
                  </a:cxn>
                  <a:cxn ang="0">
                    <a:pos x="T4" y="T5"/>
                  </a:cxn>
                </a:cxnLst>
                <a:rect l="0" t="0" r="r" b="b"/>
                <a:pathLst>
                  <a:path w="35" h="21">
                    <a:moveTo>
                      <a:pt x="35" y="21"/>
                    </a:moveTo>
                    <a:cubicBezTo>
                      <a:pt x="32" y="9"/>
                      <a:pt x="21" y="0"/>
                      <a:pt x="8" y="0"/>
                    </a:cubicBezTo>
                    <a:cubicBezTo>
                      <a:pt x="8" y="0"/>
                      <a:pt x="5" y="0"/>
                      <a:pt x="0" y="2"/>
                    </a:cubicBezTo>
                  </a:path>
                </a:pathLst>
              </a:custGeom>
              <a:noFill/>
              <a:ln w="31750" cap="rnd">
                <a:solidFill>
                  <a:schemeClr val="bg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GB"/>
                </a:defPPr>
                <a:lvl1pPr algn="l" defTabSz="457200" rtl="0" fontAlgn="base">
                  <a:spcBef>
                    <a:spcPct val="0"/>
                  </a:spcBef>
                  <a:spcAft>
                    <a:spcPct val="0"/>
                  </a:spcAft>
                  <a:defRPr kern="1200">
                    <a:solidFill>
                      <a:schemeClr val="tx1"/>
                    </a:solidFill>
                    <a:latin typeface="Arial" charset="0"/>
                    <a:ea typeface="ヒラギノ角ゴ Pro W3"/>
                    <a:cs typeface="ヒラギノ角ゴ Pro W3"/>
                  </a:defRPr>
                </a:lvl1pPr>
                <a:lvl2pPr marL="457200" algn="l" defTabSz="457200" rtl="0" fontAlgn="base">
                  <a:spcBef>
                    <a:spcPct val="0"/>
                  </a:spcBef>
                  <a:spcAft>
                    <a:spcPct val="0"/>
                  </a:spcAft>
                  <a:defRPr kern="1200">
                    <a:solidFill>
                      <a:schemeClr val="tx1"/>
                    </a:solidFill>
                    <a:latin typeface="Arial" charset="0"/>
                    <a:ea typeface="ヒラギノ角ゴ Pro W3"/>
                    <a:cs typeface="ヒラギノ角ゴ Pro W3"/>
                  </a:defRPr>
                </a:lvl2pPr>
                <a:lvl3pPr marL="914400" algn="l" defTabSz="457200" rtl="0" fontAlgn="base">
                  <a:spcBef>
                    <a:spcPct val="0"/>
                  </a:spcBef>
                  <a:spcAft>
                    <a:spcPct val="0"/>
                  </a:spcAft>
                  <a:defRPr kern="1200">
                    <a:solidFill>
                      <a:schemeClr val="tx1"/>
                    </a:solidFill>
                    <a:latin typeface="Arial" charset="0"/>
                    <a:ea typeface="ヒラギノ角ゴ Pro W3"/>
                    <a:cs typeface="ヒラギノ角ゴ Pro W3"/>
                  </a:defRPr>
                </a:lvl3pPr>
                <a:lvl4pPr marL="1371600" algn="l" defTabSz="457200" rtl="0" fontAlgn="base">
                  <a:spcBef>
                    <a:spcPct val="0"/>
                  </a:spcBef>
                  <a:spcAft>
                    <a:spcPct val="0"/>
                  </a:spcAft>
                  <a:defRPr kern="1200">
                    <a:solidFill>
                      <a:schemeClr val="tx1"/>
                    </a:solidFill>
                    <a:latin typeface="Arial" charset="0"/>
                    <a:ea typeface="ヒラギノ角ゴ Pro W3"/>
                    <a:cs typeface="ヒラギノ角ゴ Pro W3"/>
                  </a:defRPr>
                </a:lvl4pPr>
                <a:lvl5pPr marL="1828800" algn="l" defTabSz="457200" rtl="0" fontAlgn="base">
                  <a:spcBef>
                    <a:spcPct val="0"/>
                  </a:spcBef>
                  <a:spcAft>
                    <a:spcPct val="0"/>
                  </a:spcAft>
                  <a:defRPr kern="1200">
                    <a:solidFill>
                      <a:schemeClr val="tx1"/>
                    </a:solidFill>
                    <a:latin typeface="Arial" charset="0"/>
                    <a:ea typeface="ヒラギノ角ゴ Pro W3"/>
                    <a:cs typeface="ヒラギノ角ゴ Pro W3"/>
                  </a:defRPr>
                </a:lvl5pPr>
                <a:lvl6pPr marL="2286000" algn="l" defTabSz="914400" rtl="0" eaLnBrk="1" latinLnBrk="0" hangingPunct="1">
                  <a:defRPr kern="1200">
                    <a:solidFill>
                      <a:schemeClr val="tx1"/>
                    </a:solidFill>
                    <a:latin typeface="Arial" charset="0"/>
                    <a:ea typeface="ヒラギノ角ゴ Pro W3"/>
                    <a:cs typeface="ヒラギノ角ゴ Pro W3"/>
                  </a:defRPr>
                </a:lvl6pPr>
                <a:lvl7pPr marL="2743200" algn="l" defTabSz="914400" rtl="0" eaLnBrk="1" latinLnBrk="0" hangingPunct="1">
                  <a:defRPr kern="1200">
                    <a:solidFill>
                      <a:schemeClr val="tx1"/>
                    </a:solidFill>
                    <a:latin typeface="Arial" charset="0"/>
                    <a:ea typeface="ヒラギノ角ゴ Pro W3"/>
                    <a:cs typeface="ヒラギノ角ゴ Pro W3"/>
                  </a:defRPr>
                </a:lvl7pPr>
                <a:lvl8pPr marL="3200400" algn="l" defTabSz="914400" rtl="0" eaLnBrk="1" latinLnBrk="0" hangingPunct="1">
                  <a:defRPr kern="1200">
                    <a:solidFill>
                      <a:schemeClr val="tx1"/>
                    </a:solidFill>
                    <a:latin typeface="Arial" charset="0"/>
                    <a:ea typeface="ヒラギノ角ゴ Pro W3"/>
                    <a:cs typeface="ヒラギノ角ゴ Pro W3"/>
                  </a:defRPr>
                </a:lvl8pPr>
                <a:lvl9pPr marL="3657600" algn="l" defTabSz="914400" rtl="0" eaLnBrk="1" latinLnBrk="0" hangingPunct="1">
                  <a:defRPr kern="1200">
                    <a:solidFill>
                      <a:schemeClr val="tx1"/>
                    </a:solidFill>
                    <a:latin typeface="Arial" charset="0"/>
                    <a:ea typeface="ヒラギノ角ゴ Pro W3"/>
                    <a:cs typeface="ヒラギノ角ゴ Pro W3"/>
                  </a:defRPr>
                </a:lvl9pPr>
              </a:lstStyle>
              <a:p>
                <a:endParaRPr lang="en-US"/>
              </a:p>
            </p:txBody>
          </p:sp>
          <p:sp>
            <p:nvSpPr>
              <p:cNvPr id="47" name="Freeform 162">
                <a:extLst>
                  <a:ext uri="{FF2B5EF4-FFF2-40B4-BE49-F238E27FC236}">
                    <a16:creationId xmlns:a16="http://schemas.microsoft.com/office/drawing/2014/main" id="{93B1A443-C620-4EBB-99BE-98B0917F80C4}"/>
                  </a:ext>
                </a:extLst>
              </p:cNvPr>
              <p:cNvSpPr>
                <a:spLocks/>
              </p:cNvSpPr>
              <p:nvPr/>
            </p:nvSpPr>
            <p:spPr bwMode="auto">
              <a:xfrm>
                <a:off x="5966108" y="3624883"/>
                <a:ext cx="647357" cy="241748"/>
              </a:xfrm>
              <a:custGeom>
                <a:avLst/>
                <a:gdLst>
                  <a:gd name="T0" fmla="*/ 0 w 155"/>
                  <a:gd name="T1" fmla="*/ 58 h 58"/>
                  <a:gd name="T2" fmla="*/ 97 w 155"/>
                  <a:gd name="T3" fmla="*/ 58 h 58"/>
                  <a:gd name="T4" fmla="*/ 132 w 155"/>
                  <a:gd name="T5" fmla="*/ 57 h 58"/>
                  <a:gd name="T6" fmla="*/ 155 w 155"/>
                  <a:gd name="T7" fmla="*/ 30 h 58"/>
                  <a:gd name="T8" fmla="*/ 127 w 155"/>
                  <a:gd name="T9" fmla="*/ 2 h 58"/>
                  <a:gd name="T10" fmla="*/ 109 w 155"/>
                  <a:gd name="T11" fmla="*/ 12 h 58"/>
                </a:gdLst>
                <a:ahLst/>
                <a:cxnLst>
                  <a:cxn ang="0">
                    <a:pos x="T0" y="T1"/>
                  </a:cxn>
                  <a:cxn ang="0">
                    <a:pos x="T2" y="T3"/>
                  </a:cxn>
                  <a:cxn ang="0">
                    <a:pos x="T4" y="T5"/>
                  </a:cxn>
                  <a:cxn ang="0">
                    <a:pos x="T6" y="T7"/>
                  </a:cxn>
                  <a:cxn ang="0">
                    <a:pos x="T8" y="T9"/>
                  </a:cxn>
                  <a:cxn ang="0">
                    <a:pos x="T10" y="T11"/>
                  </a:cxn>
                </a:cxnLst>
                <a:rect l="0" t="0" r="r" b="b"/>
                <a:pathLst>
                  <a:path w="155" h="58">
                    <a:moveTo>
                      <a:pt x="0" y="58"/>
                    </a:moveTo>
                    <a:cubicBezTo>
                      <a:pt x="97" y="58"/>
                      <a:pt x="97" y="58"/>
                      <a:pt x="97" y="58"/>
                    </a:cubicBezTo>
                    <a:cubicBezTo>
                      <a:pt x="132" y="57"/>
                      <a:pt x="132" y="57"/>
                      <a:pt x="132" y="57"/>
                    </a:cubicBezTo>
                    <a:cubicBezTo>
                      <a:pt x="150" y="57"/>
                      <a:pt x="155" y="39"/>
                      <a:pt x="155" y="30"/>
                    </a:cubicBezTo>
                    <a:cubicBezTo>
                      <a:pt x="155" y="14"/>
                      <a:pt x="143" y="2"/>
                      <a:pt x="127" y="2"/>
                    </a:cubicBezTo>
                    <a:cubicBezTo>
                      <a:pt x="127" y="2"/>
                      <a:pt x="118" y="0"/>
                      <a:pt x="109" y="12"/>
                    </a:cubicBezTo>
                  </a:path>
                </a:pathLst>
              </a:custGeom>
              <a:noFill/>
              <a:ln w="31750" cap="rnd">
                <a:solidFill>
                  <a:schemeClr val="bg2"/>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defPPr>
                  <a:defRPr lang="en-GB"/>
                </a:defPPr>
                <a:lvl1pPr algn="l" defTabSz="457200" rtl="0" fontAlgn="base">
                  <a:spcBef>
                    <a:spcPct val="0"/>
                  </a:spcBef>
                  <a:spcAft>
                    <a:spcPct val="0"/>
                  </a:spcAft>
                  <a:defRPr kern="1200">
                    <a:solidFill>
                      <a:schemeClr val="tx1"/>
                    </a:solidFill>
                    <a:latin typeface="Arial" charset="0"/>
                    <a:ea typeface="ヒラギノ角ゴ Pro W3"/>
                    <a:cs typeface="ヒラギノ角ゴ Pro W3"/>
                  </a:defRPr>
                </a:lvl1pPr>
                <a:lvl2pPr marL="457200" algn="l" defTabSz="457200" rtl="0" fontAlgn="base">
                  <a:spcBef>
                    <a:spcPct val="0"/>
                  </a:spcBef>
                  <a:spcAft>
                    <a:spcPct val="0"/>
                  </a:spcAft>
                  <a:defRPr kern="1200">
                    <a:solidFill>
                      <a:schemeClr val="tx1"/>
                    </a:solidFill>
                    <a:latin typeface="Arial" charset="0"/>
                    <a:ea typeface="ヒラギノ角ゴ Pro W3"/>
                    <a:cs typeface="ヒラギノ角ゴ Pro W3"/>
                  </a:defRPr>
                </a:lvl2pPr>
                <a:lvl3pPr marL="914400" algn="l" defTabSz="457200" rtl="0" fontAlgn="base">
                  <a:spcBef>
                    <a:spcPct val="0"/>
                  </a:spcBef>
                  <a:spcAft>
                    <a:spcPct val="0"/>
                  </a:spcAft>
                  <a:defRPr kern="1200">
                    <a:solidFill>
                      <a:schemeClr val="tx1"/>
                    </a:solidFill>
                    <a:latin typeface="Arial" charset="0"/>
                    <a:ea typeface="ヒラギノ角ゴ Pro W3"/>
                    <a:cs typeface="ヒラギノ角ゴ Pro W3"/>
                  </a:defRPr>
                </a:lvl3pPr>
                <a:lvl4pPr marL="1371600" algn="l" defTabSz="457200" rtl="0" fontAlgn="base">
                  <a:spcBef>
                    <a:spcPct val="0"/>
                  </a:spcBef>
                  <a:spcAft>
                    <a:spcPct val="0"/>
                  </a:spcAft>
                  <a:defRPr kern="1200">
                    <a:solidFill>
                      <a:schemeClr val="tx1"/>
                    </a:solidFill>
                    <a:latin typeface="Arial" charset="0"/>
                    <a:ea typeface="ヒラギノ角ゴ Pro W3"/>
                    <a:cs typeface="ヒラギノ角ゴ Pro W3"/>
                  </a:defRPr>
                </a:lvl4pPr>
                <a:lvl5pPr marL="1828800" algn="l" defTabSz="457200" rtl="0" fontAlgn="base">
                  <a:spcBef>
                    <a:spcPct val="0"/>
                  </a:spcBef>
                  <a:spcAft>
                    <a:spcPct val="0"/>
                  </a:spcAft>
                  <a:defRPr kern="1200">
                    <a:solidFill>
                      <a:schemeClr val="tx1"/>
                    </a:solidFill>
                    <a:latin typeface="Arial" charset="0"/>
                    <a:ea typeface="ヒラギノ角ゴ Pro W3"/>
                    <a:cs typeface="ヒラギノ角ゴ Pro W3"/>
                  </a:defRPr>
                </a:lvl5pPr>
                <a:lvl6pPr marL="2286000" algn="l" defTabSz="914400" rtl="0" eaLnBrk="1" latinLnBrk="0" hangingPunct="1">
                  <a:defRPr kern="1200">
                    <a:solidFill>
                      <a:schemeClr val="tx1"/>
                    </a:solidFill>
                    <a:latin typeface="Arial" charset="0"/>
                    <a:ea typeface="ヒラギノ角ゴ Pro W3"/>
                    <a:cs typeface="ヒラギノ角ゴ Pro W3"/>
                  </a:defRPr>
                </a:lvl6pPr>
                <a:lvl7pPr marL="2743200" algn="l" defTabSz="914400" rtl="0" eaLnBrk="1" latinLnBrk="0" hangingPunct="1">
                  <a:defRPr kern="1200">
                    <a:solidFill>
                      <a:schemeClr val="tx1"/>
                    </a:solidFill>
                    <a:latin typeface="Arial" charset="0"/>
                    <a:ea typeface="ヒラギノ角ゴ Pro W3"/>
                    <a:cs typeface="ヒラギノ角ゴ Pro W3"/>
                  </a:defRPr>
                </a:lvl7pPr>
                <a:lvl8pPr marL="3200400" algn="l" defTabSz="914400" rtl="0" eaLnBrk="1" latinLnBrk="0" hangingPunct="1">
                  <a:defRPr kern="1200">
                    <a:solidFill>
                      <a:schemeClr val="tx1"/>
                    </a:solidFill>
                    <a:latin typeface="Arial" charset="0"/>
                    <a:ea typeface="ヒラギノ角ゴ Pro W3"/>
                    <a:cs typeface="ヒラギノ角ゴ Pro W3"/>
                  </a:defRPr>
                </a:lvl8pPr>
                <a:lvl9pPr marL="3657600" algn="l" defTabSz="914400" rtl="0" eaLnBrk="1" latinLnBrk="0" hangingPunct="1">
                  <a:defRPr kern="1200">
                    <a:solidFill>
                      <a:schemeClr val="tx1"/>
                    </a:solidFill>
                    <a:latin typeface="Arial" charset="0"/>
                    <a:ea typeface="ヒラギノ角ゴ Pro W3"/>
                    <a:cs typeface="ヒラギノ角ゴ Pro W3"/>
                  </a:defRPr>
                </a:lvl9pPr>
              </a:lstStyle>
              <a:p>
                <a:endParaRPr lang="en-US"/>
              </a:p>
            </p:txBody>
          </p:sp>
        </p:grpSp>
        <p:grpSp>
          <p:nvGrpSpPr>
            <p:cNvPr id="48" name="Group 47">
              <a:extLst>
                <a:ext uri="{FF2B5EF4-FFF2-40B4-BE49-F238E27FC236}">
                  <a16:creationId xmlns:a16="http://schemas.microsoft.com/office/drawing/2014/main" id="{A9759392-9BE8-4CB4-9012-8C7800197580}"/>
                </a:ext>
              </a:extLst>
            </p:cNvPr>
            <p:cNvGrpSpPr/>
            <p:nvPr/>
          </p:nvGrpSpPr>
          <p:grpSpPr>
            <a:xfrm>
              <a:off x="4480448" y="1325222"/>
              <a:ext cx="1685677" cy="755241"/>
              <a:chOff x="4480448" y="1325222"/>
              <a:chExt cx="1685677" cy="755241"/>
            </a:xfrm>
          </p:grpSpPr>
          <p:sp>
            <p:nvSpPr>
              <p:cNvPr id="49" name="Rectangle 11">
                <a:extLst>
                  <a:ext uri="{FF2B5EF4-FFF2-40B4-BE49-F238E27FC236}">
                    <a16:creationId xmlns:a16="http://schemas.microsoft.com/office/drawing/2014/main" id="{D9987854-4097-40FB-91B6-9FCCB9140897}"/>
                  </a:ext>
                </a:extLst>
              </p:cNvPr>
              <p:cNvSpPr/>
              <p:nvPr/>
            </p:nvSpPr>
            <p:spPr>
              <a:xfrm>
                <a:off x="4480448" y="1325222"/>
                <a:ext cx="692395" cy="263714"/>
              </a:xfrm>
              <a:prstGeom prst="rect">
                <a:avLst/>
              </a:prstGeom>
              <a:solidFill>
                <a:schemeClr val="bg2">
                  <a:lumMod val="50000"/>
                </a:schemeClr>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fontAlgn="auto">
                  <a:spcBef>
                    <a:spcPts val="0"/>
                  </a:spcBef>
                  <a:spcAft>
                    <a:spcPts val="0"/>
                  </a:spcAft>
                </a:pPr>
                <a:r>
                  <a:rPr lang="en-US" sz="1200">
                    <a:solidFill>
                      <a:schemeClr val="bg1"/>
                    </a:solidFill>
                  </a:rPr>
                  <a:t>VNF</a:t>
                </a:r>
              </a:p>
            </p:txBody>
          </p:sp>
          <p:sp>
            <p:nvSpPr>
              <p:cNvPr id="50" name="Rectangle 12">
                <a:extLst>
                  <a:ext uri="{FF2B5EF4-FFF2-40B4-BE49-F238E27FC236}">
                    <a16:creationId xmlns:a16="http://schemas.microsoft.com/office/drawing/2014/main" id="{DC06B268-647C-4754-8A9D-945DF16392E5}"/>
                  </a:ext>
                </a:extLst>
              </p:cNvPr>
              <p:cNvSpPr/>
              <p:nvPr/>
            </p:nvSpPr>
            <p:spPr>
              <a:xfrm>
                <a:off x="4902302" y="1800167"/>
                <a:ext cx="279558" cy="279558"/>
              </a:xfrm>
              <a:prstGeom prst="rect">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a:solidFill>
                    <a:schemeClr val="bg1"/>
                  </a:solidFill>
                </a:endParaRPr>
              </a:p>
            </p:txBody>
          </p:sp>
          <p:sp>
            <p:nvSpPr>
              <p:cNvPr id="51" name="Rectangle 11">
                <a:extLst>
                  <a:ext uri="{FF2B5EF4-FFF2-40B4-BE49-F238E27FC236}">
                    <a16:creationId xmlns:a16="http://schemas.microsoft.com/office/drawing/2014/main" id="{0D73B3CF-F40A-49F4-BECA-DCAA9454B6CD}"/>
                  </a:ext>
                </a:extLst>
              </p:cNvPr>
              <p:cNvSpPr/>
              <p:nvPr/>
            </p:nvSpPr>
            <p:spPr>
              <a:xfrm>
                <a:off x="4483867" y="1797629"/>
                <a:ext cx="279558" cy="279558"/>
              </a:xfrm>
              <a:prstGeom prst="rect">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a:solidFill>
                    <a:schemeClr val="bg1"/>
                  </a:solidFill>
                </a:endParaRPr>
              </a:p>
            </p:txBody>
          </p:sp>
          <p:sp>
            <p:nvSpPr>
              <p:cNvPr id="52" name="Rectangle 14">
                <a:extLst>
                  <a:ext uri="{FF2B5EF4-FFF2-40B4-BE49-F238E27FC236}">
                    <a16:creationId xmlns:a16="http://schemas.microsoft.com/office/drawing/2014/main" id="{F1BE11BC-4B93-469B-BE31-8356D54234E1}"/>
                  </a:ext>
                </a:extLst>
              </p:cNvPr>
              <p:cNvSpPr/>
              <p:nvPr/>
            </p:nvSpPr>
            <p:spPr>
              <a:xfrm>
                <a:off x="4519244" y="1830734"/>
                <a:ext cx="206393" cy="20639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a:solidFill>
                    <a:schemeClr val="bg1"/>
                  </a:solidFill>
                </a:endParaRPr>
              </a:p>
            </p:txBody>
          </p:sp>
          <p:sp>
            <p:nvSpPr>
              <p:cNvPr id="53" name="Oval 16">
                <a:extLst>
                  <a:ext uri="{FF2B5EF4-FFF2-40B4-BE49-F238E27FC236}">
                    <a16:creationId xmlns:a16="http://schemas.microsoft.com/office/drawing/2014/main" id="{177E1CF3-6C4C-4914-8DEC-FAA2339F5CC7}"/>
                  </a:ext>
                </a:extLst>
              </p:cNvPr>
              <p:cNvSpPr/>
              <p:nvPr/>
            </p:nvSpPr>
            <p:spPr>
              <a:xfrm>
                <a:off x="4936035" y="1835177"/>
                <a:ext cx="208662" cy="20866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a:solidFill>
                    <a:schemeClr val="bg1"/>
                  </a:solidFill>
                </a:endParaRPr>
              </a:p>
            </p:txBody>
          </p:sp>
          <p:cxnSp>
            <p:nvCxnSpPr>
              <p:cNvPr id="54" name="Straight Connector 129">
                <a:extLst>
                  <a:ext uri="{FF2B5EF4-FFF2-40B4-BE49-F238E27FC236}">
                    <a16:creationId xmlns:a16="http://schemas.microsoft.com/office/drawing/2014/main" id="{CF27AB1E-8AB5-4253-B2B0-8FDAE4A3552B}"/>
                  </a:ext>
                </a:extLst>
              </p:cNvPr>
              <p:cNvCxnSpPr>
                <a:stCxn id="49" idx="2"/>
                <a:endCxn id="51" idx="0"/>
              </p:cNvCxnSpPr>
              <p:nvPr/>
            </p:nvCxnSpPr>
            <p:spPr>
              <a:xfrm rot="5400000">
                <a:off x="4620800" y="1591782"/>
                <a:ext cx="208693" cy="203000"/>
              </a:xfrm>
              <a:prstGeom prst="bentConnector3">
                <a:avLst>
                  <a:gd name="adj1" fmla="val 50000"/>
                </a:avLst>
              </a:prstGeom>
              <a:ln>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131">
                <a:extLst>
                  <a:ext uri="{FF2B5EF4-FFF2-40B4-BE49-F238E27FC236}">
                    <a16:creationId xmlns:a16="http://schemas.microsoft.com/office/drawing/2014/main" id="{EE64FCFE-2661-4877-A0F4-72017BF161FE}"/>
                  </a:ext>
                </a:extLst>
              </p:cNvPr>
              <p:cNvCxnSpPr>
                <a:cxnSpLocks/>
                <a:stCxn id="49" idx="2"/>
                <a:endCxn id="50" idx="0"/>
              </p:cNvCxnSpPr>
              <p:nvPr/>
            </p:nvCxnSpPr>
            <p:spPr>
              <a:xfrm rot="16200000" flipH="1">
                <a:off x="4828748" y="1586833"/>
                <a:ext cx="211231" cy="215435"/>
              </a:xfrm>
              <a:prstGeom prst="bentConnector3">
                <a:avLst>
                  <a:gd name="adj1" fmla="val 50000"/>
                </a:avLst>
              </a:prstGeom>
              <a:ln>
                <a:prstDash val="dash"/>
              </a:ln>
            </p:spPr>
            <p:style>
              <a:lnRef idx="1">
                <a:schemeClr val="accent1"/>
              </a:lnRef>
              <a:fillRef idx="0">
                <a:schemeClr val="accent1"/>
              </a:fillRef>
              <a:effectRef idx="0">
                <a:schemeClr val="accent1"/>
              </a:effectRef>
              <a:fontRef idx="minor">
                <a:schemeClr val="tx1"/>
              </a:fontRef>
            </p:style>
          </p:cxnSp>
          <p:sp>
            <p:nvSpPr>
              <p:cNvPr id="56" name="Rectangle 11">
                <a:extLst>
                  <a:ext uri="{FF2B5EF4-FFF2-40B4-BE49-F238E27FC236}">
                    <a16:creationId xmlns:a16="http://schemas.microsoft.com/office/drawing/2014/main" id="{BCC56D64-6751-488D-A5F8-E7E06F679E78}"/>
                  </a:ext>
                </a:extLst>
              </p:cNvPr>
              <p:cNvSpPr/>
              <p:nvPr/>
            </p:nvSpPr>
            <p:spPr>
              <a:xfrm>
                <a:off x="5455188" y="1325960"/>
                <a:ext cx="692395" cy="263714"/>
              </a:xfrm>
              <a:prstGeom prst="rect">
                <a:avLst/>
              </a:prstGeom>
              <a:solidFill>
                <a:schemeClr val="bg2">
                  <a:lumMod val="50000"/>
                </a:schemeClr>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fontAlgn="auto">
                  <a:spcBef>
                    <a:spcPts val="0"/>
                  </a:spcBef>
                  <a:spcAft>
                    <a:spcPts val="0"/>
                  </a:spcAft>
                </a:pPr>
                <a:r>
                  <a:rPr lang="en-US" sz="1200">
                    <a:solidFill>
                      <a:schemeClr val="bg1"/>
                    </a:solidFill>
                  </a:rPr>
                  <a:t>VNF</a:t>
                </a:r>
              </a:p>
            </p:txBody>
          </p:sp>
          <p:sp>
            <p:nvSpPr>
              <p:cNvPr id="57" name="Rectangle 12">
                <a:extLst>
                  <a:ext uri="{FF2B5EF4-FFF2-40B4-BE49-F238E27FC236}">
                    <a16:creationId xmlns:a16="http://schemas.microsoft.com/office/drawing/2014/main" id="{ABE51674-531B-4406-B6D7-8B173749C058}"/>
                  </a:ext>
                </a:extLst>
              </p:cNvPr>
              <p:cNvSpPr/>
              <p:nvPr/>
            </p:nvSpPr>
            <p:spPr>
              <a:xfrm>
                <a:off x="5886567" y="1800905"/>
                <a:ext cx="279558" cy="279558"/>
              </a:xfrm>
              <a:prstGeom prst="rect">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a:solidFill>
                    <a:schemeClr val="bg1"/>
                  </a:solidFill>
                </a:endParaRPr>
              </a:p>
            </p:txBody>
          </p:sp>
          <p:sp>
            <p:nvSpPr>
              <p:cNvPr id="58" name="Rectangle 11">
                <a:extLst>
                  <a:ext uri="{FF2B5EF4-FFF2-40B4-BE49-F238E27FC236}">
                    <a16:creationId xmlns:a16="http://schemas.microsoft.com/office/drawing/2014/main" id="{3E7E2C3C-6B07-4278-A717-B9D61D0A4F0A}"/>
                  </a:ext>
                </a:extLst>
              </p:cNvPr>
              <p:cNvSpPr/>
              <p:nvPr/>
            </p:nvSpPr>
            <p:spPr>
              <a:xfrm>
                <a:off x="5458607" y="1798367"/>
                <a:ext cx="279558" cy="279558"/>
              </a:xfrm>
              <a:prstGeom prst="rect">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a:solidFill>
                    <a:schemeClr val="bg1"/>
                  </a:solidFill>
                </a:endParaRPr>
              </a:p>
            </p:txBody>
          </p:sp>
          <p:sp>
            <p:nvSpPr>
              <p:cNvPr id="59" name="Rectangle 14">
                <a:extLst>
                  <a:ext uri="{FF2B5EF4-FFF2-40B4-BE49-F238E27FC236}">
                    <a16:creationId xmlns:a16="http://schemas.microsoft.com/office/drawing/2014/main" id="{B33036B4-2F9D-4323-B329-E3B761455FDD}"/>
                  </a:ext>
                </a:extLst>
              </p:cNvPr>
              <p:cNvSpPr/>
              <p:nvPr/>
            </p:nvSpPr>
            <p:spPr>
              <a:xfrm>
                <a:off x="5493984" y="1831472"/>
                <a:ext cx="206393" cy="20639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a:solidFill>
                    <a:schemeClr val="bg1"/>
                  </a:solidFill>
                </a:endParaRPr>
              </a:p>
            </p:txBody>
          </p:sp>
          <p:sp>
            <p:nvSpPr>
              <p:cNvPr id="60" name="Oval 16">
                <a:extLst>
                  <a:ext uri="{FF2B5EF4-FFF2-40B4-BE49-F238E27FC236}">
                    <a16:creationId xmlns:a16="http://schemas.microsoft.com/office/drawing/2014/main" id="{6BFC9EBD-DA7F-4E7D-A515-FE5EF0D0B71B}"/>
                  </a:ext>
                </a:extLst>
              </p:cNvPr>
              <p:cNvSpPr/>
              <p:nvPr/>
            </p:nvSpPr>
            <p:spPr>
              <a:xfrm>
                <a:off x="5910775" y="1835915"/>
                <a:ext cx="208662" cy="20866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a:solidFill>
                    <a:schemeClr val="bg1"/>
                  </a:solidFill>
                </a:endParaRPr>
              </a:p>
            </p:txBody>
          </p:sp>
          <p:cxnSp>
            <p:nvCxnSpPr>
              <p:cNvPr id="61" name="Straight Connector 129">
                <a:extLst>
                  <a:ext uri="{FF2B5EF4-FFF2-40B4-BE49-F238E27FC236}">
                    <a16:creationId xmlns:a16="http://schemas.microsoft.com/office/drawing/2014/main" id="{245B9FD8-AD4A-4862-9BBA-41D28893EF51}"/>
                  </a:ext>
                </a:extLst>
              </p:cNvPr>
              <p:cNvCxnSpPr>
                <a:stCxn id="56" idx="2"/>
                <a:endCxn id="58" idx="0"/>
              </p:cNvCxnSpPr>
              <p:nvPr/>
            </p:nvCxnSpPr>
            <p:spPr>
              <a:xfrm rot="5400000">
                <a:off x="5595540" y="1592520"/>
                <a:ext cx="208693" cy="203000"/>
              </a:xfrm>
              <a:prstGeom prst="bentConnector3">
                <a:avLst>
                  <a:gd name="adj1" fmla="val 50000"/>
                </a:avLst>
              </a:prstGeom>
              <a:ln>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131">
                <a:extLst>
                  <a:ext uri="{FF2B5EF4-FFF2-40B4-BE49-F238E27FC236}">
                    <a16:creationId xmlns:a16="http://schemas.microsoft.com/office/drawing/2014/main" id="{184BF27A-3856-41E8-A898-09190FA07FF2}"/>
                  </a:ext>
                </a:extLst>
              </p:cNvPr>
              <p:cNvCxnSpPr>
                <a:cxnSpLocks/>
                <a:stCxn id="56" idx="2"/>
                <a:endCxn id="57" idx="0"/>
              </p:cNvCxnSpPr>
              <p:nvPr/>
            </p:nvCxnSpPr>
            <p:spPr>
              <a:xfrm rot="16200000" flipH="1">
                <a:off x="5808251" y="1582809"/>
                <a:ext cx="211231" cy="224960"/>
              </a:xfrm>
              <a:prstGeom prst="bentConnector3">
                <a:avLst>
                  <a:gd name="adj1" fmla="val 50000"/>
                </a:avLst>
              </a:prstGeom>
              <a:ln>
                <a:prstDash val="dash"/>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6543E964-BBD0-4384-B20B-893F2A669584}"/>
                </a:ext>
              </a:extLst>
            </p:cNvPr>
            <p:cNvGrpSpPr/>
            <p:nvPr/>
          </p:nvGrpSpPr>
          <p:grpSpPr>
            <a:xfrm>
              <a:off x="4272698" y="2077187"/>
              <a:ext cx="2109975" cy="676192"/>
              <a:chOff x="4272698" y="2077187"/>
              <a:chExt cx="2109975" cy="676192"/>
            </a:xfrm>
          </p:grpSpPr>
          <p:sp>
            <p:nvSpPr>
              <p:cNvPr id="64" name="Cube 63">
                <a:extLst>
                  <a:ext uri="{FF2B5EF4-FFF2-40B4-BE49-F238E27FC236}">
                    <a16:creationId xmlns:a16="http://schemas.microsoft.com/office/drawing/2014/main" id="{757C8BB3-3685-406B-B466-8E6763FEDC66}"/>
                  </a:ext>
                </a:extLst>
              </p:cNvPr>
              <p:cNvSpPr/>
              <p:nvPr/>
            </p:nvSpPr>
            <p:spPr>
              <a:xfrm>
                <a:off x="4272698" y="2459162"/>
                <a:ext cx="290915" cy="290915"/>
              </a:xfrm>
              <a:prstGeom prst="cub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pPr>
                <a:r>
                  <a:rPr lang="en-US" sz="1000" b="1">
                    <a:solidFill>
                      <a:schemeClr val="bg1"/>
                    </a:solidFill>
                  </a:rPr>
                  <a:t>C</a:t>
                </a:r>
              </a:p>
            </p:txBody>
          </p:sp>
          <p:cxnSp>
            <p:nvCxnSpPr>
              <p:cNvPr id="65" name="Straight Arrow Connector 64">
                <a:extLst>
                  <a:ext uri="{FF2B5EF4-FFF2-40B4-BE49-F238E27FC236}">
                    <a16:creationId xmlns:a16="http://schemas.microsoft.com/office/drawing/2014/main" id="{73CEDF18-91A6-4B8A-AD90-8F74F4ABED22}"/>
                  </a:ext>
                </a:extLst>
              </p:cNvPr>
              <p:cNvCxnSpPr>
                <a:cxnSpLocks/>
                <a:stCxn id="51" idx="2"/>
                <a:endCxn id="64" idx="0"/>
              </p:cNvCxnSpPr>
              <p:nvPr/>
            </p:nvCxnSpPr>
            <p:spPr>
              <a:xfrm flipH="1">
                <a:off x="4454520" y="2077187"/>
                <a:ext cx="169126" cy="381975"/>
              </a:xfrm>
              <a:prstGeom prst="straightConnector1">
                <a:avLst/>
              </a:prstGeom>
              <a:ln w="6350" cmpd="sng">
                <a:solidFill>
                  <a:schemeClr val="accent1"/>
                </a:solidFill>
                <a:prstDash val="dash"/>
                <a:tailEnd type="triangle"/>
              </a:ln>
              <a:effectLst/>
            </p:spPr>
            <p:style>
              <a:lnRef idx="2">
                <a:schemeClr val="accent1"/>
              </a:lnRef>
              <a:fillRef idx="0">
                <a:schemeClr val="accent1"/>
              </a:fillRef>
              <a:effectRef idx="1">
                <a:schemeClr val="accent1"/>
              </a:effectRef>
              <a:fontRef idx="minor">
                <a:schemeClr val="tx1"/>
              </a:fontRef>
            </p:style>
          </p:cxnSp>
          <p:sp>
            <p:nvSpPr>
              <p:cNvPr id="66" name="Cube 65">
                <a:extLst>
                  <a:ext uri="{FF2B5EF4-FFF2-40B4-BE49-F238E27FC236}">
                    <a16:creationId xmlns:a16="http://schemas.microsoft.com/office/drawing/2014/main" id="{46E8050F-BE94-4EE6-A0A3-FFDA66F94EE5}"/>
                  </a:ext>
                </a:extLst>
              </p:cNvPr>
              <p:cNvSpPr/>
              <p:nvPr/>
            </p:nvSpPr>
            <p:spPr>
              <a:xfrm>
                <a:off x="5008634" y="2452939"/>
                <a:ext cx="290915" cy="290915"/>
              </a:xfrm>
              <a:prstGeom prst="cub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pPr>
                <a:r>
                  <a:rPr lang="en-US" sz="1000" b="1">
                    <a:solidFill>
                      <a:schemeClr val="bg1"/>
                    </a:solidFill>
                  </a:rPr>
                  <a:t>C</a:t>
                </a:r>
              </a:p>
            </p:txBody>
          </p:sp>
          <p:sp>
            <p:nvSpPr>
              <p:cNvPr id="67" name="Cube 66">
                <a:extLst>
                  <a:ext uri="{FF2B5EF4-FFF2-40B4-BE49-F238E27FC236}">
                    <a16:creationId xmlns:a16="http://schemas.microsoft.com/office/drawing/2014/main" id="{E8607632-D01F-4EA9-BBF3-9C5DA05916A6}"/>
                  </a:ext>
                </a:extLst>
              </p:cNvPr>
              <p:cNvSpPr/>
              <p:nvPr/>
            </p:nvSpPr>
            <p:spPr>
              <a:xfrm>
                <a:off x="6091758" y="2390906"/>
                <a:ext cx="290915" cy="290915"/>
              </a:xfrm>
              <a:prstGeom prst="cub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pPr>
                <a:r>
                  <a:rPr lang="en-US" sz="1000" b="1">
                    <a:solidFill>
                      <a:schemeClr val="bg1"/>
                    </a:solidFill>
                  </a:rPr>
                  <a:t>C</a:t>
                </a:r>
              </a:p>
            </p:txBody>
          </p:sp>
          <p:cxnSp>
            <p:nvCxnSpPr>
              <p:cNvPr id="68" name="Straight Arrow Connector 67">
                <a:extLst>
                  <a:ext uri="{FF2B5EF4-FFF2-40B4-BE49-F238E27FC236}">
                    <a16:creationId xmlns:a16="http://schemas.microsoft.com/office/drawing/2014/main" id="{B14BAC5A-3562-4357-849D-25023DD591EA}"/>
                  </a:ext>
                </a:extLst>
              </p:cNvPr>
              <p:cNvCxnSpPr>
                <a:cxnSpLocks/>
                <a:stCxn id="50" idx="2"/>
                <a:endCxn id="66" idx="0"/>
              </p:cNvCxnSpPr>
              <p:nvPr/>
            </p:nvCxnSpPr>
            <p:spPr>
              <a:xfrm>
                <a:off x="5042081" y="2079725"/>
                <a:ext cx="148375" cy="373214"/>
              </a:xfrm>
              <a:prstGeom prst="straightConnector1">
                <a:avLst/>
              </a:prstGeom>
              <a:ln w="6350" cmpd="sng">
                <a:solidFill>
                  <a:schemeClr val="accent1"/>
                </a:solidFill>
                <a:prstDash val="dash"/>
                <a:tailEnd type="triangle"/>
              </a:ln>
              <a:effectLst/>
            </p:spPr>
            <p:style>
              <a:lnRef idx="2">
                <a:schemeClr val="accent1"/>
              </a:lnRef>
              <a:fillRef idx="0">
                <a:schemeClr val="accent1"/>
              </a:fillRef>
              <a:effectRef idx="1">
                <a:schemeClr val="accent1"/>
              </a:effectRef>
              <a:fontRef idx="minor">
                <a:schemeClr val="tx1"/>
              </a:fontRef>
            </p:style>
          </p:cxnSp>
          <p:cxnSp>
            <p:nvCxnSpPr>
              <p:cNvPr id="69" name="Straight Arrow Connector 68">
                <a:extLst>
                  <a:ext uri="{FF2B5EF4-FFF2-40B4-BE49-F238E27FC236}">
                    <a16:creationId xmlns:a16="http://schemas.microsoft.com/office/drawing/2014/main" id="{DE7F37AC-88B6-4E12-B85F-288DB3A266F0}"/>
                  </a:ext>
                </a:extLst>
              </p:cNvPr>
              <p:cNvCxnSpPr>
                <a:cxnSpLocks/>
                <a:stCxn id="57" idx="2"/>
                <a:endCxn id="67" idx="0"/>
              </p:cNvCxnSpPr>
              <p:nvPr/>
            </p:nvCxnSpPr>
            <p:spPr>
              <a:xfrm>
                <a:off x="6026346" y="2080463"/>
                <a:ext cx="247234" cy="310443"/>
              </a:xfrm>
              <a:prstGeom prst="straightConnector1">
                <a:avLst/>
              </a:prstGeom>
              <a:ln w="6350" cmpd="sng">
                <a:solidFill>
                  <a:schemeClr val="accent1"/>
                </a:solidFill>
                <a:prstDash val="dash"/>
                <a:tailEnd type="triangle"/>
              </a:ln>
              <a:effectLst/>
            </p:spPr>
            <p:style>
              <a:lnRef idx="2">
                <a:schemeClr val="accent1"/>
              </a:lnRef>
              <a:fillRef idx="0">
                <a:schemeClr val="accent1"/>
              </a:fillRef>
              <a:effectRef idx="1">
                <a:schemeClr val="accent1"/>
              </a:effectRef>
              <a:fontRef idx="minor">
                <a:schemeClr val="tx1"/>
              </a:fontRef>
            </p:style>
          </p:cxnSp>
          <p:cxnSp>
            <p:nvCxnSpPr>
              <p:cNvPr id="70" name="Straight Arrow Connector 69">
                <a:extLst>
                  <a:ext uri="{FF2B5EF4-FFF2-40B4-BE49-F238E27FC236}">
                    <a16:creationId xmlns:a16="http://schemas.microsoft.com/office/drawing/2014/main" id="{A411AEB6-6C5F-43B0-BC8C-8B6463B01EE3}"/>
                  </a:ext>
                </a:extLst>
              </p:cNvPr>
              <p:cNvCxnSpPr>
                <a:cxnSpLocks/>
                <a:stCxn id="58" idx="2"/>
                <a:endCxn id="73" idx="0"/>
              </p:cNvCxnSpPr>
              <p:nvPr/>
            </p:nvCxnSpPr>
            <p:spPr>
              <a:xfrm flipH="1">
                <a:off x="5457156" y="2077925"/>
                <a:ext cx="141230" cy="375014"/>
              </a:xfrm>
              <a:prstGeom prst="straightConnector1">
                <a:avLst/>
              </a:prstGeom>
              <a:ln w="6350" cmpd="sng">
                <a:solidFill>
                  <a:schemeClr val="accent1"/>
                </a:solidFill>
                <a:prstDash val="dash"/>
                <a:tailEnd type="triangle"/>
              </a:ln>
              <a:effectLst/>
            </p:spPr>
            <p:style>
              <a:lnRef idx="2">
                <a:schemeClr val="accent1"/>
              </a:lnRef>
              <a:fillRef idx="0">
                <a:schemeClr val="accent1"/>
              </a:fillRef>
              <a:effectRef idx="1">
                <a:schemeClr val="accent1"/>
              </a:effectRef>
              <a:fontRef idx="minor">
                <a:schemeClr val="tx1"/>
              </a:fontRef>
            </p:style>
          </p:cxnSp>
          <p:cxnSp>
            <p:nvCxnSpPr>
              <p:cNvPr id="71" name="Straight Arrow Connector 70">
                <a:extLst>
                  <a:ext uri="{FF2B5EF4-FFF2-40B4-BE49-F238E27FC236}">
                    <a16:creationId xmlns:a16="http://schemas.microsoft.com/office/drawing/2014/main" id="{7C25A202-6794-4EB5-9174-913638C047FA}"/>
                  </a:ext>
                </a:extLst>
              </p:cNvPr>
              <p:cNvCxnSpPr>
                <a:cxnSpLocks/>
                <a:stCxn id="57" idx="2"/>
                <a:endCxn id="72" idx="0"/>
              </p:cNvCxnSpPr>
              <p:nvPr/>
            </p:nvCxnSpPr>
            <p:spPr>
              <a:xfrm>
                <a:off x="6026346" y="2080463"/>
                <a:ext cx="110834" cy="382001"/>
              </a:xfrm>
              <a:prstGeom prst="straightConnector1">
                <a:avLst/>
              </a:prstGeom>
              <a:ln w="6350" cmpd="sng">
                <a:solidFill>
                  <a:schemeClr val="accent1"/>
                </a:solidFill>
                <a:prstDash val="dash"/>
                <a:tailEnd type="triangle"/>
              </a:ln>
              <a:effectLst/>
            </p:spPr>
            <p:style>
              <a:lnRef idx="2">
                <a:schemeClr val="accent1"/>
              </a:lnRef>
              <a:fillRef idx="0">
                <a:schemeClr val="accent1"/>
              </a:fillRef>
              <a:effectRef idx="1">
                <a:schemeClr val="accent1"/>
              </a:effectRef>
              <a:fontRef idx="minor">
                <a:schemeClr val="tx1"/>
              </a:fontRef>
            </p:style>
          </p:cxnSp>
          <p:sp>
            <p:nvSpPr>
              <p:cNvPr id="72" name="Cube 71">
                <a:extLst>
                  <a:ext uri="{FF2B5EF4-FFF2-40B4-BE49-F238E27FC236}">
                    <a16:creationId xmlns:a16="http://schemas.microsoft.com/office/drawing/2014/main" id="{36A2D5A9-892E-48CF-B81E-7FF5625C2119}"/>
                  </a:ext>
                </a:extLst>
              </p:cNvPr>
              <p:cNvSpPr/>
              <p:nvPr/>
            </p:nvSpPr>
            <p:spPr>
              <a:xfrm>
                <a:off x="5955358" y="2462464"/>
                <a:ext cx="290915" cy="290915"/>
              </a:xfrm>
              <a:prstGeom prst="cub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pPr>
                <a:r>
                  <a:rPr lang="en-US" sz="1000" b="1">
                    <a:solidFill>
                      <a:schemeClr val="bg1"/>
                    </a:solidFill>
                  </a:rPr>
                  <a:t>C</a:t>
                </a:r>
              </a:p>
            </p:txBody>
          </p:sp>
          <p:sp>
            <p:nvSpPr>
              <p:cNvPr id="73" name="Cube 72">
                <a:extLst>
                  <a:ext uri="{FF2B5EF4-FFF2-40B4-BE49-F238E27FC236}">
                    <a16:creationId xmlns:a16="http://schemas.microsoft.com/office/drawing/2014/main" id="{33E12F33-1F15-4DCB-A356-4CB8E32D990B}"/>
                  </a:ext>
                </a:extLst>
              </p:cNvPr>
              <p:cNvSpPr/>
              <p:nvPr/>
            </p:nvSpPr>
            <p:spPr>
              <a:xfrm>
                <a:off x="5275334" y="2452939"/>
                <a:ext cx="290915" cy="290915"/>
              </a:xfrm>
              <a:prstGeom prst="cub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pPr>
                <a:r>
                  <a:rPr lang="en-US" sz="1000" b="1">
                    <a:solidFill>
                      <a:schemeClr val="bg1"/>
                    </a:solidFill>
                  </a:rPr>
                  <a:t>C</a:t>
                </a:r>
              </a:p>
            </p:txBody>
          </p:sp>
        </p:grpSp>
        <p:grpSp>
          <p:nvGrpSpPr>
            <p:cNvPr id="74" name="Group 73">
              <a:extLst>
                <a:ext uri="{FF2B5EF4-FFF2-40B4-BE49-F238E27FC236}">
                  <a16:creationId xmlns:a16="http://schemas.microsoft.com/office/drawing/2014/main" id="{81FCA102-7621-4AE7-843C-FA8DEFA3D60C}"/>
                </a:ext>
              </a:extLst>
            </p:cNvPr>
            <p:cNvGrpSpPr/>
            <p:nvPr/>
          </p:nvGrpSpPr>
          <p:grpSpPr>
            <a:xfrm>
              <a:off x="2640725" y="2071208"/>
              <a:ext cx="1168048" cy="1168092"/>
              <a:chOff x="2640725" y="2071208"/>
              <a:chExt cx="1168048" cy="1168092"/>
            </a:xfrm>
          </p:grpSpPr>
          <p:sp>
            <p:nvSpPr>
              <p:cNvPr id="75" name="Cube 74">
                <a:extLst>
                  <a:ext uri="{FF2B5EF4-FFF2-40B4-BE49-F238E27FC236}">
                    <a16:creationId xmlns:a16="http://schemas.microsoft.com/office/drawing/2014/main" id="{14400B41-A364-4D59-AC97-AE8B3DE527BF}"/>
                  </a:ext>
                </a:extLst>
              </p:cNvPr>
              <p:cNvSpPr/>
              <p:nvPr/>
            </p:nvSpPr>
            <p:spPr>
              <a:xfrm>
                <a:off x="2640725" y="2948385"/>
                <a:ext cx="290915" cy="290915"/>
              </a:xfrm>
              <a:prstGeom prst="cub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pPr>
                <a:r>
                  <a:rPr lang="en-US" sz="1000" b="1">
                    <a:solidFill>
                      <a:schemeClr val="bg1"/>
                    </a:solidFill>
                  </a:rPr>
                  <a:t>C</a:t>
                </a:r>
              </a:p>
            </p:txBody>
          </p:sp>
          <p:cxnSp>
            <p:nvCxnSpPr>
              <p:cNvPr id="76" name="Straight Arrow Connector 75">
                <a:extLst>
                  <a:ext uri="{FF2B5EF4-FFF2-40B4-BE49-F238E27FC236}">
                    <a16:creationId xmlns:a16="http://schemas.microsoft.com/office/drawing/2014/main" id="{DE980D40-B313-4237-8912-00FDDCEDF389}"/>
                  </a:ext>
                </a:extLst>
              </p:cNvPr>
              <p:cNvCxnSpPr>
                <a:cxnSpLocks/>
                <a:stCxn id="83" idx="2"/>
                <a:endCxn id="75" idx="0"/>
              </p:cNvCxnSpPr>
              <p:nvPr/>
            </p:nvCxnSpPr>
            <p:spPr>
              <a:xfrm flipH="1">
                <a:off x="2822547" y="2073866"/>
                <a:ext cx="160321" cy="874519"/>
              </a:xfrm>
              <a:prstGeom prst="straightConnector1">
                <a:avLst/>
              </a:prstGeom>
              <a:ln w="6350" cmpd="sng">
                <a:solidFill>
                  <a:schemeClr val="accent1"/>
                </a:solidFill>
                <a:prstDash val="dash"/>
                <a:tailEnd type="triangle"/>
              </a:ln>
              <a:effectLst/>
            </p:spPr>
            <p:style>
              <a:lnRef idx="2">
                <a:schemeClr val="accent1"/>
              </a:lnRef>
              <a:fillRef idx="0">
                <a:schemeClr val="accent1"/>
              </a:fillRef>
              <a:effectRef idx="1">
                <a:schemeClr val="accent1"/>
              </a:effectRef>
              <a:fontRef idx="minor">
                <a:schemeClr val="tx1"/>
              </a:fontRef>
            </p:style>
          </p:cxnSp>
          <p:sp>
            <p:nvSpPr>
              <p:cNvPr id="77" name="Cube 76">
                <a:extLst>
                  <a:ext uri="{FF2B5EF4-FFF2-40B4-BE49-F238E27FC236}">
                    <a16:creationId xmlns:a16="http://schemas.microsoft.com/office/drawing/2014/main" id="{CC9F21E6-9A73-450D-9B73-9999FCF9B9FF}"/>
                  </a:ext>
                </a:extLst>
              </p:cNvPr>
              <p:cNvSpPr/>
              <p:nvPr/>
            </p:nvSpPr>
            <p:spPr>
              <a:xfrm>
                <a:off x="3517858" y="2946747"/>
                <a:ext cx="290915" cy="290915"/>
              </a:xfrm>
              <a:prstGeom prst="cub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pPr>
                <a:r>
                  <a:rPr lang="en-US" sz="1000" b="1">
                    <a:solidFill>
                      <a:schemeClr val="bg1"/>
                    </a:solidFill>
                  </a:rPr>
                  <a:t>C</a:t>
                </a:r>
              </a:p>
            </p:txBody>
          </p:sp>
          <p:sp>
            <p:nvSpPr>
              <p:cNvPr id="78" name="Cube 77">
                <a:extLst>
                  <a:ext uri="{FF2B5EF4-FFF2-40B4-BE49-F238E27FC236}">
                    <a16:creationId xmlns:a16="http://schemas.microsoft.com/office/drawing/2014/main" id="{BF372C04-C5B2-447E-BEF9-80F41512A1C1}"/>
                  </a:ext>
                </a:extLst>
              </p:cNvPr>
              <p:cNvSpPr/>
              <p:nvPr/>
            </p:nvSpPr>
            <p:spPr>
              <a:xfrm>
                <a:off x="3077674" y="2948385"/>
                <a:ext cx="290915" cy="290915"/>
              </a:xfrm>
              <a:prstGeom prst="cub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pPr>
                <a:r>
                  <a:rPr lang="en-US" sz="1000" b="1">
                    <a:solidFill>
                      <a:schemeClr val="bg1"/>
                    </a:solidFill>
                  </a:rPr>
                  <a:t>C</a:t>
                </a:r>
              </a:p>
            </p:txBody>
          </p:sp>
          <p:cxnSp>
            <p:nvCxnSpPr>
              <p:cNvPr id="79" name="Straight Arrow Connector 78">
                <a:extLst>
                  <a:ext uri="{FF2B5EF4-FFF2-40B4-BE49-F238E27FC236}">
                    <a16:creationId xmlns:a16="http://schemas.microsoft.com/office/drawing/2014/main" id="{36DF357E-1690-4D7B-BC07-D64003FA0696}"/>
                  </a:ext>
                </a:extLst>
              </p:cNvPr>
              <p:cNvCxnSpPr>
                <a:cxnSpLocks/>
                <a:stCxn id="85" idx="2"/>
                <a:endCxn id="78" idx="0"/>
              </p:cNvCxnSpPr>
              <p:nvPr/>
            </p:nvCxnSpPr>
            <p:spPr>
              <a:xfrm flipH="1">
                <a:off x="3259496" y="2071208"/>
                <a:ext cx="142674" cy="877177"/>
              </a:xfrm>
              <a:prstGeom prst="straightConnector1">
                <a:avLst/>
              </a:prstGeom>
              <a:ln w="6350" cmpd="sng">
                <a:solidFill>
                  <a:schemeClr val="accent1"/>
                </a:solidFill>
                <a:prstDash val="dash"/>
                <a:tailEnd type="triangle"/>
              </a:ln>
              <a:effectLst/>
            </p:spPr>
            <p:style>
              <a:lnRef idx="2">
                <a:schemeClr val="accent1"/>
              </a:lnRef>
              <a:fillRef idx="0">
                <a:schemeClr val="accent1"/>
              </a:fillRef>
              <a:effectRef idx="1">
                <a:schemeClr val="accent1"/>
              </a:effectRef>
              <a:fontRef idx="minor">
                <a:schemeClr val="tx1"/>
              </a:fontRef>
            </p:style>
          </p:cxnSp>
          <p:cxnSp>
            <p:nvCxnSpPr>
              <p:cNvPr id="80" name="Straight Arrow Connector 79">
                <a:extLst>
                  <a:ext uri="{FF2B5EF4-FFF2-40B4-BE49-F238E27FC236}">
                    <a16:creationId xmlns:a16="http://schemas.microsoft.com/office/drawing/2014/main" id="{2886180C-72E0-4AB7-A224-2018D06B1F89}"/>
                  </a:ext>
                </a:extLst>
              </p:cNvPr>
              <p:cNvCxnSpPr>
                <a:cxnSpLocks/>
                <a:stCxn id="85" idx="2"/>
                <a:endCxn id="77" idx="0"/>
              </p:cNvCxnSpPr>
              <p:nvPr/>
            </p:nvCxnSpPr>
            <p:spPr>
              <a:xfrm>
                <a:off x="3402170" y="2071208"/>
                <a:ext cx="297510" cy="875539"/>
              </a:xfrm>
              <a:prstGeom prst="straightConnector1">
                <a:avLst/>
              </a:prstGeom>
              <a:ln w="6350" cmpd="sng">
                <a:solidFill>
                  <a:schemeClr val="accent1"/>
                </a:solidFill>
                <a:prstDash val="dash"/>
                <a:tailEnd type="triangle"/>
              </a:ln>
              <a:effectLst/>
            </p:spPr>
            <p:style>
              <a:lnRef idx="2">
                <a:schemeClr val="accent1"/>
              </a:lnRef>
              <a:fillRef idx="0">
                <a:schemeClr val="accent1"/>
              </a:fillRef>
              <a:effectRef idx="1">
                <a:schemeClr val="accent1"/>
              </a:effectRef>
              <a:fontRef idx="minor">
                <a:schemeClr val="tx1"/>
              </a:fontRef>
            </p:style>
          </p:cxnSp>
        </p:grpSp>
        <p:grpSp>
          <p:nvGrpSpPr>
            <p:cNvPr id="81" name="Group 80">
              <a:extLst>
                <a:ext uri="{FF2B5EF4-FFF2-40B4-BE49-F238E27FC236}">
                  <a16:creationId xmlns:a16="http://schemas.microsoft.com/office/drawing/2014/main" id="{1FC8A453-F7BA-4EA6-A3FE-78D6076F9FF9}"/>
                </a:ext>
              </a:extLst>
            </p:cNvPr>
            <p:cNvGrpSpPr/>
            <p:nvPr/>
          </p:nvGrpSpPr>
          <p:grpSpPr>
            <a:xfrm>
              <a:off x="2838767" y="1325528"/>
              <a:ext cx="703182" cy="748338"/>
              <a:chOff x="2838767" y="1325528"/>
              <a:chExt cx="703182" cy="748338"/>
            </a:xfrm>
          </p:grpSpPr>
          <p:sp>
            <p:nvSpPr>
              <p:cNvPr id="82" name="Rectangle 11">
                <a:extLst>
                  <a:ext uri="{FF2B5EF4-FFF2-40B4-BE49-F238E27FC236}">
                    <a16:creationId xmlns:a16="http://schemas.microsoft.com/office/drawing/2014/main" id="{82FB7CA4-3584-43D5-9D69-4F81C9D82DF1}"/>
                  </a:ext>
                </a:extLst>
              </p:cNvPr>
              <p:cNvSpPr/>
              <p:nvPr/>
            </p:nvSpPr>
            <p:spPr>
              <a:xfrm>
                <a:off x="2838767" y="1325528"/>
                <a:ext cx="692395" cy="263714"/>
              </a:xfrm>
              <a:prstGeom prst="rect">
                <a:avLst/>
              </a:prstGeom>
              <a:solidFill>
                <a:schemeClr val="bg2">
                  <a:lumMod val="50000"/>
                </a:schemeClr>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fontAlgn="auto">
                  <a:spcBef>
                    <a:spcPts val="0"/>
                  </a:spcBef>
                  <a:spcAft>
                    <a:spcPts val="0"/>
                  </a:spcAft>
                </a:pPr>
                <a:r>
                  <a:rPr lang="en-US" sz="1200">
                    <a:solidFill>
                      <a:schemeClr val="bg1"/>
                    </a:solidFill>
                  </a:rPr>
                  <a:t>VNF</a:t>
                </a:r>
              </a:p>
            </p:txBody>
          </p:sp>
          <p:sp>
            <p:nvSpPr>
              <p:cNvPr id="83" name="Rectangle 13">
                <a:extLst>
                  <a:ext uri="{FF2B5EF4-FFF2-40B4-BE49-F238E27FC236}">
                    <a16:creationId xmlns:a16="http://schemas.microsoft.com/office/drawing/2014/main" id="{EFEA4943-D2F5-4F61-A0CA-B989EDC5BCE6}"/>
                  </a:ext>
                </a:extLst>
              </p:cNvPr>
              <p:cNvSpPr/>
              <p:nvPr/>
            </p:nvSpPr>
            <p:spPr>
              <a:xfrm>
                <a:off x="2843089" y="1794308"/>
                <a:ext cx="279558" cy="279558"/>
              </a:xfrm>
              <a:prstGeom prst="rect">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a:solidFill>
                    <a:schemeClr val="bg1"/>
                  </a:solidFill>
                </a:endParaRPr>
              </a:p>
            </p:txBody>
          </p:sp>
          <p:sp>
            <p:nvSpPr>
              <p:cNvPr id="84" name="Isosceles Triangle 15">
                <a:extLst>
                  <a:ext uri="{FF2B5EF4-FFF2-40B4-BE49-F238E27FC236}">
                    <a16:creationId xmlns:a16="http://schemas.microsoft.com/office/drawing/2014/main" id="{BB9FBF7B-3DB3-48C3-B36D-79D54352BBFF}"/>
                  </a:ext>
                </a:extLst>
              </p:cNvPr>
              <p:cNvSpPr/>
              <p:nvPr/>
            </p:nvSpPr>
            <p:spPr>
              <a:xfrm>
                <a:off x="2859780" y="1819472"/>
                <a:ext cx="239416" cy="206393"/>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a:solidFill>
                    <a:schemeClr val="bg1"/>
                  </a:solidFill>
                </a:endParaRPr>
              </a:p>
            </p:txBody>
          </p:sp>
          <p:sp>
            <p:nvSpPr>
              <p:cNvPr id="85" name="Rectangle 11">
                <a:extLst>
                  <a:ext uri="{FF2B5EF4-FFF2-40B4-BE49-F238E27FC236}">
                    <a16:creationId xmlns:a16="http://schemas.microsoft.com/office/drawing/2014/main" id="{4BF83C9C-78D3-4E20-9748-A07401C260D8}"/>
                  </a:ext>
                </a:extLst>
              </p:cNvPr>
              <p:cNvSpPr/>
              <p:nvPr/>
            </p:nvSpPr>
            <p:spPr>
              <a:xfrm>
                <a:off x="3262391" y="1791650"/>
                <a:ext cx="279558" cy="279558"/>
              </a:xfrm>
              <a:prstGeom prst="rect">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a:solidFill>
                    <a:schemeClr val="bg1"/>
                  </a:solidFill>
                </a:endParaRPr>
              </a:p>
            </p:txBody>
          </p:sp>
          <p:sp>
            <p:nvSpPr>
              <p:cNvPr id="86" name="Rectangle 14">
                <a:extLst>
                  <a:ext uri="{FF2B5EF4-FFF2-40B4-BE49-F238E27FC236}">
                    <a16:creationId xmlns:a16="http://schemas.microsoft.com/office/drawing/2014/main" id="{0AD1B70A-B4C8-4460-9A9C-25A334554CD0}"/>
                  </a:ext>
                </a:extLst>
              </p:cNvPr>
              <p:cNvSpPr/>
              <p:nvPr/>
            </p:nvSpPr>
            <p:spPr>
              <a:xfrm>
                <a:off x="3299055" y="1824755"/>
                <a:ext cx="206393" cy="20639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a:solidFill>
                    <a:schemeClr val="bg1"/>
                  </a:solidFill>
                </a:endParaRPr>
              </a:p>
            </p:txBody>
          </p:sp>
          <p:cxnSp>
            <p:nvCxnSpPr>
              <p:cNvPr id="87" name="Straight Connector 133">
                <a:extLst>
                  <a:ext uri="{FF2B5EF4-FFF2-40B4-BE49-F238E27FC236}">
                    <a16:creationId xmlns:a16="http://schemas.microsoft.com/office/drawing/2014/main" id="{220409D1-97A8-4DA9-9350-DED8455755A2}"/>
                  </a:ext>
                </a:extLst>
              </p:cNvPr>
              <p:cNvCxnSpPr>
                <a:stCxn id="82" idx="2"/>
                <a:endCxn id="83" idx="0"/>
              </p:cNvCxnSpPr>
              <p:nvPr/>
            </p:nvCxnSpPr>
            <p:spPr>
              <a:xfrm rot="5400000">
                <a:off x="2981384" y="1590727"/>
                <a:ext cx="205066" cy="202097"/>
              </a:xfrm>
              <a:prstGeom prst="bentConnector3">
                <a:avLst>
                  <a:gd name="adj1" fmla="val 50000"/>
                </a:avLst>
              </a:prstGeom>
              <a:ln>
                <a:prstDash val="dash"/>
              </a:ln>
            </p:spPr>
            <p:style>
              <a:lnRef idx="1">
                <a:schemeClr val="accent1"/>
              </a:lnRef>
              <a:fillRef idx="0">
                <a:schemeClr val="accent1"/>
              </a:fillRef>
              <a:effectRef idx="0">
                <a:schemeClr val="accent1"/>
              </a:effectRef>
              <a:fontRef idx="minor">
                <a:schemeClr val="tx1"/>
              </a:fontRef>
            </p:style>
          </p:cxnSp>
          <p:cxnSp>
            <p:nvCxnSpPr>
              <p:cNvPr id="88" name="Straight Connector 135">
                <a:extLst>
                  <a:ext uri="{FF2B5EF4-FFF2-40B4-BE49-F238E27FC236}">
                    <a16:creationId xmlns:a16="http://schemas.microsoft.com/office/drawing/2014/main" id="{40EE4ABD-8A3A-4E44-93B0-33BEBB05BEA7}"/>
                  </a:ext>
                </a:extLst>
              </p:cNvPr>
              <p:cNvCxnSpPr>
                <a:cxnSpLocks/>
                <a:stCxn id="82" idx="2"/>
                <a:endCxn id="85" idx="0"/>
              </p:cNvCxnSpPr>
              <p:nvPr/>
            </p:nvCxnSpPr>
            <p:spPr>
              <a:xfrm rot="16200000" flipH="1">
                <a:off x="3192363" y="1581843"/>
                <a:ext cx="202408" cy="217205"/>
              </a:xfrm>
              <a:prstGeom prst="bentConnector3">
                <a:avLst>
                  <a:gd name="adj1" fmla="val 50000"/>
                </a:avLst>
              </a:prstGeom>
              <a:ln>
                <a:prstDash val="dash"/>
              </a:ln>
            </p:spPr>
            <p:style>
              <a:lnRef idx="1">
                <a:schemeClr val="accent1"/>
              </a:lnRef>
              <a:fillRef idx="0">
                <a:schemeClr val="accent1"/>
              </a:fillRef>
              <a:effectRef idx="0">
                <a:schemeClr val="accent1"/>
              </a:effectRef>
              <a:fontRef idx="minor">
                <a:schemeClr val="tx1"/>
              </a:fontRef>
            </p:style>
          </p:cxnSp>
        </p:grpSp>
        <p:sp>
          <p:nvSpPr>
            <p:cNvPr id="89" name="Cube 88">
              <a:extLst>
                <a:ext uri="{FF2B5EF4-FFF2-40B4-BE49-F238E27FC236}">
                  <a16:creationId xmlns:a16="http://schemas.microsoft.com/office/drawing/2014/main" id="{7442D9A7-3D8C-4BC1-810F-7F8D6E6CFB9A}"/>
                </a:ext>
              </a:extLst>
            </p:cNvPr>
            <p:cNvSpPr/>
            <p:nvPr/>
          </p:nvSpPr>
          <p:spPr>
            <a:xfrm>
              <a:off x="2583169" y="3431516"/>
              <a:ext cx="1221474" cy="200299"/>
            </a:xfrm>
            <a:prstGeom prst="cub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pPr>
              <a:r>
                <a:rPr lang="en-US" sz="1000" b="1">
                  <a:solidFill>
                    <a:schemeClr val="bg1"/>
                  </a:solidFill>
                </a:rPr>
                <a:t>Kubernetes</a:t>
              </a:r>
            </a:p>
          </p:txBody>
        </p:sp>
        <p:sp>
          <p:nvSpPr>
            <p:cNvPr id="90" name="Cube 89">
              <a:extLst>
                <a:ext uri="{FF2B5EF4-FFF2-40B4-BE49-F238E27FC236}">
                  <a16:creationId xmlns:a16="http://schemas.microsoft.com/office/drawing/2014/main" id="{82AE574E-5787-4626-9B29-F1F2ADC80553}"/>
                </a:ext>
              </a:extLst>
            </p:cNvPr>
            <p:cNvSpPr/>
            <p:nvPr/>
          </p:nvSpPr>
          <p:spPr>
            <a:xfrm>
              <a:off x="2583169" y="3674491"/>
              <a:ext cx="1221474" cy="176399"/>
            </a:xfrm>
            <a:prstGeom prst="cub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pPr>
              <a:r>
                <a:rPr lang="en-US" sz="1000" b="1">
                  <a:solidFill>
                    <a:schemeClr val="bg1"/>
                  </a:solidFill>
                </a:rPr>
                <a:t>Docker</a:t>
              </a:r>
            </a:p>
          </p:txBody>
        </p:sp>
        <p:grpSp>
          <p:nvGrpSpPr>
            <p:cNvPr id="91" name="Group 90">
              <a:extLst>
                <a:ext uri="{FF2B5EF4-FFF2-40B4-BE49-F238E27FC236}">
                  <a16:creationId xmlns:a16="http://schemas.microsoft.com/office/drawing/2014/main" id="{4515C048-1C96-4E2F-94AB-22FEB214A698}"/>
                </a:ext>
              </a:extLst>
            </p:cNvPr>
            <p:cNvGrpSpPr/>
            <p:nvPr/>
          </p:nvGrpSpPr>
          <p:grpSpPr>
            <a:xfrm>
              <a:off x="2580507" y="3904469"/>
              <a:ext cx="4056394" cy="659651"/>
              <a:chOff x="2580507" y="3904469"/>
              <a:chExt cx="4056394" cy="659651"/>
            </a:xfrm>
          </p:grpSpPr>
          <p:pic>
            <p:nvPicPr>
              <p:cNvPr id="92" name="Picture 91" descr="STACK SERVER ICON 2_Blue Black_RGB.png">
                <a:extLst>
                  <a:ext uri="{FF2B5EF4-FFF2-40B4-BE49-F238E27FC236}">
                    <a16:creationId xmlns:a16="http://schemas.microsoft.com/office/drawing/2014/main" id="{8BA4BF1B-4BDA-4832-8775-088B419938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2938" y="3910884"/>
                <a:ext cx="508957" cy="508956"/>
              </a:xfrm>
              <a:prstGeom prst="rect">
                <a:avLst/>
              </a:prstGeom>
            </p:spPr>
          </p:pic>
          <p:sp>
            <p:nvSpPr>
              <p:cNvPr id="93" name="TextBox 92">
                <a:extLst>
                  <a:ext uri="{FF2B5EF4-FFF2-40B4-BE49-F238E27FC236}">
                    <a16:creationId xmlns:a16="http://schemas.microsoft.com/office/drawing/2014/main" id="{8F522F58-B33A-4BBD-8124-5DBA63320FD2}"/>
                  </a:ext>
                </a:extLst>
              </p:cNvPr>
              <p:cNvSpPr txBox="1"/>
              <p:nvPr/>
            </p:nvSpPr>
            <p:spPr>
              <a:xfrm>
                <a:off x="4692937" y="4447917"/>
                <a:ext cx="508957" cy="100027"/>
              </a:xfrm>
              <a:prstGeom prst="rect">
                <a:avLst/>
              </a:prstGeom>
              <a:noFill/>
            </p:spPr>
            <p:txBody>
              <a:bodyPr wrap="square" lIns="0" tIns="0" rIns="0" bIns="0" rtlCol="0">
                <a:spAutoFit/>
              </a:bodyPr>
              <a:lstStyle/>
              <a:p>
                <a:pPr defTabSz="360000">
                  <a:tabLst>
                    <a:tab pos="360000" algn="l"/>
                  </a:tabLst>
                </a:pPr>
                <a:r>
                  <a:rPr lang="en-US" sz="650">
                    <a:solidFill>
                      <a:schemeClr val="tx2"/>
                    </a:solidFill>
                    <a:latin typeface="Nokia Pure Text Light" panose="020B0403020202020204" pitchFamily="34" charset="0"/>
                    <a:ea typeface="Nokia Pure Text Light" panose="020B0403020202020204" pitchFamily="34" charset="0"/>
                  </a:rPr>
                  <a:t>HW</a:t>
                </a:r>
              </a:p>
            </p:txBody>
          </p:sp>
          <p:pic>
            <p:nvPicPr>
              <p:cNvPr id="94" name="Picture 93" descr="STACK SERVER ICON 2_Blue Black_RGB.png">
                <a:extLst>
                  <a:ext uri="{FF2B5EF4-FFF2-40B4-BE49-F238E27FC236}">
                    <a16:creationId xmlns:a16="http://schemas.microsoft.com/office/drawing/2014/main" id="{90FFBF8A-C793-4000-83EA-929F7D2236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1815" y="3910884"/>
                <a:ext cx="508957" cy="508956"/>
              </a:xfrm>
              <a:prstGeom prst="rect">
                <a:avLst/>
              </a:prstGeom>
            </p:spPr>
          </p:pic>
          <p:sp>
            <p:nvSpPr>
              <p:cNvPr id="95" name="TextBox 94">
                <a:extLst>
                  <a:ext uri="{FF2B5EF4-FFF2-40B4-BE49-F238E27FC236}">
                    <a16:creationId xmlns:a16="http://schemas.microsoft.com/office/drawing/2014/main" id="{070BD7FE-CBF3-4CF4-A9D6-2483B9926C0D}"/>
                  </a:ext>
                </a:extLst>
              </p:cNvPr>
              <p:cNvSpPr txBox="1"/>
              <p:nvPr/>
            </p:nvSpPr>
            <p:spPr>
              <a:xfrm>
                <a:off x="5411815" y="4447917"/>
                <a:ext cx="508957" cy="100027"/>
              </a:xfrm>
              <a:prstGeom prst="rect">
                <a:avLst/>
              </a:prstGeom>
              <a:noFill/>
            </p:spPr>
            <p:txBody>
              <a:bodyPr wrap="square" lIns="0" tIns="0" rIns="0" bIns="0" rtlCol="0">
                <a:spAutoFit/>
              </a:bodyPr>
              <a:lstStyle/>
              <a:p>
                <a:pPr defTabSz="360000">
                  <a:tabLst>
                    <a:tab pos="360000" algn="l"/>
                  </a:tabLst>
                </a:pPr>
                <a:r>
                  <a:rPr lang="en-US" sz="650">
                    <a:solidFill>
                      <a:schemeClr val="tx2"/>
                    </a:solidFill>
                    <a:latin typeface="Nokia Pure Text Light" panose="020B0403020202020204" pitchFamily="34" charset="0"/>
                    <a:ea typeface="Nokia Pure Text Light" panose="020B0403020202020204" pitchFamily="34" charset="0"/>
                  </a:rPr>
                  <a:t>HW</a:t>
                </a:r>
              </a:p>
            </p:txBody>
          </p:sp>
          <p:pic>
            <p:nvPicPr>
              <p:cNvPr id="96" name="Picture 95" descr="STACK SERVER ICON 2_Blue Black_RGB.png">
                <a:extLst>
                  <a:ext uri="{FF2B5EF4-FFF2-40B4-BE49-F238E27FC236}">
                    <a16:creationId xmlns:a16="http://schemas.microsoft.com/office/drawing/2014/main" id="{22ECBA3D-204E-4D5C-BE20-5DDFC4FB7F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2033" y="3904469"/>
                <a:ext cx="508957" cy="508956"/>
              </a:xfrm>
              <a:prstGeom prst="rect">
                <a:avLst/>
              </a:prstGeom>
            </p:spPr>
          </p:pic>
          <p:sp>
            <p:nvSpPr>
              <p:cNvPr id="97" name="TextBox 96">
                <a:extLst>
                  <a:ext uri="{FF2B5EF4-FFF2-40B4-BE49-F238E27FC236}">
                    <a16:creationId xmlns:a16="http://schemas.microsoft.com/office/drawing/2014/main" id="{A52A6139-B078-446F-8C42-6B287036B0B8}"/>
                  </a:ext>
                </a:extLst>
              </p:cNvPr>
              <p:cNvSpPr txBox="1"/>
              <p:nvPr/>
            </p:nvSpPr>
            <p:spPr>
              <a:xfrm>
                <a:off x="4003465" y="4449231"/>
                <a:ext cx="508957" cy="100027"/>
              </a:xfrm>
              <a:prstGeom prst="rect">
                <a:avLst/>
              </a:prstGeom>
              <a:noFill/>
            </p:spPr>
            <p:txBody>
              <a:bodyPr wrap="square" lIns="0" tIns="0" rIns="0" bIns="0" rtlCol="0">
                <a:spAutoFit/>
              </a:bodyPr>
              <a:lstStyle/>
              <a:p>
                <a:pPr defTabSz="360000">
                  <a:tabLst>
                    <a:tab pos="360000" algn="l"/>
                  </a:tabLst>
                </a:pPr>
                <a:r>
                  <a:rPr lang="en-US" sz="650">
                    <a:solidFill>
                      <a:schemeClr val="tx2"/>
                    </a:solidFill>
                    <a:latin typeface="Nokia Pure Text Light" panose="020B0403020202020204" pitchFamily="34" charset="0"/>
                    <a:ea typeface="Nokia Pure Text Light" panose="020B0403020202020204" pitchFamily="34" charset="0"/>
                  </a:rPr>
                  <a:t>HW</a:t>
                </a:r>
              </a:p>
            </p:txBody>
          </p:sp>
          <p:pic>
            <p:nvPicPr>
              <p:cNvPr id="98" name="Picture 97" descr="STACK SERVER ICON 2_Blue Black_RGB.png">
                <a:extLst>
                  <a:ext uri="{FF2B5EF4-FFF2-40B4-BE49-F238E27FC236}">
                    <a16:creationId xmlns:a16="http://schemas.microsoft.com/office/drawing/2014/main" id="{32C4F004-3752-4BB3-ACD9-149F10DD1E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6960" y="3910884"/>
                <a:ext cx="508957" cy="508956"/>
              </a:xfrm>
              <a:prstGeom prst="rect">
                <a:avLst/>
              </a:prstGeom>
            </p:spPr>
          </p:pic>
          <p:pic>
            <p:nvPicPr>
              <p:cNvPr id="99" name="Picture 98" descr="STACK SERVER ICON 2_Blue Black_RGB.png">
                <a:extLst>
                  <a:ext uri="{FF2B5EF4-FFF2-40B4-BE49-F238E27FC236}">
                    <a16:creationId xmlns:a16="http://schemas.microsoft.com/office/drawing/2014/main" id="{9586FAE6-A4B3-4729-AC9A-86CC3E4A8F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0507" y="3904469"/>
                <a:ext cx="508957" cy="508956"/>
              </a:xfrm>
              <a:prstGeom prst="rect">
                <a:avLst/>
              </a:prstGeom>
            </p:spPr>
          </p:pic>
          <p:sp>
            <p:nvSpPr>
              <p:cNvPr id="100" name="TextBox 99">
                <a:extLst>
                  <a:ext uri="{FF2B5EF4-FFF2-40B4-BE49-F238E27FC236}">
                    <a16:creationId xmlns:a16="http://schemas.microsoft.com/office/drawing/2014/main" id="{70C67A76-41C1-4041-A7BF-DCEDA1943BCD}"/>
                  </a:ext>
                </a:extLst>
              </p:cNvPr>
              <p:cNvSpPr txBox="1"/>
              <p:nvPr/>
            </p:nvSpPr>
            <p:spPr>
              <a:xfrm>
                <a:off x="2580507" y="4441502"/>
                <a:ext cx="508957" cy="100027"/>
              </a:xfrm>
              <a:prstGeom prst="rect">
                <a:avLst/>
              </a:prstGeom>
              <a:noFill/>
            </p:spPr>
            <p:txBody>
              <a:bodyPr wrap="square" lIns="0" tIns="0" rIns="0" bIns="0" rtlCol="0">
                <a:spAutoFit/>
              </a:bodyPr>
              <a:lstStyle/>
              <a:p>
                <a:pPr defTabSz="360000">
                  <a:tabLst>
                    <a:tab pos="360000" algn="l"/>
                  </a:tabLst>
                </a:pPr>
                <a:r>
                  <a:rPr lang="en-US" sz="650">
                    <a:solidFill>
                      <a:schemeClr val="tx2"/>
                    </a:solidFill>
                    <a:latin typeface="Nokia Pure Text Light" panose="020B0403020202020204" pitchFamily="34" charset="0"/>
                    <a:ea typeface="Nokia Pure Text Light" panose="020B0403020202020204" pitchFamily="34" charset="0"/>
                  </a:rPr>
                  <a:t>HW</a:t>
                </a:r>
              </a:p>
            </p:txBody>
          </p:sp>
          <p:pic>
            <p:nvPicPr>
              <p:cNvPr id="101" name="Picture 100" descr="STACK SERVER ICON 2_Blue Black_RGB.png">
                <a:extLst>
                  <a:ext uri="{FF2B5EF4-FFF2-40B4-BE49-F238E27FC236}">
                    <a16:creationId xmlns:a16="http://schemas.microsoft.com/office/drawing/2014/main" id="{D575A50F-DB92-4F76-8EA2-4052C94BBD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5686" y="3904469"/>
                <a:ext cx="508957" cy="508956"/>
              </a:xfrm>
              <a:prstGeom prst="rect">
                <a:avLst/>
              </a:prstGeom>
            </p:spPr>
          </p:pic>
          <p:sp>
            <p:nvSpPr>
              <p:cNvPr id="102" name="TextBox 101">
                <a:extLst>
                  <a:ext uri="{FF2B5EF4-FFF2-40B4-BE49-F238E27FC236}">
                    <a16:creationId xmlns:a16="http://schemas.microsoft.com/office/drawing/2014/main" id="{C6AF6DE4-59AD-4723-AE0C-7F2332CF2E79}"/>
                  </a:ext>
                </a:extLst>
              </p:cNvPr>
              <p:cNvSpPr txBox="1"/>
              <p:nvPr/>
            </p:nvSpPr>
            <p:spPr>
              <a:xfrm>
                <a:off x="3295686" y="4441502"/>
                <a:ext cx="508957" cy="100027"/>
              </a:xfrm>
              <a:prstGeom prst="rect">
                <a:avLst/>
              </a:prstGeom>
              <a:noFill/>
            </p:spPr>
            <p:txBody>
              <a:bodyPr wrap="square" lIns="0" tIns="0" rIns="0" bIns="0" rtlCol="0">
                <a:spAutoFit/>
              </a:bodyPr>
              <a:lstStyle/>
              <a:p>
                <a:pPr defTabSz="360000">
                  <a:tabLst>
                    <a:tab pos="360000" algn="l"/>
                  </a:tabLst>
                </a:pPr>
                <a:r>
                  <a:rPr lang="en-US" sz="650">
                    <a:solidFill>
                      <a:schemeClr val="tx2"/>
                    </a:solidFill>
                    <a:latin typeface="Nokia Pure Text Light" panose="020B0403020202020204" pitchFamily="34" charset="0"/>
                    <a:ea typeface="Nokia Pure Text Light" panose="020B0403020202020204" pitchFamily="34" charset="0"/>
                  </a:rPr>
                  <a:t>HW</a:t>
                </a:r>
              </a:p>
            </p:txBody>
          </p:sp>
          <p:sp>
            <p:nvSpPr>
              <p:cNvPr id="103" name="TextBox 102">
                <a:extLst>
                  <a:ext uri="{FF2B5EF4-FFF2-40B4-BE49-F238E27FC236}">
                    <a16:creationId xmlns:a16="http://schemas.microsoft.com/office/drawing/2014/main" id="{B82D8D12-E30A-4181-B6CF-880AC48D6EAA}"/>
                  </a:ext>
                </a:extLst>
              </p:cNvPr>
              <p:cNvSpPr txBox="1"/>
              <p:nvPr/>
            </p:nvSpPr>
            <p:spPr>
              <a:xfrm>
                <a:off x="6127944" y="4464093"/>
                <a:ext cx="508957" cy="100027"/>
              </a:xfrm>
              <a:prstGeom prst="rect">
                <a:avLst/>
              </a:prstGeom>
              <a:noFill/>
            </p:spPr>
            <p:txBody>
              <a:bodyPr wrap="square" lIns="0" tIns="0" rIns="0" bIns="0" rtlCol="0">
                <a:spAutoFit/>
              </a:bodyPr>
              <a:lstStyle/>
              <a:p>
                <a:pPr defTabSz="360000">
                  <a:tabLst>
                    <a:tab pos="360000" algn="l"/>
                  </a:tabLst>
                </a:pPr>
                <a:r>
                  <a:rPr lang="en-US" sz="650">
                    <a:solidFill>
                      <a:schemeClr val="tx2"/>
                    </a:solidFill>
                    <a:latin typeface="Nokia Pure Text Light" panose="020B0403020202020204" pitchFamily="34" charset="0"/>
                    <a:ea typeface="Nokia Pure Text Light" panose="020B0403020202020204" pitchFamily="34" charset="0"/>
                  </a:rPr>
                  <a:t>HW</a:t>
                </a:r>
              </a:p>
            </p:txBody>
          </p:sp>
        </p:grpSp>
      </p:grpSp>
      <p:sp>
        <p:nvSpPr>
          <p:cNvPr id="2" name="Content Placeholder 1">
            <a:extLst>
              <a:ext uri="{FF2B5EF4-FFF2-40B4-BE49-F238E27FC236}">
                <a16:creationId xmlns:a16="http://schemas.microsoft.com/office/drawing/2014/main" id="{3F14AFE0-0949-4ACF-BC82-4AAAB706B31F}"/>
              </a:ext>
            </a:extLst>
          </p:cNvPr>
          <p:cNvSpPr>
            <a:spLocks noGrp="1"/>
          </p:cNvSpPr>
          <p:nvPr>
            <p:ph sz="quarter" idx="15"/>
          </p:nvPr>
        </p:nvSpPr>
        <p:spPr>
          <a:xfrm>
            <a:off x="417600" y="662350"/>
            <a:ext cx="8308800" cy="4339586"/>
          </a:xfrm>
        </p:spPr>
        <p:txBody>
          <a:bodyPr/>
          <a:lstStyle/>
          <a:p>
            <a:pPr marL="0" indent="0">
              <a:buNone/>
            </a:pPr>
            <a:endParaRPr lang="en-US" sz="1200" dirty="0"/>
          </a:p>
          <a:p>
            <a:pPr marL="0" indent="0">
              <a:buNone/>
            </a:pPr>
            <a:endParaRPr lang="en-US" sz="1200" dirty="0"/>
          </a:p>
          <a:p>
            <a:pPr marL="0" indent="0">
              <a:buNone/>
            </a:pPr>
            <a:r>
              <a:rPr lang="en-US" sz="1200" dirty="0"/>
              <a:t>  </a:t>
            </a:r>
          </a:p>
          <a:p>
            <a:pPr marL="0" indent="0">
              <a:buNone/>
            </a:pPr>
            <a:endParaRPr lang="en-US" sz="1200" dirty="0"/>
          </a:p>
          <a:p>
            <a:endParaRPr lang="en-US" sz="1200" dirty="0"/>
          </a:p>
          <a:p>
            <a:pPr marL="0" indent="0">
              <a:buNone/>
            </a:pPr>
            <a:r>
              <a:rPr lang="en-US" sz="1200" dirty="0"/>
              <a:t>     </a:t>
            </a:r>
            <a:r>
              <a:rPr lang="he-IL" sz="1200" dirty="0"/>
              <a:t>   </a:t>
            </a:r>
            <a:r>
              <a:rPr lang="en-US" sz="1200" dirty="0"/>
              <a:t> </a:t>
            </a:r>
          </a:p>
          <a:p>
            <a:pPr marL="0" indent="0">
              <a:buNone/>
            </a:pPr>
            <a:r>
              <a:rPr lang="en-US" sz="1200" dirty="0"/>
              <a:t>    </a:t>
            </a:r>
          </a:p>
          <a:p>
            <a:pPr marL="0" indent="0">
              <a:buNone/>
            </a:pPr>
            <a:r>
              <a:rPr lang="en-US" sz="1200" dirty="0"/>
              <a:t> </a:t>
            </a:r>
          </a:p>
          <a:p>
            <a:pPr marL="0" indent="0">
              <a:buNone/>
            </a:pPr>
            <a:endParaRPr lang="en-US" sz="1200" dirty="0"/>
          </a:p>
          <a:p>
            <a:endParaRPr lang="en-US" sz="1200" dirty="0"/>
          </a:p>
        </p:txBody>
      </p:sp>
      <p:sp>
        <p:nvSpPr>
          <p:cNvPr id="4" name="Title 3">
            <a:extLst>
              <a:ext uri="{FF2B5EF4-FFF2-40B4-BE49-F238E27FC236}">
                <a16:creationId xmlns:a16="http://schemas.microsoft.com/office/drawing/2014/main" id="{CBE995D6-3F69-48A1-8CB5-B30782254BE3}"/>
              </a:ext>
            </a:extLst>
          </p:cNvPr>
          <p:cNvSpPr>
            <a:spLocks noGrp="1"/>
          </p:cNvSpPr>
          <p:nvPr>
            <p:ph type="title"/>
          </p:nvPr>
        </p:nvSpPr>
        <p:spPr/>
        <p:txBody>
          <a:bodyPr vert="horz" lIns="0" tIns="0" rIns="0" bIns="0" rtlCol="0" anchor="t" anchorCtr="0">
            <a:noAutofit/>
          </a:bodyPr>
          <a:lstStyle/>
          <a:p>
            <a:pPr defTabSz="914400"/>
            <a:r>
              <a:rPr lang="en-US" dirty="0">
                <a:ea typeface="+mj-ea"/>
                <a:cs typeface="+mj-cs"/>
              </a:rPr>
              <a:t>Monitoring the hybrid environment</a:t>
            </a:r>
          </a:p>
        </p:txBody>
      </p:sp>
      <p:sp>
        <p:nvSpPr>
          <p:cNvPr id="11" name="Rectangle: Rounded Corners 10">
            <a:extLst>
              <a:ext uri="{FF2B5EF4-FFF2-40B4-BE49-F238E27FC236}">
                <a16:creationId xmlns:a16="http://schemas.microsoft.com/office/drawing/2014/main" id="{24A6004E-C97E-4022-9EDA-D1D3FC177064}"/>
              </a:ext>
            </a:extLst>
          </p:cNvPr>
          <p:cNvSpPr/>
          <p:nvPr/>
        </p:nvSpPr>
        <p:spPr>
          <a:xfrm>
            <a:off x="2273755" y="3800722"/>
            <a:ext cx="5140597" cy="673591"/>
          </a:xfrm>
          <a:prstGeom prst="roundRect">
            <a:avLst/>
          </a:prstGeom>
          <a:noFill/>
          <a:ln w="38100" cap="flat" cmpd="sng" algn="ctr">
            <a:solidFill>
              <a:schemeClr val="accent6">
                <a:lumMod val="50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err="1">
              <a:solidFill>
                <a:schemeClr val="bg1"/>
              </a:solidFill>
            </a:endParaRPr>
          </a:p>
        </p:txBody>
      </p:sp>
      <p:sp>
        <p:nvSpPr>
          <p:cNvPr id="16" name="Rectangle: Rounded Corners 15">
            <a:extLst>
              <a:ext uri="{FF2B5EF4-FFF2-40B4-BE49-F238E27FC236}">
                <a16:creationId xmlns:a16="http://schemas.microsoft.com/office/drawing/2014/main" id="{22012E03-965D-436E-AF2A-A176F050DABA}"/>
              </a:ext>
            </a:extLst>
          </p:cNvPr>
          <p:cNvSpPr/>
          <p:nvPr/>
        </p:nvSpPr>
        <p:spPr>
          <a:xfrm>
            <a:off x="2273755" y="3207434"/>
            <a:ext cx="1786314" cy="593289"/>
          </a:xfrm>
          <a:prstGeom prst="roundRect">
            <a:avLst/>
          </a:prstGeom>
          <a:noFill/>
          <a:ln w="38100" cap="flat" cmpd="sng" algn="ctr">
            <a:solidFill>
              <a:schemeClr val="bg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err="1">
              <a:solidFill>
                <a:schemeClr val="bg1"/>
              </a:solidFill>
            </a:endParaRPr>
          </a:p>
        </p:txBody>
      </p:sp>
      <p:sp>
        <p:nvSpPr>
          <p:cNvPr id="27" name="Rectangle: Rounded Corners 26">
            <a:extLst>
              <a:ext uri="{FF2B5EF4-FFF2-40B4-BE49-F238E27FC236}">
                <a16:creationId xmlns:a16="http://schemas.microsoft.com/office/drawing/2014/main" id="{1BD70B0E-2C53-4246-82AA-0AB6F988D225}"/>
              </a:ext>
            </a:extLst>
          </p:cNvPr>
          <p:cNvSpPr/>
          <p:nvPr/>
        </p:nvSpPr>
        <p:spPr>
          <a:xfrm>
            <a:off x="4222028" y="3239025"/>
            <a:ext cx="3192323" cy="561698"/>
          </a:xfrm>
          <a:prstGeom prst="roundRect">
            <a:avLst/>
          </a:prstGeom>
          <a:noFill/>
          <a:ln w="38100" cap="flat" cmpd="sng" algn="ctr">
            <a:solidFill>
              <a:schemeClr val="bg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err="1">
              <a:solidFill>
                <a:schemeClr val="bg1"/>
              </a:solidFill>
            </a:endParaRPr>
          </a:p>
        </p:txBody>
      </p:sp>
      <p:sp>
        <p:nvSpPr>
          <p:cNvPr id="28" name="Rectangle: Rounded Corners 27">
            <a:extLst>
              <a:ext uri="{FF2B5EF4-FFF2-40B4-BE49-F238E27FC236}">
                <a16:creationId xmlns:a16="http://schemas.microsoft.com/office/drawing/2014/main" id="{4F4A4991-5A10-4ABC-89F4-9BAD7819486D}"/>
              </a:ext>
            </a:extLst>
          </p:cNvPr>
          <p:cNvSpPr/>
          <p:nvPr/>
        </p:nvSpPr>
        <p:spPr>
          <a:xfrm>
            <a:off x="4140760" y="1827867"/>
            <a:ext cx="3273591" cy="1370744"/>
          </a:xfrm>
          <a:prstGeom prst="roundRect">
            <a:avLst/>
          </a:prstGeom>
          <a:noFill/>
          <a:ln w="38100" cap="flat" cmpd="sng" algn="ctr">
            <a:solidFill>
              <a:schemeClr val="accent6">
                <a:lumMod val="75000"/>
              </a:schemeClr>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err="1">
              <a:solidFill>
                <a:schemeClr val="bg1"/>
              </a:solidFill>
            </a:endParaRPr>
          </a:p>
        </p:txBody>
      </p:sp>
      <p:sp>
        <p:nvSpPr>
          <p:cNvPr id="33" name="AutoShape 2" descr="Image result for zabbix">
            <a:extLst>
              <a:ext uri="{FF2B5EF4-FFF2-40B4-BE49-F238E27FC236}">
                <a16:creationId xmlns:a16="http://schemas.microsoft.com/office/drawing/2014/main" id="{7CEBA600-B6FC-4BCF-915F-66075D2EB722}"/>
              </a:ext>
            </a:extLst>
          </p:cNvPr>
          <p:cNvSpPr>
            <a:spLocks noChangeAspect="1" noChangeArrowheads="1"/>
          </p:cNvSpPr>
          <p:nvPr/>
        </p:nvSpPr>
        <p:spPr bwMode="auto">
          <a:xfrm>
            <a:off x="2065696"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Rectangle: Rounded Corners 14">
            <a:extLst>
              <a:ext uri="{FF2B5EF4-FFF2-40B4-BE49-F238E27FC236}">
                <a16:creationId xmlns:a16="http://schemas.microsoft.com/office/drawing/2014/main" id="{E6A21B20-5BC7-47A3-80D6-4C2F552E5E7E}"/>
              </a:ext>
            </a:extLst>
          </p:cNvPr>
          <p:cNvSpPr/>
          <p:nvPr/>
        </p:nvSpPr>
        <p:spPr>
          <a:xfrm>
            <a:off x="4243017" y="1885960"/>
            <a:ext cx="2936108" cy="622093"/>
          </a:xfrm>
          <a:prstGeom prst="round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err="1">
              <a:solidFill>
                <a:schemeClr val="bg1"/>
              </a:solidFill>
            </a:endParaRPr>
          </a:p>
        </p:txBody>
      </p:sp>
      <p:sp>
        <p:nvSpPr>
          <p:cNvPr id="18" name="Rectangle: Rounded Corners 17">
            <a:extLst>
              <a:ext uri="{FF2B5EF4-FFF2-40B4-BE49-F238E27FC236}">
                <a16:creationId xmlns:a16="http://schemas.microsoft.com/office/drawing/2014/main" id="{17BCDBE9-FF95-46E3-9240-533D034D5DD9}"/>
              </a:ext>
            </a:extLst>
          </p:cNvPr>
          <p:cNvSpPr/>
          <p:nvPr/>
        </p:nvSpPr>
        <p:spPr>
          <a:xfrm>
            <a:off x="2273755" y="2587987"/>
            <a:ext cx="1794819" cy="531832"/>
          </a:xfrm>
          <a:prstGeom prst="roundRect">
            <a:avLst/>
          </a:prstGeom>
          <a:noFill/>
          <a:ln w="3810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err="1">
              <a:solidFill>
                <a:schemeClr val="bg1"/>
              </a:solidFill>
            </a:endParaRPr>
          </a:p>
        </p:txBody>
      </p:sp>
      <p:sp>
        <p:nvSpPr>
          <p:cNvPr id="19" name="Rectangle: Rounded Corners 18">
            <a:extLst>
              <a:ext uri="{FF2B5EF4-FFF2-40B4-BE49-F238E27FC236}">
                <a16:creationId xmlns:a16="http://schemas.microsoft.com/office/drawing/2014/main" id="{68EB52B9-15FF-48E9-AE30-F5FB82912E5E}"/>
              </a:ext>
            </a:extLst>
          </p:cNvPr>
          <p:cNvSpPr/>
          <p:nvPr/>
        </p:nvSpPr>
        <p:spPr>
          <a:xfrm>
            <a:off x="2273756" y="728542"/>
            <a:ext cx="5140596" cy="1017934"/>
          </a:xfrm>
          <a:prstGeom prst="roundRect">
            <a:avLst/>
          </a:prstGeom>
          <a:noFill/>
          <a:ln w="38100" cap="flat" cmpd="sng" algn="ctr">
            <a:solidFill>
              <a:schemeClr val="bg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err="1">
              <a:solidFill>
                <a:schemeClr val="bg1"/>
              </a:solidFill>
            </a:endParaRPr>
          </a:p>
        </p:txBody>
      </p:sp>
      <p:sp>
        <p:nvSpPr>
          <p:cNvPr id="5" name="Rectangle 4">
            <a:extLst>
              <a:ext uri="{FF2B5EF4-FFF2-40B4-BE49-F238E27FC236}">
                <a16:creationId xmlns:a16="http://schemas.microsoft.com/office/drawing/2014/main" id="{98E0CEE4-3593-4415-AD41-46DBE7CDC366}"/>
              </a:ext>
            </a:extLst>
          </p:cNvPr>
          <p:cNvSpPr/>
          <p:nvPr/>
        </p:nvSpPr>
        <p:spPr>
          <a:xfrm>
            <a:off x="5244312" y="4576551"/>
            <a:ext cx="2789416" cy="369332"/>
          </a:xfrm>
          <a:prstGeom prst="rect">
            <a:avLst/>
          </a:prstGeom>
        </p:spPr>
        <p:txBody>
          <a:bodyPr wrap="square">
            <a:spAutoFit/>
          </a:bodyPr>
          <a:lstStyle/>
          <a:p>
            <a:pPr marL="0" indent="0">
              <a:buNone/>
            </a:pPr>
            <a:r>
              <a:rPr lang="en-US" sz="900" dirty="0">
                <a:hlinkClick r:id="rId4"/>
              </a:rPr>
              <a:t>Leitner et al. (2012</a:t>
            </a:r>
            <a:r>
              <a:rPr lang="en-US" sz="900" dirty="0"/>
              <a:t>), </a:t>
            </a:r>
            <a:r>
              <a:rPr lang="en-US" sz="900" dirty="0">
                <a:hlinkClick r:id="rId5"/>
              </a:rPr>
              <a:t>Evans et al. (2015</a:t>
            </a:r>
            <a:r>
              <a:rPr lang="en-US" sz="900" dirty="0"/>
              <a:t>),</a:t>
            </a:r>
          </a:p>
          <a:p>
            <a:pPr marL="0" indent="0">
              <a:buNone/>
            </a:pPr>
            <a:r>
              <a:rPr lang="en-US" sz="900" dirty="0" err="1">
                <a:hlinkClick r:id="rId6"/>
              </a:rPr>
              <a:t>Emeakaroha</a:t>
            </a:r>
            <a:r>
              <a:rPr lang="en-US" sz="900" dirty="0">
                <a:hlinkClick r:id="rId6"/>
              </a:rPr>
              <a:t> et al. (2012</a:t>
            </a:r>
            <a:r>
              <a:rPr lang="en-US" sz="900" dirty="0"/>
              <a:t>), </a:t>
            </a:r>
            <a:r>
              <a:rPr lang="en-US" sz="900" dirty="0" err="1">
                <a:hlinkClick r:id="rId7"/>
              </a:rPr>
              <a:t>Farokhi</a:t>
            </a:r>
            <a:r>
              <a:rPr lang="en-US" sz="900" dirty="0">
                <a:hlinkClick r:id="rId7"/>
              </a:rPr>
              <a:t> et al. (2015</a:t>
            </a:r>
            <a:r>
              <a:rPr lang="en-US" sz="900" dirty="0"/>
              <a:t>)</a:t>
            </a:r>
            <a:endParaRPr lang="en-US" sz="900" dirty="0">
              <a:ea typeface="ヒラギノ角ゴ Pro W3" charset="0"/>
              <a:cs typeface="ヒラギノ角ゴ Pro W3" charset="0"/>
            </a:endParaRPr>
          </a:p>
        </p:txBody>
      </p:sp>
      <p:sp>
        <p:nvSpPr>
          <p:cNvPr id="104" name="Rectangle: Rounded Corners 103">
            <a:extLst>
              <a:ext uri="{FF2B5EF4-FFF2-40B4-BE49-F238E27FC236}">
                <a16:creationId xmlns:a16="http://schemas.microsoft.com/office/drawing/2014/main" id="{438108EA-EAD5-4D8A-B939-16D91BBCDAE8}"/>
              </a:ext>
            </a:extLst>
          </p:cNvPr>
          <p:cNvSpPr/>
          <p:nvPr/>
        </p:nvSpPr>
        <p:spPr>
          <a:xfrm>
            <a:off x="4260716" y="2583001"/>
            <a:ext cx="2916919" cy="371873"/>
          </a:xfrm>
          <a:prstGeom prst="roundRect">
            <a:avLst/>
          </a:prstGeom>
          <a:noFill/>
          <a:ln w="38100" cap="flat" cmpd="sng" algn="ctr">
            <a:solidFill>
              <a:schemeClr val="bg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err="1">
              <a:solidFill>
                <a:schemeClr val="bg1"/>
              </a:solidFill>
            </a:endParaRPr>
          </a:p>
        </p:txBody>
      </p:sp>
    </p:spTree>
    <p:extLst>
      <p:ext uri="{BB962C8B-B14F-4D97-AF65-F5344CB8AC3E}">
        <p14:creationId xmlns:p14="http://schemas.microsoft.com/office/powerpoint/2010/main" val="561399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27" grpId="0" animBg="1"/>
      <p:bldP spid="28" grpId="0" animBg="1"/>
      <p:bldP spid="15" grpId="0" animBg="1"/>
      <p:bldP spid="18" grpId="0" animBg="1"/>
      <p:bldP spid="19" grpId="0" animBg="1"/>
      <p:bldP spid="10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5CC23F-6F5D-4918-B313-37AFE907220C}"/>
              </a:ext>
            </a:extLst>
          </p:cNvPr>
          <p:cNvSpPr>
            <a:spLocks noGrp="1"/>
          </p:cNvSpPr>
          <p:nvPr>
            <p:ph sz="quarter" idx="15"/>
          </p:nvPr>
        </p:nvSpPr>
        <p:spPr>
          <a:xfrm>
            <a:off x="417600" y="1079999"/>
            <a:ext cx="8309318" cy="3605151"/>
          </a:xfrm>
        </p:spPr>
        <p:txBody>
          <a:bodyPr/>
          <a:lstStyle/>
          <a:p>
            <a:pPr>
              <a:lnSpc>
                <a:spcPct val="150000"/>
              </a:lnSpc>
              <a:spcAft>
                <a:spcPts val="1800"/>
              </a:spcAft>
            </a:pPr>
            <a:r>
              <a:rPr lang="en-US" sz="2000" dirty="0">
                <a:solidFill>
                  <a:schemeClr val="bg2"/>
                </a:solidFill>
              </a:rPr>
              <a:t>Reliable (no blind spots in case of outage)</a:t>
            </a:r>
          </a:p>
          <a:p>
            <a:pPr>
              <a:lnSpc>
                <a:spcPct val="150000"/>
              </a:lnSpc>
              <a:spcAft>
                <a:spcPts val="1800"/>
              </a:spcAft>
            </a:pPr>
            <a:r>
              <a:rPr lang="en-US" sz="2000" dirty="0">
                <a:solidFill>
                  <a:schemeClr val="bg2"/>
                </a:solidFill>
              </a:rPr>
              <a:t>Effective measurement </a:t>
            </a:r>
          </a:p>
          <a:p>
            <a:pPr>
              <a:lnSpc>
                <a:spcPct val="150000"/>
              </a:lnSpc>
              <a:spcAft>
                <a:spcPts val="1800"/>
              </a:spcAft>
            </a:pPr>
            <a:r>
              <a:rPr lang="en-US" sz="2000" dirty="0">
                <a:solidFill>
                  <a:schemeClr val="bg2"/>
                </a:solidFill>
              </a:rPr>
              <a:t>Support for data filtering</a:t>
            </a:r>
          </a:p>
          <a:p>
            <a:pPr>
              <a:lnSpc>
                <a:spcPct val="150000"/>
              </a:lnSpc>
              <a:spcAft>
                <a:spcPts val="1800"/>
              </a:spcAft>
            </a:pPr>
            <a:r>
              <a:rPr lang="en-US" sz="2000" dirty="0">
                <a:solidFill>
                  <a:schemeClr val="bg2"/>
                </a:solidFill>
              </a:rPr>
              <a:t>Scalable </a:t>
            </a:r>
          </a:p>
          <a:p>
            <a:pPr>
              <a:lnSpc>
                <a:spcPct val="150000"/>
              </a:lnSpc>
              <a:spcAft>
                <a:spcPts val="1800"/>
              </a:spcAft>
            </a:pPr>
            <a:r>
              <a:rPr lang="en-US" sz="2000" dirty="0">
                <a:solidFill>
                  <a:schemeClr val="bg2"/>
                </a:solidFill>
              </a:rPr>
              <a:t>Dynamical topology</a:t>
            </a:r>
          </a:p>
          <a:p>
            <a:pPr>
              <a:lnSpc>
                <a:spcPct val="150000"/>
              </a:lnSpc>
              <a:spcAft>
                <a:spcPts val="1800"/>
              </a:spcAft>
              <a:buFont typeface="Arial" panose="020B0604020202020204" pitchFamily="34" charset="0"/>
              <a:buChar char="•"/>
            </a:pPr>
            <a:endParaRPr lang="en-US" sz="2000" dirty="0">
              <a:solidFill>
                <a:schemeClr val="bg2"/>
              </a:solidFill>
            </a:endParaRPr>
          </a:p>
          <a:p>
            <a:pPr>
              <a:lnSpc>
                <a:spcPct val="150000"/>
              </a:lnSpc>
              <a:spcAft>
                <a:spcPts val="1800"/>
              </a:spcAft>
              <a:buFont typeface="Arial" panose="020B0604020202020204" pitchFamily="34" charset="0"/>
              <a:buChar char="•"/>
            </a:pPr>
            <a:endParaRPr lang="en-US" sz="2000" dirty="0">
              <a:solidFill>
                <a:schemeClr val="bg2"/>
              </a:solidFill>
            </a:endParaRPr>
          </a:p>
          <a:p>
            <a:pPr>
              <a:lnSpc>
                <a:spcPct val="150000"/>
              </a:lnSpc>
              <a:spcAft>
                <a:spcPts val="1800"/>
              </a:spcAft>
              <a:buFont typeface="Arial" panose="020B0604020202020204" pitchFamily="34" charset="0"/>
              <a:buChar char="•"/>
            </a:pPr>
            <a:endParaRPr lang="en-US" sz="2000" dirty="0">
              <a:solidFill>
                <a:schemeClr val="bg2"/>
              </a:solidFill>
            </a:endParaRPr>
          </a:p>
          <a:p>
            <a:pPr>
              <a:lnSpc>
                <a:spcPct val="150000"/>
              </a:lnSpc>
              <a:spcAft>
                <a:spcPts val="1800"/>
              </a:spcAft>
            </a:pPr>
            <a:endParaRPr lang="en-US" sz="2000" dirty="0">
              <a:solidFill>
                <a:schemeClr val="bg2"/>
              </a:solidFill>
            </a:endParaRPr>
          </a:p>
          <a:p>
            <a:pPr>
              <a:lnSpc>
                <a:spcPct val="150000"/>
              </a:lnSpc>
              <a:spcAft>
                <a:spcPts val="1800"/>
              </a:spcAft>
            </a:pPr>
            <a:endParaRPr lang="en-US" altLang="en-US" sz="2000" dirty="0">
              <a:solidFill>
                <a:schemeClr val="bg2"/>
              </a:solidFill>
              <a:cs typeface="Arial" panose="020B0604020202020204" pitchFamily="34" charset="0"/>
            </a:endParaRPr>
          </a:p>
          <a:p>
            <a:pPr>
              <a:lnSpc>
                <a:spcPct val="150000"/>
              </a:lnSpc>
              <a:spcAft>
                <a:spcPts val="1800"/>
              </a:spcAft>
            </a:pPr>
            <a:endParaRPr lang="en-US" sz="2000" dirty="0">
              <a:solidFill>
                <a:schemeClr val="bg2"/>
              </a:solidFill>
            </a:endParaRPr>
          </a:p>
          <a:p>
            <a:pPr>
              <a:lnSpc>
                <a:spcPct val="150000"/>
              </a:lnSpc>
              <a:spcAft>
                <a:spcPts val="1800"/>
              </a:spcAft>
            </a:pPr>
            <a:endParaRPr lang="en-US" sz="2000" dirty="0">
              <a:solidFill>
                <a:schemeClr val="bg2"/>
              </a:solidFill>
            </a:endParaRPr>
          </a:p>
          <a:p>
            <a:pPr>
              <a:lnSpc>
                <a:spcPct val="150000"/>
              </a:lnSpc>
              <a:spcAft>
                <a:spcPts val="1800"/>
              </a:spcAft>
            </a:pPr>
            <a:endParaRPr lang="en-US" sz="2000" dirty="0">
              <a:solidFill>
                <a:schemeClr val="bg2"/>
              </a:solidFill>
            </a:endParaRPr>
          </a:p>
          <a:p>
            <a:pPr>
              <a:lnSpc>
                <a:spcPct val="150000"/>
              </a:lnSpc>
              <a:spcAft>
                <a:spcPts val="1800"/>
              </a:spcAft>
              <a:buFont typeface="Arial" panose="020B0604020202020204" pitchFamily="34" charset="0"/>
              <a:buChar char="•"/>
            </a:pPr>
            <a:endParaRPr lang="en-US" sz="2000" dirty="0">
              <a:solidFill>
                <a:schemeClr val="bg2"/>
              </a:solidFill>
            </a:endParaRPr>
          </a:p>
          <a:p>
            <a:pPr>
              <a:lnSpc>
                <a:spcPct val="150000"/>
              </a:lnSpc>
              <a:spcAft>
                <a:spcPts val="1800"/>
              </a:spcAft>
              <a:buFont typeface="Arial" panose="020B0604020202020204" pitchFamily="34" charset="0"/>
              <a:buChar char="•"/>
            </a:pPr>
            <a:endParaRPr lang="en-US" sz="2000" dirty="0">
              <a:solidFill>
                <a:schemeClr val="bg2"/>
              </a:solidFill>
            </a:endParaRPr>
          </a:p>
          <a:p>
            <a:pPr>
              <a:lnSpc>
                <a:spcPct val="150000"/>
              </a:lnSpc>
              <a:spcAft>
                <a:spcPts val="1800"/>
              </a:spcAft>
              <a:buFont typeface="Arial" panose="020B0604020202020204" pitchFamily="34" charset="0"/>
              <a:buChar char="•"/>
            </a:pPr>
            <a:endParaRPr lang="en-US" altLang="en-US" sz="2000" dirty="0">
              <a:solidFill>
                <a:schemeClr val="bg2"/>
              </a:solidFill>
              <a:cs typeface="Arial" panose="020B0604020202020204" pitchFamily="34" charset="0"/>
            </a:endParaRPr>
          </a:p>
          <a:p>
            <a:pPr>
              <a:lnSpc>
                <a:spcPct val="150000"/>
              </a:lnSpc>
              <a:spcAft>
                <a:spcPts val="1800"/>
              </a:spcAft>
              <a:buFont typeface="Arial" panose="020B0604020202020204" pitchFamily="34" charset="0"/>
              <a:buChar char="•"/>
            </a:pPr>
            <a:endParaRPr lang="en-US" sz="2000" dirty="0">
              <a:solidFill>
                <a:schemeClr val="bg2"/>
              </a:solidFill>
            </a:endParaRPr>
          </a:p>
          <a:p>
            <a:pPr>
              <a:lnSpc>
                <a:spcPct val="150000"/>
              </a:lnSpc>
              <a:spcAft>
                <a:spcPts val="1800"/>
              </a:spcAft>
              <a:buFont typeface="Arial" panose="020B0604020202020204" pitchFamily="34" charset="0"/>
              <a:buChar char="•"/>
            </a:pPr>
            <a:endParaRPr lang="en-US" sz="2000" dirty="0">
              <a:solidFill>
                <a:schemeClr val="bg2"/>
              </a:solidFill>
            </a:endParaRPr>
          </a:p>
        </p:txBody>
      </p:sp>
      <p:sp>
        <p:nvSpPr>
          <p:cNvPr id="4" name="Title 3">
            <a:extLst>
              <a:ext uri="{FF2B5EF4-FFF2-40B4-BE49-F238E27FC236}">
                <a16:creationId xmlns:a16="http://schemas.microsoft.com/office/drawing/2014/main" id="{689794CF-D421-427B-941C-02F3B708B2D0}"/>
              </a:ext>
            </a:extLst>
          </p:cNvPr>
          <p:cNvSpPr>
            <a:spLocks noGrp="1"/>
          </p:cNvSpPr>
          <p:nvPr>
            <p:ph type="title"/>
          </p:nvPr>
        </p:nvSpPr>
        <p:spPr>
          <a:noFill/>
          <a:ln w="9525">
            <a:noFill/>
            <a:miter lim="800000"/>
            <a:headEnd/>
            <a:tailEnd/>
          </a:ln>
        </p:spPr>
        <p:txBody>
          <a:bodyPr vert="horz" wrap="square" lIns="0" tIns="0" rIns="0" bIns="0" numCol="1" rtlCol="0" anchor="t" anchorCtr="0" compatLnSpc="1">
            <a:prstTxWarp prst="textNoShape">
              <a:avLst/>
            </a:prstTxWarp>
            <a:noAutofit/>
          </a:bodyPr>
          <a:lstStyle/>
          <a:p>
            <a:pPr defTabSz="914400"/>
            <a:r>
              <a:rPr lang="en-US" dirty="0">
                <a:ea typeface="+mj-ea"/>
                <a:cs typeface="+mj-cs"/>
              </a:rPr>
              <a:t>Container Environment Monitoring Requirements</a:t>
            </a:r>
          </a:p>
        </p:txBody>
      </p:sp>
    </p:spTree>
    <p:extLst>
      <p:ext uri="{BB962C8B-B14F-4D97-AF65-F5344CB8AC3E}">
        <p14:creationId xmlns:p14="http://schemas.microsoft.com/office/powerpoint/2010/main" val="225178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515A67F-4CE6-4B14-9DC0-AC39179B12FD}"/>
              </a:ext>
            </a:extLst>
          </p:cNvPr>
          <p:cNvPicPr>
            <a:picLocks noChangeAspect="1"/>
          </p:cNvPicPr>
          <p:nvPr/>
        </p:nvPicPr>
        <p:blipFill>
          <a:blip r:embed="rId2"/>
          <a:stretch>
            <a:fillRect/>
          </a:stretch>
        </p:blipFill>
        <p:spPr>
          <a:xfrm>
            <a:off x="417598" y="354444"/>
            <a:ext cx="2716340" cy="711570"/>
          </a:xfrm>
          <a:prstGeom prst="rect">
            <a:avLst/>
          </a:prstGeom>
        </p:spPr>
      </p:pic>
      <p:sp>
        <p:nvSpPr>
          <p:cNvPr id="8" name="Rectangle 7">
            <a:extLst>
              <a:ext uri="{FF2B5EF4-FFF2-40B4-BE49-F238E27FC236}">
                <a16:creationId xmlns:a16="http://schemas.microsoft.com/office/drawing/2014/main" id="{27E7A0A4-CE9E-4E56-BE95-4B61B3AB8055}"/>
              </a:ext>
            </a:extLst>
          </p:cNvPr>
          <p:cNvSpPr/>
          <p:nvPr/>
        </p:nvSpPr>
        <p:spPr>
          <a:xfrm>
            <a:off x="7543038" y="4390812"/>
            <a:ext cx="742511" cy="215444"/>
          </a:xfrm>
          <a:prstGeom prst="rect">
            <a:avLst/>
          </a:prstGeom>
        </p:spPr>
        <p:txBody>
          <a:bodyPr wrap="none">
            <a:spAutoFit/>
          </a:bodyPr>
          <a:lstStyle/>
          <a:p>
            <a:r>
              <a:rPr lang="en-US" sz="800" dirty="0" err="1">
                <a:solidFill>
                  <a:srgbClr val="007398"/>
                </a:solidFill>
                <a:latin typeface="Arial" panose="020B0604020202020204" pitchFamily="34" charset="0"/>
                <a:hlinkClick r:id="rId3"/>
              </a:rPr>
              <a:t>Tader</a:t>
            </a:r>
            <a:r>
              <a:rPr lang="en-US" sz="800" dirty="0">
                <a:solidFill>
                  <a:srgbClr val="007398"/>
                </a:solidFill>
                <a:latin typeface="Arial" panose="020B0604020202020204" pitchFamily="34" charset="0"/>
                <a:hlinkClick r:id="rId3"/>
              </a:rPr>
              <a:t>, 2010</a:t>
            </a:r>
            <a:endParaRPr lang="en-US" sz="800" dirty="0"/>
          </a:p>
        </p:txBody>
      </p:sp>
      <p:sp>
        <p:nvSpPr>
          <p:cNvPr id="11" name="Text Placeholder 10">
            <a:extLst>
              <a:ext uri="{FF2B5EF4-FFF2-40B4-BE49-F238E27FC236}">
                <a16:creationId xmlns:a16="http://schemas.microsoft.com/office/drawing/2014/main" id="{1F152C73-28C6-442C-A961-868A5F839F20}"/>
              </a:ext>
            </a:extLst>
          </p:cNvPr>
          <p:cNvSpPr>
            <a:spLocks noGrp="1"/>
          </p:cNvSpPr>
          <p:nvPr>
            <p:ph type="body" sz="quarter" idx="16"/>
          </p:nvPr>
        </p:nvSpPr>
        <p:spPr>
          <a:xfrm>
            <a:off x="417598" y="1466660"/>
            <a:ext cx="8308800" cy="3173739"/>
          </a:xfrm>
        </p:spPr>
        <p:txBody>
          <a:bodyPr lIns="0" tIns="0" rIns="0" bIns="0"/>
          <a:lstStyle/>
          <a:p>
            <a:pPr marL="230183" indent="-230183">
              <a:lnSpc>
                <a:spcPct val="150000"/>
              </a:lnSpc>
              <a:spcAft>
                <a:spcPts val="1800"/>
              </a:spcAft>
              <a:buFont typeface="Arial" charset="0"/>
              <a:buChar char="•"/>
            </a:pPr>
            <a:r>
              <a:rPr lang="en-US" sz="2000" dirty="0">
                <a:solidFill>
                  <a:schemeClr val="bg2"/>
                </a:solidFill>
              </a:rPr>
              <a:t>Designed for server/agent architecture</a:t>
            </a:r>
          </a:p>
          <a:p>
            <a:pPr marL="230183" indent="-230183">
              <a:lnSpc>
                <a:spcPct val="150000"/>
              </a:lnSpc>
              <a:spcAft>
                <a:spcPts val="1800"/>
              </a:spcAft>
              <a:buFont typeface="Arial" charset="0"/>
              <a:buChar char="•"/>
            </a:pPr>
            <a:r>
              <a:rPr lang="en-US" sz="2000" dirty="0">
                <a:solidFill>
                  <a:schemeClr val="bg2"/>
                </a:solidFill>
              </a:rPr>
              <a:t>Collects and aggregates monitoring data</a:t>
            </a:r>
          </a:p>
          <a:p>
            <a:pPr marL="230183" indent="-230183">
              <a:lnSpc>
                <a:spcPct val="150000"/>
              </a:lnSpc>
              <a:spcAft>
                <a:spcPts val="1800"/>
              </a:spcAft>
              <a:buFont typeface="Arial" charset="0"/>
              <a:buChar char="•"/>
            </a:pPr>
            <a:r>
              <a:rPr lang="en-US" sz="2000" dirty="0">
                <a:solidFill>
                  <a:schemeClr val="bg2"/>
                </a:solidFill>
              </a:rPr>
              <a:t>Alerting system </a:t>
            </a:r>
            <a:r>
              <a:rPr lang="en-US" sz="2000" dirty="0">
                <a:solidFill>
                  <a:schemeClr val="bg2"/>
                </a:solidFill>
                <a:sym typeface="Wingdings" panose="05000000000000000000" pitchFamily="2" charset="2"/>
              </a:rPr>
              <a:t> </a:t>
            </a:r>
            <a:r>
              <a:rPr lang="en-US" sz="2000" dirty="0">
                <a:solidFill>
                  <a:schemeClr val="bg2"/>
                </a:solidFill>
              </a:rPr>
              <a:t>predefined events and conditions</a:t>
            </a:r>
          </a:p>
          <a:p>
            <a:pPr marL="230183" indent="-230183">
              <a:lnSpc>
                <a:spcPct val="150000"/>
              </a:lnSpc>
              <a:spcAft>
                <a:spcPts val="1800"/>
              </a:spcAft>
              <a:buFont typeface="Arial" charset="0"/>
              <a:buChar char="•"/>
            </a:pPr>
            <a:r>
              <a:rPr lang="en-US" sz="2000" dirty="0">
                <a:solidFill>
                  <a:schemeClr val="bg2"/>
                </a:solidFill>
              </a:rPr>
              <a:t>SQL databases</a:t>
            </a:r>
          </a:p>
        </p:txBody>
      </p:sp>
    </p:spTree>
    <p:extLst>
      <p:ext uri="{BB962C8B-B14F-4D97-AF65-F5344CB8AC3E}">
        <p14:creationId xmlns:p14="http://schemas.microsoft.com/office/powerpoint/2010/main" val="3002275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1586A0-3948-45D3-B7E7-D3EFC44D4B6E}"/>
              </a:ext>
            </a:extLst>
          </p:cNvPr>
          <p:cNvSpPr>
            <a:spLocks noGrp="1"/>
          </p:cNvSpPr>
          <p:nvPr>
            <p:ph type="body" sz="quarter" idx="16"/>
          </p:nvPr>
        </p:nvSpPr>
        <p:spPr/>
        <p:txBody>
          <a:bodyPr/>
          <a:lstStyle/>
          <a:p>
            <a:pPr marL="342900" indent="-540000">
              <a:lnSpc>
                <a:spcPct val="200000"/>
              </a:lnSpc>
              <a:buFont typeface="+mj-lt"/>
              <a:buAutoNum type="arabicPeriod"/>
            </a:pPr>
            <a:r>
              <a:rPr lang="en-US" sz="2000" dirty="0">
                <a:solidFill>
                  <a:schemeClr val="bg2"/>
                </a:solidFill>
              </a:rPr>
              <a:t>Introduction to hybrid environment</a:t>
            </a:r>
          </a:p>
          <a:p>
            <a:pPr marL="342900" indent="-540000">
              <a:lnSpc>
                <a:spcPct val="200000"/>
              </a:lnSpc>
              <a:buFont typeface="+mj-lt"/>
              <a:buAutoNum type="arabicPeriod"/>
            </a:pPr>
            <a:r>
              <a:rPr lang="en-US" sz="2000" dirty="0">
                <a:solidFill>
                  <a:schemeClr val="bg2"/>
                </a:solidFill>
              </a:rPr>
              <a:t>Network setup in hybrid environment</a:t>
            </a:r>
          </a:p>
          <a:p>
            <a:pPr marL="342900" indent="-540000">
              <a:lnSpc>
                <a:spcPct val="200000"/>
              </a:lnSpc>
              <a:buFont typeface="+mj-lt"/>
              <a:buAutoNum type="arabicPeriod"/>
            </a:pPr>
            <a:r>
              <a:rPr lang="en-US" sz="2000" dirty="0">
                <a:solidFill>
                  <a:schemeClr val="bg2"/>
                </a:solidFill>
              </a:rPr>
              <a:t>Monitoring and RCA in hybrid environment</a:t>
            </a:r>
          </a:p>
        </p:txBody>
      </p:sp>
      <p:sp>
        <p:nvSpPr>
          <p:cNvPr id="3" name="Title 2">
            <a:extLst>
              <a:ext uri="{FF2B5EF4-FFF2-40B4-BE49-F238E27FC236}">
                <a16:creationId xmlns:a16="http://schemas.microsoft.com/office/drawing/2014/main" id="{BB8CC04F-2401-490C-8F98-0265AB9F0B5A}"/>
              </a:ext>
            </a:extLst>
          </p:cNvPr>
          <p:cNvSpPr>
            <a:spLocks noGrp="1"/>
          </p:cNvSpPr>
          <p:nvPr>
            <p:ph type="title"/>
          </p:nvPr>
        </p:nvSpPr>
        <p:spPr/>
        <p:txBody>
          <a:bodyPr/>
          <a:lstStyle/>
          <a:p>
            <a:r>
              <a:rPr lang="en-US" dirty="0"/>
              <a:t>Agenda</a:t>
            </a:r>
          </a:p>
        </p:txBody>
      </p:sp>
      <p:sp>
        <p:nvSpPr>
          <p:cNvPr id="4" name="Text Placeholder 3">
            <a:extLst>
              <a:ext uri="{FF2B5EF4-FFF2-40B4-BE49-F238E27FC236}">
                <a16:creationId xmlns:a16="http://schemas.microsoft.com/office/drawing/2014/main" id="{A1C3BCC1-6473-4EF6-AD05-1A3814E0C1F9}"/>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1477153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3E656F2-61F0-46A7-94B5-9706C7B11AAC}"/>
              </a:ext>
            </a:extLst>
          </p:cNvPr>
          <p:cNvPicPr>
            <a:picLocks noChangeAspect="1"/>
          </p:cNvPicPr>
          <p:nvPr/>
        </p:nvPicPr>
        <p:blipFill>
          <a:blip r:embed="rId3"/>
          <a:stretch>
            <a:fillRect/>
          </a:stretch>
        </p:blipFill>
        <p:spPr>
          <a:xfrm>
            <a:off x="417424" y="279249"/>
            <a:ext cx="3876675" cy="1181100"/>
          </a:xfrm>
          <a:prstGeom prst="rect">
            <a:avLst/>
          </a:prstGeom>
        </p:spPr>
      </p:pic>
      <p:sp>
        <p:nvSpPr>
          <p:cNvPr id="5" name="Content Placeholder 4">
            <a:extLst>
              <a:ext uri="{FF2B5EF4-FFF2-40B4-BE49-F238E27FC236}">
                <a16:creationId xmlns:a16="http://schemas.microsoft.com/office/drawing/2014/main" id="{F6137DBC-A153-486E-99DF-33598EE1FD31}"/>
              </a:ext>
            </a:extLst>
          </p:cNvPr>
          <p:cNvSpPr>
            <a:spLocks noGrp="1"/>
          </p:cNvSpPr>
          <p:nvPr>
            <p:ph sz="quarter" idx="15"/>
          </p:nvPr>
        </p:nvSpPr>
        <p:spPr>
          <a:xfrm>
            <a:off x="417424" y="1756375"/>
            <a:ext cx="8308800" cy="2521889"/>
          </a:xfrm>
        </p:spPr>
        <p:txBody>
          <a:bodyPr lIns="0" tIns="0" rIns="0" bIns="0"/>
          <a:lstStyle/>
          <a:p>
            <a:pPr>
              <a:lnSpc>
                <a:spcPct val="150000"/>
              </a:lnSpc>
              <a:spcAft>
                <a:spcPts val="1800"/>
              </a:spcAft>
            </a:pPr>
            <a:r>
              <a:rPr lang="en-US" sz="2000" dirty="0">
                <a:solidFill>
                  <a:schemeClr val="bg2"/>
                </a:solidFill>
              </a:rPr>
              <a:t>Efficient time series DB </a:t>
            </a:r>
          </a:p>
          <a:p>
            <a:pPr>
              <a:lnSpc>
                <a:spcPct val="150000"/>
              </a:lnSpc>
              <a:spcAft>
                <a:spcPts val="1800"/>
              </a:spcAft>
            </a:pPr>
            <a:r>
              <a:rPr lang="en-US" sz="2000" dirty="0">
                <a:solidFill>
                  <a:schemeClr val="bg2"/>
                </a:solidFill>
              </a:rPr>
              <a:t>Flexible query language</a:t>
            </a:r>
          </a:p>
          <a:p>
            <a:pPr>
              <a:lnSpc>
                <a:spcPct val="150000"/>
              </a:lnSpc>
              <a:spcAft>
                <a:spcPts val="1800"/>
              </a:spcAft>
            </a:pPr>
            <a:r>
              <a:rPr lang="en-US" sz="2000" dirty="0">
                <a:solidFill>
                  <a:schemeClr val="bg2"/>
                </a:solidFill>
              </a:rPr>
              <a:t>Alerting</a:t>
            </a:r>
          </a:p>
          <a:p>
            <a:pPr>
              <a:lnSpc>
                <a:spcPct val="150000"/>
              </a:lnSpc>
              <a:spcAft>
                <a:spcPts val="1800"/>
              </a:spcAft>
            </a:pPr>
            <a:r>
              <a:rPr lang="en-US" sz="2000" dirty="0">
                <a:solidFill>
                  <a:schemeClr val="bg2"/>
                </a:solidFill>
              </a:rPr>
              <a:t>Many exports and integrations</a:t>
            </a:r>
          </a:p>
        </p:txBody>
      </p:sp>
      <p:sp>
        <p:nvSpPr>
          <p:cNvPr id="2" name="TextBox 1">
            <a:extLst>
              <a:ext uri="{FF2B5EF4-FFF2-40B4-BE49-F238E27FC236}">
                <a16:creationId xmlns:a16="http://schemas.microsoft.com/office/drawing/2014/main" id="{98F434E8-AC53-4DF6-A710-724B536060D5}"/>
              </a:ext>
            </a:extLst>
          </p:cNvPr>
          <p:cNvSpPr txBox="1"/>
          <p:nvPr/>
        </p:nvSpPr>
        <p:spPr>
          <a:xfrm>
            <a:off x="5208997" y="655921"/>
            <a:ext cx="3591863" cy="2361398"/>
          </a:xfrm>
          <a:prstGeom prst="rect">
            <a:avLst/>
          </a:prstGeom>
          <a:noFill/>
        </p:spPr>
        <p:txBody>
          <a:bodyPr wrap="none" lIns="72000" tIns="72000" rIns="72000" bIns="72000" rtlCol="0">
            <a:spAutoFit/>
          </a:bodyPr>
          <a:lstStyle/>
          <a:p>
            <a:pPr marR="0" algn="l" defTabSz="457200" rtl="0" eaLnBrk="1" fontAlgn="base" latinLnBrk="0" hangingPunct="1">
              <a:lnSpc>
                <a:spcPct val="100000"/>
              </a:lnSpc>
              <a:spcBef>
                <a:spcPts val="0"/>
              </a:spcBef>
              <a:spcAft>
                <a:spcPct val="0"/>
              </a:spcAft>
              <a:buClr>
                <a:srgbClr val="001135"/>
              </a:buClr>
              <a:buSzTx/>
              <a:tabLst/>
            </a:pPr>
            <a:r>
              <a:rPr lang="en-US" sz="4800" b="1" dirty="0">
                <a:ln w="22225">
                  <a:solidFill>
                    <a:schemeClr val="accent2"/>
                  </a:solidFill>
                  <a:prstDash val="solid"/>
                </a:ln>
                <a:solidFill>
                  <a:schemeClr val="accent2">
                    <a:lumMod val="40000"/>
                    <a:lumOff val="60000"/>
                  </a:schemeClr>
                </a:solidFill>
                <a:latin typeface="+mn-lt"/>
                <a:ea typeface="Nokia Pure Text" panose="020B0503020202020204" pitchFamily="34" charset="0"/>
                <a:cs typeface="Nokia Pure Headline Light"/>
              </a:rPr>
              <a:t>63% of </a:t>
            </a:r>
            <a:br>
              <a:rPr lang="en-US" sz="4800" b="1" dirty="0">
                <a:ln w="22225">
                  <a:solidFill>
                    <a:schemeClr val="accent2"/>
                  </a:solidFill>
                  <a:prstDash val="solid"/>
                </a:ln>
                <a:solidFill>
                  <a:schemeClr val="accent2">
                    <a:lumMod val="40000"/>
                    <a:lumOff val="60000"/>
                  </a:schemeClr>
                </a:solidFill>
                <a:latin typeface="+mn-lt"/>
                <a:ea typeface="Nokia Pure Text" panose="020B0503020202020204" pitchFamily="34" charset="0"/>
                <a:cs typeface="Nokia Pure Headline Light"/>
              </a:rPr>
            </a:br>
            <a:r>
              <a:rPr lang="en-US" sz="4800" b="1" dirty="0">
                <a:ln w="22225">
                  <a:solidFill>
                    <a:schemeClr val="accent2"/>
                  </a:solidFill>
                  <a:prstDash val="solid"/>
                </a:ln>
                <a:solidFill>
                  <a:schemeClr val="accent2">
                    <a:lumMod val="40000"/>
                    <a:lumOff val="60000"/>
                  </a:schemeClr>
                </a:solidFill>
                <a:latin typeface="+mn-lt"/>
                <a:ea typeface="Nokia Pure Text" panose="020B0503020202020204" pitchFamily="34" charset="0"/>
                <a:cs typeface="Nokia Pure Headline Light"/>
              </a:rPr>
              <a:t>Kubernetes </a:t>
            </a:r>
            <a:br>
              <a:rPr lang="en-US" sz="4800" b="1" dirty="0">
                <a:ln w="22225">
                  <a:solidFill>
                    <a:schemeClr val="accent2"/>
                  </a:solidFill>
                  <a:prstDash val="solid"/>
                </a:ln>
                <a:solidFill>
                  <a:schemeClr val="accent2">
                    <a:lumMod val="40000"/>
                    <a:lumOff val="60000"/>
                  </a:schemeClr>
                </a:solidFill>
                <a:latin typeface="+mn-lt"/>
                <a:ea typeface="Nokia Pure Text" panose="020B0503020202020204" pitchFamily="34" charset="0"/>
                <a:cs typeface="Nokia Pure Headline Light"/>
              </a:rPr>
            </a:br>
            <a:r>
              <a:rPr lang="en-US" sz="4800" b="1" dirty="0">
                <a:ln w="22225">
                  <a:solidFill>
                    <a:schemeClr val="accent2"/>
                  </a:solidFill>
                  <a:prstDash val="solid"/>
                </a:ln>
                <a:solidFill>
                  <a:schemeClr val="accent2">
                    <a:lumMod val="40000"/>
                    <a:lumOff val="60000"/>
                  </a:schemeClr>
                </a:solidFill>
                <a:latin typeface="+mn-lt"/>
                <a:ea typeface="Nokia Pure Text" panose="020B0503020202020204" pitchFamily="34" charset="0"/>
                <a:cs typeface="Nokia Pure Headline Light"/>
              </a:rPr>
              <a:t>clusters</a:t>
            </a:r>
          </a:p>
        </p:txBody>
      </p:sp>
      <p:sp>
        <p:nvSpPr>
          <p:cNvPr id="3" name="TextBox 2">
            <a:extLst>
              <a:ext uri="{FF2B5EF4-FFF2-40B4-BE49-F238E27FC236}">
                <a16:creationId xmlns:a16="http://schemas.microsoft.com/office/drawing/2014/main" id="{58E8C9A6-EC6B-4B70-9A08-3B3B3FD95F3A}"/>
              </a:ext>
            </a:extLst>
          </p:cNvPr>
          <p:cNvSpPr txBox="1"/>
          <p:nvPr/>
        </p:nvSpPr>
        <p:spPr>
          <a:xfrm>
            <a:off x="6330317" y="2981289"/>
            <a:ext cx="2649297" cy="514738"/>
          </a:xfrm>
          <a:prstGeom prst="rect">
            <a:avLst/>
          </a:prstGeom>
          <a:noFill/>
        </p:spPr>
        <p:txBody>
          <a:bodyPr wrap="none" lIns="72000" tIns="72000" rIns="72000" bIns="72000" rtlCol="0">
            <a:spAutoFit/>
          </a:bodyPr>
          <a:lstStyle/>
          <a:p>
            <a:pPr marR="0" algn="l" defTabSz="457200" rtl="0" eaLnBrk="1" fontAlgn="base" latinLnBrk="0" hangingPunct="1">
              <a:lnSpc>
                <a:spcPct val="100000"/>
              </a:lnSpc>
              <a:spcBef>
                <a:spcPts val="0"/>
              </a:spcBef>
              <a:spcAft>
                <a:spcPct val="0"/>
              </a:spcAft>
              <a:buClr>
                <a:srgbClr val="001135"/>
              </a:buClr>
              <a:buSzTx/>
              <a:tabLst/>
            </a:pPr>
            <a:r>
              <a:rPr lang="en-US" sz="1200" i="1" dirty="0">
                <a:solidFill>
                  <a:schemeClr val="tx2"/>
                </a:solidFill>
                <a:latin typeface="+mn-lt"/>
                <a:ea typeface="Nokia Pure Text" panose="020B0503020202020204" pitchFamily="34" charset="0"/>
                <a:cs typeface="Nokia Pure Headline Light"/>
              </a:rPr>
              <a:t>Source: The New Stack 2017 </a:t>
            </a:r>
            <a:br>
              <a:rPr lang="en-US" sz="1200" i="1" dirty="0">
                <a:solidFill>
                  <a:schemeClr val="tx2"/>
                </a:solidFill>
                <a:latin typeface="+mn-lt"/>
                <a:ea typeface="Nokia Pure Text" panose="020B0503020202020204" pitchFamily="34" charset="0"/>
                <a:cs typeface="Nokia Pure Headline Light"/>
              </a:rPr>
            </a:br>
            <a:r>
              <a:rPr lang="en-US" sz="1200" i="1" dirty="0">
                <a:solidFill>
                  <a:schemeClr val="tx2"/>
                </a:solidFill>
                <a:latin typeface="+mn-lt"/>
                <a:ea typeface="Nokia Pure Text" panose="020B0503020202020204" pitchFamily="34" charset="0"/>
                <a:cs typeface="Nokia Pure Headline Light"/>
              </a:rPr>
              <a:t>Kubernetes User Experience Survey  </a:t>
            </a:r>
          </a:p>
        </p:txBody>
      </p:sp>
    </p:spTree>
    <p:extLst>
      <p:ext uri="{BB962C8B-B14F-4D97-AF65-F5344CB8AC3E}">
        <p14:creationId xmlns:p14="http://schemas.microsoft.com/office/powerpoint/2010/main" val="226404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10">
            <a:extLst>
              <a:ext uri="{FF2B5EF4-FFF2-40B4-BE49-F238E27FC236}">
                <a16:creationId xmlns:a16="http://schemas.microsoft.com/office/drawing/2014/main" id="{2FE14B01-3B80-4339-B575-6A21E7C1CB25}"/>
              </a:ext>
            </a:extLst>
          </p:cNvPr>
          <p:cNvSpPr>
            <a:spLocks noGrp="1"/>
          </p:cNvSpPr>
          <p:nvPr>
            <p:ph type="title"/>
          </p:nvPr>
        </p:nvSpPr>
        <p:spPr>
          <a:xfrm>
            <a:off x="417600" y="279249"/>
            <a:ext cx="8308800" cy="309600"/>
          </a:xfrm>
        </p:spPr>
        <p:txBody>
          <a:bodyPr/>
          <a:lstStyle/>
          <a:p>
            <a:r>
              <a:rPr lang="en-US" dirty="0"/>
              <a:t>What is Vitrage?</a:t>
            </a:r>
            <a:endParaRPr lang="en-US" noProof="0" dirty="0"/>
          </a:p>
        </p:txBody>
      </p:sp>
      <p:sp>
        <p:nvSpPr>
          <p:cNvPr id="11" name="Text Placeholder 2">
            <a:extLst>
              <a:ext uri="{FF2B5EF4-FFF2-40B4-BE49-F238E27FC236}">
                <a16:creationId xmlns:a16="http://schemas.microsoft.com/office/drawing/2014/main" id="{38F46D81-3E64-41DF-B7E3-7EB032ECBE74}"/>
              </a:ext>
            </a:extLst>
          </p:cNvPr>
          <p:cNvSpPr>
            <a:spLocks noGrp="1"/>
          </p:cNvSpPr>
          <p:nvPr>
            <p:ph type="body" sz="quarter" idx="10"/>
          </p:nvPr>
        </p:nvSpPr>
        <p:spPr>
          <a:xfrm>
            <a:off x="417512" y="590400"/>
            <a:ext cx="8308800" cy="309600"/>
          </a:xfrm>
        </p:spPr>
        <p:txBody>
          <a:bodyPr/>
          <a:lstStyle/>
          <a:p>
            <a:r>
              <a:rPr lang="en-US" dirty="0"/>
              <a:t>OpenStack Root Cause Analysis</a:t>
            </a:r>
          </a:p>
        </p:txBody>
      </p:sp>
      <p:pic>
        <p:nvPicPr>
          <p:cNvPr id="6" name="Picture 5">
            <a:extLst>
              <a:ext uri="{FF2B5EF4-FFF2-40B4-BE49-F238E27FC236}">
                <a16:creationId xmlns:a16="http://schemas.microsoft.com/office/drawing/2014/main" id="{2FB48498-4082-405B-BC37-CD764A7521E2}"/>
              </a:ext>
            </a:extLst>
          </p:cNvPr>
          <p:cNvPicPr>
            <a:picLocks noChangeAspect="1"/>
          </p:cNvPicPr>
          <p:nvPr/>
        </p:nvPicPr>
        <p:blipFill>
          <a:blip r:embed="rId3"/>
          <a:stretch>
            <a:fillRect/>
          </a:stretch>
        </p:blipFill>
        <p:spPr>
          <a:xfrm>
            <a:off x="5375450" y="1863094"/>
            <a:ext cx="3350862" cy="2815743"/>
          </a:xfrm>
          <a:prstGeom prst="rect">
            <a:avLst/>
          </a:prstGeom>
        </p:spPr>
      </p:pic>
      <p:sp>
        <p:nvSpPr>
          <p:cNvPr id="7" name="Shape 397">
            <a:extLst>
              <a:ext uri="{FF2B5EF4-FFF2-40B4-BE49-F238E27FC236}">
                <a16:creationId xmlns:a16="http://schemas.microsoft.com/office/drawing/2014/main" id="{B725FECE-AEB9-462E-8E0C-1079C2659385}"/>
              </a:ext>
            </a:extLst>
          </p:cNvPr>
          <p:cNvSpPr txBox="1">
            <a:spLocks/>
          </p:cNvSpPr>
          <p:nvPr/>
        </p:nvSpPr>
        <p:spPr>
          <a:xfrm>
            <a:off x="413094" y="1314036"/>
            <a:ext cx="6755645" cy="3000511"/>
          </a:xfrm>
          <a:prstGeom prst="rect">
            <a:avLst/>
          </a:prstGeom>
        </p:spPr>
        <p:txBody>
          <a:bodyPr lIns="0" tIns="0" rIns="0" bIns="0"/>
          <a:lstStyle>
            <a:lvl1pPr marL="230183" indent="-230183" defTabSz="457189" eaLnBrk="1" hangingPunct="1">
              <a:lnSpc>
                <a:spcPct val="150000"/>
              </a:lnSpc>
              <a:spcAft>
                <a:spcPts val="1800"/>
              </a:spcAft>
              <a:buFont typeface="Arial" charset="0"/>
              <a:buChar char="•"/>
              <a:defRPr sz="2000">
                <a:solidFill>
                  <a:schemeClr val="bg2"/>
                </a:solidFill>
                <a:latin typeface="+mn-lt"/>
                <a:ea typeface="ヒラギノ角ゴ Pro W3" charset="0"/>
                <a:cs typeface="ヒラギノ角ゴ Pro W3" charset="0"/>
              </a:defRPr>
            </a:lvl1pPr>
            <a:lvl2pPr marL="460789" indent="-228594" defTabSz="457189" eaLnBrk="1" hangingPunct="1">
              <a:spcAft>
                <a:spcPts val="600"/>
              </a:spcAft>
              <a:buFont typeface="Lucida Grande"/>
              <a:buChar char="-"/>
              <a:defRPr sz="1400">
                <a:solidFill>
                  <a:schemeClr val="tx2"/>
                </a:solidFill>
                <a:latin typeface="+mn-lt"/>
                <a:ea typeface="ヒラギノ角ゴ Pro W3" charset="0"/>
              </a:defRPr>
            </a:lvl2pPr>
            <a:lvl3pPr marL="691183" indent="-230394" defTabSz="457189" eaLnBrk="1" hangingPunct="1">
              <a:spcAft>
                <a:spcPts val="600"/>
              </a:spcAft>
              <a:buFont typeface="Arial" charset="0"/>
              <a:buChar char="•"/>
              <a:defRPr sz="1200">
                <a:solidFill>
                  <a:schemeClr val="tx2"/>
                </a:solidFill>
                <a:latin typeface="+mn-lt"/>
                <a:ea typeface="ヒラギノ角ゴ Pro W3" charset="0"/>
              </a:defRPr>
            </a:lvl3pPr>
            <a:lvl4pPr marL="921577" indent="-228594" defTabSz="457189" eaLnBrk="1" hangingPunct="1">
              <a:spcAft>
                <a:spcPts val="600"/>
              </a:spcAft>
              <a:buFont typeface="Lucida Grande"/>
              <a:buChar char="-"/>
              <a:defRPr sz="1000">
                <a:solidFill>
                  <a:schemeClr val="tx2"/>
                </a:solidFill>
                <a:latin typeface="+mn-lt"/>
                <a:ea typeface="ヒラギノ角ゴ Pro W3" charset="0"/>
              </a:defRPr>
            </a:lvl4pPr>
            <a:lvl5pPr marL="1151972" indent="-230183" defTabSz="457189" eaLnBrk="1" hangingPunct="1">
              <a:spcAft>
                <a:spcPts val="600"/>
              </a:spcAft>
              <a:buFont typeface="Arial" charset="0"/>
              <a:buChar char="•"/>
              <a:defRPr sz="800">
                <a:solidFill>
                  <a:schemeClr val="tx2"/>
                </a:solidFill>
                <a:latin typeface="+mn-lt"/>
                <a:ea typeface="ヒラギノ角ゴ Pro W3" charset="0"/>
              </a:defRPr>
            </a:lvl5pPr>
            <a:lvl6pPr marL="2514537" indent="-228594" defTabSz="457189">
              <a:spcBef>
                <a:spcPct val="20000"/>
              </a:spcBef>
              <a:buFont typeface="Arial"/>
              <a:buChar char="•"/>
              <a:defRPr sz="2000">
                <a:latin typeface="+mn-lt"/>
                <a:ea typeface="+mn-ea"/>
                <a:cs typeface="+mn-cs"/>
              </a:defRPr>
            </a:lvl6pPr>
            <a:lvl7pPr marL="2971726" indent="-228594" defTabSz="457189">
              <a:spcBef>
                <a:spcPct val="20000"/>
              </a:spcBef>
              <a:buFont typeface="Arial"/>
              <a:buChar char="•"/>
              <a:defRPr sz="2000">
                <a:latin typeface="+mn-lt"/>
                <a:ea typeface="+mn-ea"/>
                <a:cs typeface="+mn-cs"/>
              </a:defRPr>
            </a:lvl7pPr>
            <a:lvl8pPr marL="3428915" indent="-228594" defTabSz="457189">
              <a:spcBef>
                <a:spcPct val="20000"/>
              </a:spcBef>
              <a:buFont typeface="Arial"/>
              <a:buChar char="•"/>
              <a:defRPr sz="2000">
                <a:latin typeface="+mn-lt"/>
                <a:ea typeface="+mn-ea"/>
                <a:cs typeface="+mn-cs"/>
              </a:defRPr>
            </a:lvl8pPr>
            <a:lvl9pPr marL="3886103" indent="-228594" defTabSz="457189">
              <a:spcBef>
                <a:spcPct val="20000"/>
              </a:spcBef>
              <a:buFont typeface="Arial"/>
              <a:buChar char="•"/>
              <a:defRPr sz="2000">
                <a:latin typeface="+mn-lt"/>
                <a:ea typeface="+mn-ea"/>
                <a:cs typeface="+mn-cs"/>
              </a:defRPr>
            </a:lvl9pPr>
          </a:lstStyle>
          <a:p>
            <a:r>
              <a:rPr lang="en-US" dirty="0"/>
              <a:t>Organizing, analyzing and expanding alarms &amp; events</a:t>
            </a:r>
          </a:p>
          <a:p>
            <a:r>
              <a:rPr lang="en-US" dirty="0"/>
              <a:t>Root Cause Analysis</a:t>
            </a:r>
          </a:p>
          <a:p>
            <a:r>
              <a:rPr lang="en-US" dirty="0"/>
              <a:t>Deduced alarms and states</a:t>
            </a:r>
          </a:p>
          <a:p>
            <a:r>
              <a:rPr lang="en-US" dirty="0"/>
              <a:t>Holistic and complete view</a:t>
            </a:r>
          </a:p>
        </p:txBody>
      </p:sp>
      <p:pic>
        <p:nvPicPr>
          <p:cNvPr id="9" name="Content Placeholder 8">
            <a:extLst>
              <a:ext uri="{FF2B5EF4-FFF2-40B4-BE49-F238E27FC236}">
                <a16:creationId xmlns:a16="http://schemas.microsoft.com/office/drawing/2014/main" id="{458F64B3-663F-4BDE-9C2E-0DD67CEF7D82}"/>
              </a:ext>
            </a:extLst>
          </p:cNvPr>
          <p:cNvPicPr>
            <a:picLocks noGrp="1" noChangeAspect="1"/>
          </p:cNvPicPr>
          <p:nvPr>
            <p:ph sz="quarter" idx="15"/>
          </p:nvPr>
        </p:nvPicPr>
        <p:blipFill>
          <a:blip r:embed="rId4">
            <a:extLst>
              <a:ext uri="{28A0092B-C50C-407E-A947-70E740481C1C}">
                <a14:useLocalDpi xmlns:a14="http://schemas.microsoft.com/office/drawing/2010/main" val="0"/>
              </a:ext>
            </a:extLst>
          </a:blip>
          <a:stretch>
            <a:fillRect/>
          </a:stretch>
        </p:blipFill>
        <p:spPr>
          <a:xfrm>
            <a:off x="7862776" y="400891"/>
            <a:ext cx="735657" cy="1172454"/>
          </a:xfrm>
          <a:prstGeom prst="rect">
            <a:avLst/>
          </a:prstGeom>
        </p:spPr>
      </p:pic>
    </p:spTree>
    <p:extLst>
      <p:ext uri="{BB962C8B-B14F-4D97-AF65-F5344CB8AC3E}">
        <p14:creationId xmlns:p14="http://schemas.microsoft.com/office/powerpoint/2010/main" val="2671080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DA600-A706-4FE9-B05F-72C9D19FFE9B}"/>
              </a:ext>
            </a:extLst>
          </p:cNvPr>
          <p:cNvSpPr>
            <a:spLocks noGrp="1"/>
          </p:cNvSpPr>
          <p:nvPr>
            <p:ph type="title"/>
          </p:nvPr>
        </p:nvSpPr>
        <p:spPr/>
        <p:txBody>
          <a:bodyPr/>
          <a:lstStyle/>
          <a:p>
            <a:r>
              <a:rPr lang="en-US" dirty="0"/>
              <a:t>Vitrage - Entity visualization</a:t>
            </a:r>
          </a:p>
        </p:txBody>
      </p:sp>
      <p:sp>
        <p:nvSpPr>
          <p:cNvPr id="3" name="Text Placeholder 2">
            <a:extLst>
              <a:ext uri="{FF2B5EF4-FFF2-40B4-BE49-F238E27FC236}">
                <a16:creationId xmlns:a16="http://schemas.microsoft.com/office/drawing/2014/main" id="{1913D891-15CE-42F2-9939-F90C224E0D3C}"/>
              </a:ext>
            </a:extLst>
          </p:cNvPr>
          <p:cNvSpPr>
            <a:spLocks noGrp="1"/>
          </p:cNvSpPr>
          <p:nvPr>
            <p:ph type="body" sz="quarter" idx="10"/>
          </p:nvPr>
        </p:nvSpPr>
        <p:spPr/>
        <p:txBody>
          <a:bodyPr/>
          <a:lstStyle/>
          <a:p>
            <a:endParaRPr lang="en-US"/>
          </a:p>
        </p:txBody>
      </p:sp>
      <p:pic>
        <p:nvPicPr>
          <p:cNvPr id="4" name="Picture 3">
            <a:extLst>
              <a:ext uri="{FF2B5EF4-FFF2-40B4-BE49-F238E27FC236}">
                <a16:creationId xmlns:a16="http://schemas.microsoft.com/office/drawing/2014/main" id="{FCE6F80F-80B2-466F-9A2E-6C7192D8540B}"/>
              </a:ext>
            </a:extLst>
          </p:cNvPr>
          <p:cNvPicPr>
            <a:picLocks noChangeAspect="1"/>
          </p:cNvPicPr>
          <p:nvPr/>
        </p:nvPicPr>
        <p:blipFill rotWithShape="1">
          <a:blip r:embed="rId2"/>
          <a:srcRect t="10186" r="1910" b="6117"/>
          <a:stretch/>
        </p:blipFill>
        <p:spPr>
          <a:xfrm>
            <a:off x="417512" y="588849"/>
            <a:ext cx="8357421" cy="4011180"/>
          </a:xfrm>
          <a:prstGeom prst="rect">
            <a:avLst/>
          </a:prstGeom>
        </p:spPr>
      </p:pic>
    </p:spTree>
    <p:extLst>
      <p:ext uri="{BB962C8B-B14F-4D97-AF65-F5344CB8AC3E}">
        <p14:creationId xmlns:p14="http://schemas.microsoft.com/office/powerpoint/2010/main" val="2318384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DA600-A706-4FE9-B05F-72C9D19FFE9B}"/>
              </a:ext>
            </a:extLst>
          </p:cNvPr>
          <p:cNvSpPr>
            <a:spLocks noGrp="1"/>
          </p:cNvSpPr>
          <p:nvPr>
            <p:ph type="title"/>
          </p:nvPr>
        </p:nvSpPr>
        <p:spPr/>
        <p:txBody>
          <a:bodyPr/>
          <a:lstStyle/>
          <a:p>
            <a:r>
              <a:rPr lang="en-US" dirty="0"/>
              <a:t>Vitrage - Root Cause Analysis</a:t>
            </a:r>
          </a:p>
        </p:txBody>
      </p:sp>
      <p:sp>
        <p:nvSpPr>
          <p:cNvPr id="3" name="Text Placeholder 2">
            <a:extLst>
              <a:ext uri="{FF2B5EF4-FFF2-40B4-BE49-F238E27FC236}">
                <a16:creationId xmlns:a16="http://schemas.microsoft.com/office/drawing/2014/main" id="{1913D891-15CE-42F2-9939-F90C224E0D3C}"/>
              </a:ext>
            </a:extLst>
          </p:cNvPr>
          <p:cNvSpPr>
            <a:spLocks noGrp="1"/>
          </p:cNvSpPr>
          <p:nvPr>
            <p:ph type="body" sz="quarter" idx="10"/>
          </p:nvPr>
        </p:nvSpPr>
        <p:spPr/>
        <p:txBody>
          <a:bodyPr/>
          <a:lstStyle/>
          <a:p>
            <a:endParaRPr lang="en-US"/>
          </a:p>
        </p:txBody>
      </p:sp>
      <p:pic>
        <p:nvPicPr>
          <p:cNvPr id="4" name="Picture 3">
            <a:extLst>
              <a:ext uri="{FF2B5EF4-FFF2-40B4-BE49-F238E27FC236}">
                <a16:creationId xmlns:a16="http://schemas.microsoft.com/office/drawing/2014/main" id="{4689CA26-88EB-43C4-B040-5AE8C3B1AA6D}"/>
              </a:ext>
            </a:extLst>
          </p:cNvPr>
          <p:cNvPicPr>
            <a:picLocks noChangeAspect="1"/>
          </p:cNvPicPr>
          <p:nvPr/>
        </p:nvPicPr>
        <p:blipFill rotWithShape="1">
          <a:blip r:embed="rId2"/>
          <a:srcRect l="7190" t="13394" r="9439" b="11525"/>
          <a:stretch/>
        </p:blipFill>
        <p:spPr>
          <a:xfrm>
            <a:off x="417424" y="588849"/>
            <a:ext cx="7623425" cy="3832260"/>
          </a:xfrm>
          <a:prstGeom prst="rect">
            <a:avLst/>
          </a:prstGeom>
        </p:spPr>
      </p:pic>
    </p:spTree>
    <p:extLst>
      <p:ext uri="{BB962C8B-B14F-4D97-AF65-F5344CB8AC3E}">
        <p14:creationId xmlns:p14="http://schemas.microsoft.com/office/powerpoint/2010/main" val="3906910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B8073EB-433B-4604-B0BF-0B6A1059E745}"/>
              </a:ext>
            </a:extLst>
          </p:cNvPr>
          <p:cNvSpPr>
            <a:spLocks noGrp="1"/>
          </p:cNvSpPr>
          <p:nvPr>
            <p:ph type="ctrTitle"/>
          </p:nvPr>
        </p:nvSpPr>
        <p:spPr>
          <a:xfrm>
            <a:off x="1143000" y="2299858"/>
            <a:ext cx="6858000" cy="690656"/>
          </a:xfrm>
        </p:spPr>
        <p:txBody>
          <a:bodyPr/>
          <a:lstStyle/>
          <a:p>
            <a:r>
              <a:rPr lang="en-US" dirty="0"/>
              <a:t>Q &amp; A</a:t>
            </a:r>
          </a:p>
        </p:txBody>
      </p:sp>
      <p:sp>
        <p:nvSpPr>
          <p:cNvPr id="6" name="Subtitle 5">
            <a:extLst>
              <a:ext uri="{FF2B5EF4-FFF2-40B4-BE49-F238E27FC236}">
                <a16:creationId xmlns:a16="http://schemas.microsoft.com/office/drawing/2014/main" id="{57DF69AE-459B-46C2-9941-AEC622578165}"/>
              </a:ext>
            </a:extLst>
          </p:cNvPr>
          <p:cNvSpPr>
            <a:spLocks noGrp="1"/>
          </p:cNvSpPr>
          <p:nvPr>
            <p:ph type="subTitle" idx="1"/>
          </p:nvPr>
        </p:nvSpPr>
        <p:spPr/>
        <p:txBody>
          <a:bodyPr/>
          <a:lstStyle/>
          <a:p>
            <a:r>
              <a:rPr lang="en-US" dirty="0"/>
              <a:t> </a:t>
            </a:r>
          </a:p>
        </p:txBody>
      </p:sp>
      <p:sp>
        <p:nvSpPr>
          <p:cNvPr id="4" name="Title 4">
            <a:extLst>
              <a:ext uri="{FF2B5EF4-FFF2-40B4-BE49-F238E27FC236}">
                <a16:creationId xmlns:a16="http://schemas.microsoft.com/office/drawing/2014/main" id="{86F54540-857B-49BF-B3A8-B58B5A2EFECE}"/>
              </a:ext>
            </a:extLst>
          </p:cNvPr>
          <p:cNvSpPr txBox="1">
            <a:spLocks/>
          </p:cNvSpPr>
          <p:nvPr/>
        </p:nvSpPr>
        <p:spPr bwMode="auto">
          <a:xfrm>
            <a:off x="1120741" y="1001694"/>
            <a:ext cx="6858000" cy="690656"/>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lgn="ctr" defTabSz="457189" rtl="0" eaLnBrk="1" fontAlgn="base" hangingPunct="1">
              <a:spcBef>
                <a:spcPct val="0"/>
              </a:spcBef>
              <a:spcAft>
                <a:spcPct val="0"/>
              </a:spcAft>
              <a:defRPr sz="4500" b="0" kern="1200">
                <a:solidFill>
                  <a:schemeClr val="tx1"/>
                </a:solidFill>
                <a:latin typeface="+mj-lt"/>
                <a:ea typeface="Nokia Pure Headline Ultra Light" panose="020B0204020202020204" pitchFamily="34" charset="0"/>
                <a:cs typeface="Arial"/>
              </a:defRPr>
            </a:lvl1pPr>
            <a:lvl2pPr algn="l" defTabSz="457189" rtl="0" eaLnBrk="1" fontAlgn="base" hangingPunct="1">
              <a:spcBef>
                <a:spcPct val="0"/>
              </a:spcBef>
              <a:spcAft>
                <a:spcPct val="0"/>
              </a:spcAft>
              <a:defRPr sz="4400" b="1">
                <a:solidFill>
                  <a:schemeClr val="tx1"/>
                </a:solidFill>
                <a:latin typeface="Arial" charset="0"/>
                <a:ea typeface="ヒラギノ角ゴ Pro W3" charset="0"/>
                <a:cs typeface="Arial" pitchFamily="34" charset="0"/>
              </a:defRPr>
            </a:lvl2pPr>
            <a:lvl3pPr algn="l" defTabSz="457189" rtl="0" eaLnBrk="1" fontAlgn="base" hangingPunct="1">
              <a:spcBef>
                <a:spcPct val="0"/>
              </a:spcBef>
              <a:spcAft>
                <a:spcPct val="0"/>
              </a:spcAft>
              <a:defRPr sz="4400" b="1">
                <a:solidFill>
                  <a:schemeClr val="tx1"/>
                </a:solidFill>
                <a:latin typeface="Arial" charset="0"/>
                <a:ea typeface="ヒラギノ角ゴ Pro W3" charset="0"/>
                <a:cs typeface="Arial" pitchFamily="34" charset="0"/>
              </a:defRPr>
            </a:lvl3pPr>
            <a:lvl4pPr algn="l" defTabSz="457189" rtl="0" eaLnBrk="1" fontAlgn="base" hangingPunct="1">
              <a:spcBef>
                <a:spcPct val="0"/>
              </a:spcBef>
              <a:spcAft>
                <a:spcPct val="0"/>
              </a:spcAft>
              <a:defRPr sz="4400" b="1">
                <a:solidFill>
                  <a:schemeClr val="tx1"/>
                </a:solidFill>
                <a:latin typeface="Arial" charset="0"/>
                <a:ea typeface="ヒラギノ角ゴ Pro W3" charset="0"/>
                <a:cs typeface="Arial" pitchFamily="34" charset="0"/>
              </a:defRPr>
            </a:lvl4pPr>
            <a:lvl5pPr algn="l" defTabSz="457189" rtl="0" eaLnBrk="1" fontAlgn="base" hangingPunct="1">
              <a:spcBef>
                <a:spcPct val="0"/>
              </a:spcBef>
              <a:spcAft>
                <a:spcPct val="0"/>
              </a:spcAft>
              <a:defRPr sz="4400" b="1">
                <a:solidFill>
                  <a:schemeClr val="tx1"/>
                </a:solidFill>
                <a:latin typeface="Arial" charset="0"/>
                <a:ea typeface="ヒラギノ角ゴ Pro W3" charset="0"/>
                <a:cs typeface="Arial" pitchFamily="34" charset="0"/>
              </a:defRPr>
            </a:lvl5pPr>
            <a:lvl6pPr marL="457189" algn="l" defTabSz="457189" rtl="0" eaLnBrk="1" fontAlgn="base" hangingPunct="1">
              <a:spcBef>
                <a:spcPct val="0"/>
              </a:spcBef>
              <a:spcAft>
                <a:spcPct val="0"/>
              </a:spcAft>
              <a:defRPr b="1">
                <a:solidFill>
                  <a:schemeClr val="bg2"/>
                </a:solidFill>
                <a:latin typeface="Arial" charset="0"/>
                <a:ea typeface="ヒラギノ角ゴ Pro W3" charset="0"/>
              </a:defRPr>
            </a:lvl6pPr>
            <a:lvl7pPr marL="914378" algn="l" defTabSz="457189" rtl="0" eaLnBrk="1" fontAlgn="base" hangingPunct="1">
              <a:spcBef>
                <a:spcPct val="0"/>
              </a:spcBef>
              <a:spcAft>
                <a:spcPct val="0"/>
              </a:spcAft>
              <a:defRPr b="1">
                <a:solidFill>
                  <a:schemeClr val="bg2"/>
                </a:solidFill>
                <a:latin typeface="Arial" charset="0"/>
                <a:ea typeface="ヒラギノ角ゴ Pro W3" charset="0"/>
              </a:defRPr>
            </a:lvl7pPr>
            <a:lvl8pPr marL="1371566" algn="l" defTabSz="457189" rtl="0" eaLnBrk="1" fontAlgn="base" hangingPunct="1">
              <a:spcBef>
                <a:spcPct val="0"/>
              </a:spcBef>
              <a:spcAft>
                <a:spcPct val="0"/>
              </a:spcAft>
              <a:defRPr b="1">
                <a:solidFill>
                  <a:schemeClr val="bg2"/>
                </a:solidFill>
                <a:latin typeface="Arial" charset="0"/>
                <a:ea typeface="ヒラギノ角ゴ Pro W3" charset="0"/>
              </a:defRPr>
            </a:lvl8pPr>
            <a:lvl9pPr marL="1828754" algn="l" defTabSz="457189" rtl="0" eaLnBrk="1" fontAlgn="base" hangingPunct="1">
              <a:spcBef>
                <a:spcPct val="0"/>
              </a:spcBef>
              <a:spcAft>
                <a:spcPct val="0"/>
              </a:spcAft>
              <a:defRPr b="1">
                <a:solidFill>
                  <a:schemeClr val="bg2"/>
                </a:solidFill>
                <a:latin typeface="Arial" charset="0"/>
                <a:ea typeface="ヒラギノ角ゴ Pro W3" charset="0"/>
              </a:defRPr>
            </a:lvl9pPr>
          </a:lstStyle>
          <a:p>
            <a:r>
              <a:rPr lang="en-US" dirty="0"/>
              <a:t>Thank you! </a:t>
            </a:r>
          </a:p>
        </p:txBody>
      </p:sp>
      <p:pic>
        <p:nvPicPr>
          <p:cNvPr id="8" name="Content Placeholder 8">
            <a:extLst>
              <a:ext uri="{FF2B5EF4-FFF2-40B4-BE49-F238E27FC236}">
                <a16:creationId xmlns:a16="http://schemas.microsoft.com/office/drawing/2014/main" id="{F2B90A6E-E2ED-4507-8726-0724EC98C3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8096" y="2602756"/>
            <a:ext cx="1084456" cy="1728353"/>
          </a:xfrm>
          <a:prstGeom prst="rect">
            <a:avLst/>
          </a:prstGeom>
        </p:spPr>
      </p:pic>
      <p:pic>
        <p:nvPicPr>
          <p:cNvPr id="2050" name="Picture 2">
            <a:extLst>
              <a:ext uri="{FF2B5EF4-FFF2-40B4-BE49-F238E27FC236}">
                <a16:creationId xmlns:a16="http://schemas.microsoft.com/office/drawing/2014/main" id="{CE440954-85F7-4E6D-A3BF-777ABA32B601}"/>
              </a:ext>
            </a:extLst>
          </p:cNvPr>
          <p:cNvPicPr>
            <a:picLocks noChangeAspect="1" noChangeArrowheads="1"/>
          </p:cNvPicPr>
          <p:nvPr/>
        </p:nvPicPr>
        <p:blipFill>
          <a:blip r:embed="rId3"/>
          <a:stretch>
            <a:fillRect/>
          </a:stretch>
        </p:blipFill>
        <p:spPr bwMode="auto">
          <a:xfrm>
            <a:off x="1120741" y="2840855"/>
            <a:ext cx="2188372" cy="1618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575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201974A-EA9A-4CF4-939F-2E0DC8C14C65}"/>
              </a:ext>
            </a:extLst>
          </p:cNvPr>
          <p:cNvSpPr>
            <a:spLocks noGrp="1"/>
          </p:cNvSpPr>
          <p:nvPr>
            <p:ph type="title"/>
          </p:nvPr>
        </p:nvSpPr>
        <p:spPr/>
        <p:txBody>
          <a:bodyPr/>
          <a:lstStyle/>
          <a:p>
            <a:r>
              <a:rPr lang="en-US" dirty="0"/>
              <a:t>Introduction to hybrid environment</a:t>
            </a:r>
          </a:p>
        </p:txBody>
      </p:sp>
      <p:sp>
        <p:nvSpPr>
          <p:cNvPr id="2" name="Text Placeholder 1">
            <a:extLst>
              <a:ext uri="{FF2B5EF4-FFF2-40B4-BE49-F238E27FC236}">
                <a16:creationId xmlns:a16="http://schemas.microsoft.com/office/drawing/2014/main" id="{101E1D72-40EC-4C19-8858-09521F54CAD5}"/>
              </a:ext>
            </a:extLst>
          </p:cNvPr>
          <p:cNvSpPr>
            <a:spLocks noGrp="1"/>
          </p:cNvSpPr>
          <p:nvPr>
            <p:ph type="body" sz="quarter" idx="4294967295"/>
          </p:nvPr>
        </p:nvSpPr>
        <p:spPr>
          <a:xfrm>
            <a:off x="0" y="1079500"/>
            <a:ext cx="8308975" cy="3560763"/>
          </a:xfrm>
          <a:prstGeom prst="rect">
            <a:avLst/>
          </a:prstGeom>
        </p:spPr>
        <p:txBody>
          <a:bodyPr/>
          <a:lstStyle/>
          <a:p>
            <a:r>
              <a:rPr lang="en-US" dirty="0"/>
              <a:t>Introduction</a:t>
            </a:r>
          </a:p>
        </p:txBody>
      </p:sp>
    </p:spTree>
    <p:extLst>
      <p:ext uri="{BB962C8B-B14F-4D97-AF65-F5344CB8AC3E}">
        <p14:creationId xmlns:p14="http://schemas.microsoft.com/office/powerpoint/2010/main" val="343642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7C0DDEC-871C-49C9-9E3A-6F5EE526E39F}"/>
              </a:ext>
            </a:extLst>
          </p:cNvPr>
          <p:cNvGrpSpPr/>
          <p:nvPr/>
        </p:nvGrpSpPr>
        <p:grpSpPr>
          <a:xfrm>
            <a:off x="3664254" y="2840409"/>
            <a:ext cx="4248187" cy="1857172"/>
            <a:chOff x="3664254" y="2840409"/>
            <a:chExt cx="4248187" cy="1857172"/>
          </a:xfrm>
        </p:grpSpPr>
        <p:sp>
          <p:nvSpPr>
            <p:cNvPr id="83" name="Rechteck 192">
              <a:extLst/>
            </p:cNvPr>
            <p:cNvSpPr/>
            <p:nvPr/>
          </p:nvSpPr>
          <p:spPr>
            <a:xfrm>
              <a:off x="3664254" y="2840409"/>
              <a:ext cx="4248187" cy="1857172"/>
            </a:xfrm>
            <a:prstGeom prst="rect">
              <a:avLst/>
            </a:prstGeom>
            <a:solidFill>
              <a:schemeClr val="bg1"/>
            </a:solidFill>
            <a:ln w="12700">
              <a:gradFill flip="none" rotWithShape="1">
                <a:gsLst>
                  <a:gs pos="0">
                    <a:schemeClr val="accent2"/>
                  </a:gs>
                  <a:gs pos="100000">
                    <a:schemeClr val="accent2">
                      <a:lumMod val="40000"/>
                      <a:lumOff val="60000"/>
                    </a:schemeClr>
                  </a:gs>
                </a:gsLst>
                <a:lin ang="0" scaled="1"/>
                <a:tileRect/>
              </a:gra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GB" sz="1200">
                <a:solidFill>
                  <a:schemeClr val="bg1"/>
                </a:solidFill>
                <a:latin typeface="+mj-lt"/>
              </a:endParaRPr>
            </a:p>
          </p:txBody>
        </p:sp>
        <p:pic>
          <p:nvPicPr>
            <p:cNvPr id="53" name="Picture 52" descr="STACK SERVER ICON 2_Blue Black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9992" y="3815820"/>
              <a:ext cx="600221" cy="600220"/>
            </a:xfrm>
            <a:prstGeom prst="rect">
              <a:avLst/>
            </a:prstGeom>
          </p:spPr>
        </p:pic>
        <p:pic>
          <p:nvPicPr>
            <p:cNvPr id="56" name="Picture 55" descr="STACK SERVER ICON 2_Blue Black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5171" y="3815820"/>
              <a:ext cx="600221" cy="600220"/>
            </a:xfrm>
            <a:prstGeom prst="rect">
              <a:avLst/>
            </a:prstGeom>
          </p:spPr>
        </p:pic>
        <p:sp>
          <p:nvSpPr>
            <p:cNvPr id="58" name="Rectangle 12">
              <a:extLst/>
            </p:cNvPr>
            <p:cNvSpPr/>
            <p:nvPr/>
          </p:nvSpPr>
          <p:spPr>
            <a:xfrm>
              <a:off x="5531649" y="3476348"/>
              <a:ext cx="279558" cy="279558"/>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a:solidFill>
                  <a:schemeClr val="bg1"/>
                </a:solidFill>
              </a:endParaRPr>
            </a:p>
          </p:txBody>
        </p:sp>
        <p:sp>
          <p:nvSpPr>
            <p:cNvPr id="59" name="Rectangle 11">
              <a:extLst/>
            </p:cNvPr>
            <p:cNvSpPr/>
            <p:nvPr/>
          </p:nvSpPr>
          <p:spPr>
            <a:xfrm>
              <a:off x="4499992" y="3480522"/>
              <a:ext cx="279558" cy="279558"/>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a:solidFill>
                  <a:schemeClr val="bg1"/>
                </a:solidFill>
              </a:endParaRPr>
            </a:p>
          </p:txBody>
        </p:sp>
        <p:sp>
          <p:nvSpPr>
            <p:cNvPr id="60" name="Rectangle 13">
              <a:extLst/>
            </p:cNvPr>
            <p:cNvSpPr/>
            <p:nvPr/>
          </p:nvSpPr>
          <p:spPr>
            <a:xfrm>
              <a:off x="5916930" y="3477507"/>
              <a:ext cx="279558" cy="279558"/>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a:solidFill>
                  <a:schemeClr val="bg1"/>
                </a:solidFill>
              </a:endParaRPr>
            </a:p>
          </p:txBody>
        </p:sp>
        <p:sp>
          <p:nvSpPr>
            <p:cNvPr id="61" name="Rectangle 14">
              <a:extLst/>
            </p:cNvPr>
            <p:cNvSpPr/>
            <p:nvPr/>
          </p:nvSpPr>
          <p:spPr>
            <a:xfrm>
              <a:off x="4527131" y="3513627"/>
              <a:ext cx="206393" cy="20639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a:solidFill>
                  <a:schemeClr val="bg1"/>
                </a:solidFill>
              </a:endParaRPr>
            </a:p>
          </p:txBody>
        </p:sp>
        <p:sp>
          <p:nvSpPr>
            <p:cNvPr id="62" name="Isosceles Triangle 15">
              <a:extLst/>
            </p:cNvPr>
            <p:cNvSpPr/>
            <p:nvPr/>
          </p:nvSpPr>
          <p:spPr>
            <a:xfrm>
              <a:off x="5949122" y="3490719"/>
              <a:ext cx="239416" cy="206393"/>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a:solidFill>
                  <a:schemeClr val="bg1"/>
                </a:solidFill>
              </a:endParaRPr>
            </a:p>
          </p:txBody>
        </p:sp>
        <p:sp>
          <p:nvSpPr>
            <p:cNvPr id="63" name="Oval 16">
              <a:extLst/>
            </p:cNvPr>
            <p:cNvSpPr/>
            <p:nvPr/>
          </p:nvSpPr>
          <p:spPr>
            <a:xfrm>
              <a:off x="5555857" y="3511358"/>
              <a:ext cx="208662" cy="20866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a:solidFill>
                  <a:schemeClr val="bg1"/>
                </a:solidFill>
              </a:endParaRPr>
            </a:p>
          </p:txBody>
        </p:sp>
        <p:sp>
          <p:nvSpPr>
            <p:cNvPr id="64" name="Rectangle 11">
              <a:extLst/>
            </p:cNvPr>
            <p:cNvSpPr/>
            <p:nvPr/>
          </p:nvSpPr>
          <p:spPr>
            <a:xfrm>
              <a:off x="6962925" y="3476024"/>
              <a:ext cx="279558" cy="279558"/>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a:solidFill>
                  <a:schemeClr val="bg1"/>
                </a:solidFill>
              </a:endParaRPr>
            </a:p>
          </p:txBody>
        </p:sp>
        <p:sp>
          <p:nvSpPr>
            <p:cNvPr id="65" name="Rectangle 14">
              <a:extLst/>
            </p:cNvPr>
            <p:cNvSpPr/>
            <p:nvPr/>
          </p:nvSpPr>
          <p:spPr>
            <a:xfrm>
              <a:off x="6990064" y="3509129"/>
              <a:ext cx="206393" cy="20639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a:solidFill>
                  <a:schemeClr val="bg1"/>
                </a:solidFill>
              </a:endParaRPr>
            </a:p>
          </p:txBody>
        </p:sp>
        <p:pic>
          <p:nvPicPr>
            <p:cNvPr id="67" name="Picture 66" descr="STACK SERVER ICON 2_Blue Black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27083" y="3815820"/>
              <a:ext cx="600221" cy="600220"/>
            </a:xfrm>
            <a:prstGeom prst="rect">
              <a:avLst/>
            </a:prstGeom>
          </p:spPr>
        </p:pic>
        <p:pic>
          <p:nvPicPr>
            <p:cNvPr id="70" name="Picture 69" descr="STACK SERVER ICON 2_Blue Black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2262" y="3815820"/>
              <a:ext cx="600221" cy="600220"/>
            </a:xfrm>
            <a:prstGeom prst="rect">
              <a:avLst/>
            </a:prstGeom>
          </p:spPr>
        </p:pic>
        <p:sp>
          <p:nvSpPr>
            <p:cNvPr id="72" name="Rectangle 12">
              <a:extLst/>
            </p:cNvPr>
            <p:cNvSpPr/>
            <p:nvPr/>
          </p:nvSpPr>
          <p:spPr>
            <a:xfrm>
              <a:off x="6638811" y="3471850"/>
              <a:ext cx="279558" cy="279558"/>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a:solidFill>
                  <a:schemeClr val="bg1"/>
                </a:solidFill>
              </a:endParaRPr>
            </a:p>
          </p:txBody>
        </p:sp>
        <p:sp>
          <p:nvSpPr>
            <p:cNvPr id="77" name="Oval 16">
              <a:extLst/>
            </p:cNvPr>
            <p:cNvSpPr/>
            <p:nvPr/>
          </p:nvSpPr>
          <p:spPr>
            <a:xfrm>
              <a:off x="6663019" y="3506860"/>
              <a:ext cx="208662" cy="20866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a:solidFill>
                  <a:schemeClr val="bg1"/>
                </a:solidFill>
              </a:endParaRPr>
            </a:p>
          </p:txBody>
        </p:sp>
        <p:sp>
          <p:nvSpPr>
            <p:cNvPr id="85" name="TextBox 37">
              <a:extLst/>
            </p:cNvPr>
            <p:cNvSpPr txBox="1"/>
            <p:nvPr/>
          </p:nvSpPr>
          <p:spPr>
            <a:xfrm>
              <a:off x="5272395" y="3093173"/>
              <a:ext cx="897682" cy="169277"/>
            </a:xfrm>
            <a:prstGeom prst="rect">
              <a:avLst/>
            </a:prstGeom>
            <a:noFill/>
          </p:spPr>
          <p:txBody>
            <a:bodyPr wrap="none" lIns="0" tIns="0" rIns="0" bIns="0" rtlCol="0">
              <a:spAutoFit/>
            </a:bodyPr>
            <a:lstStyle/>
            <a:p>
              <a:pPr marL="0" indent="0">
                <a:spcBef>
                  <a:spcPts val="0"/>
                </a:spcBef>
                <a:buNone/>
              </a:pPr>
              <a:r>
                <a:rPr lang="hu-HU" sz="1100">
                  <a:solidFill>
                    <a:schemeClr val="tx2"/>
                  </a:solidFill>
                  <a:latin typeface="+mn-lt"/>
                  <a:cs typeface="Nokia Pure Headline Light"/>
                </a:rPr>
                <a:t>DISTRIBUTION</a:t>
              </a:r>
              <a:endParaRPr lang="en-US" sz="1100">
                <a:solidFill>
                  <a:schemeClr val="tx2"/>
                </a:solidFill>
                <a:latin typeface="+mn-lt"/>
                <a:cs typeface="Nokia Pure Headline Light"/>
              </a:endParaRPr>
            </a:p>
          </p:txBody>
        </p:sp>
      </p:grpSp>
      <p:grpSp>
        <p:nvGrpSpPr>
          <p:cNvPr id="5" name="Group 4">
            <a:extLst>
              <a:ext uri="{FF2B5EF4-FFF2-40B4-BE49-F238E27FC236}">
                <a16:creationId xmlns:a16="http://schemas.microsoft.com/office/drawing/2014/main" id="{30C475C2-B560-44C9-9CAA-9E94969B63A3}"/>
              </a:ext>
            </a:extLst>
          </p:cNvPr>
          <p:cNvGrpSpPr/>
          <p:nvPr/>
        </p:nvGrpSpPr>
        <p:grpSpPr>
          <a:xfrm>
            <a:off x="3658810" y="1120605"/>
            <a:ext cx="4248187" cy="1948700"/>
            <a:chOff x="3658810" y="1120605"/>
            <a:chExt cx="4248187" cy="1948700"/>
          </a:xfrm>
        </p:grpSpPr>
        <p:sp>
          <p:nvSpPr>
            <p:cNvPr id="23" name="Freihandform: Form 195">
              <a:extLst/>
            </p:cNvPr>
            <p:cNvSpPr/>
            <p:nvPr/>
          </p:nvSpPr>
          <p:spPr>
            <a:xfrm>
              <a:off x="3658810" y="1120605"/>
              <a:ext cx="4248187" cy="1948700"/>
            </a:xfrm>
            <a:custGeom>
              <a:avLst/>
              <a:gdLst>
                <a:gd name="connsiteX0" fmla="*/ 0 w 4371523"/>
                <a:gd name="connsiteY0" fmla="*/ 0 h 2047722"/>
                <a:gd name="connsiteX1" fmla="*/ 4371523 w 4371523"/>
                <a:gd name="connsiteY1" fmla="*/ 0 h 2047722"/>
                <a:gd name="connsiteX2" fmla="*/ 4371523 w 4371523"/>
                <a:gd name="connsiteY2" fmla="*/ 1728000 h 2047722"/>
                <a:gd name="connsiteX3" fmla="*/ 2360668 w 4371523"/>
                <a:gd name="connsiteY3" fmla="*/ 1728000 h 2047722"/>
                <a:gd name="connsiteX4" fmla="*/ 2360668 w 4371523"/>
                <a:gd name="connsiteY4" fmla="*/ 1864313 h 2047722"/>
                <a:gd name="connsiteX5" fmla="*/ 2429350 w 4371523"/>
                <a:gd name="connsiteY5" fmla="*/ 1864313 h 2047722"/>
                <a:gd name="connsiteX6" fmla="*/ 2177685 w 4371523"/>
                <a:gd name="connsiteY6" fmla="*/ 2047722 h 2047722"/>
                <a:gd name="connsiteX7" fmla="*/ 1926020 w 4371523"/>
                <a:gd name="connsiteY7" fmla="*/ 1864313 h 2047722"/>
                <a:gd name="connsiteX8" fmla="*/ 1994702 w 4371523"/>
                <a:gd name="connsiteY8" fmla="*/ 1864313 h 2047722"/>
                <a:gd name="connsiteX9" fmla="*/ 1994702 w 4371523"/>
                <a:gd name="connsiteY9" fmla="*/ 1728000 h 2047722"/>
                <a:gd name="connsiteX10" fmla="*/ 0 w 4371523"/>
                <a:gd name="connsiteY10" fmla="*/ 1728000 h 2047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71523" h="2047722">
                  <a:moveTo>
                    <a:pt x="0" y="0"/>
                  </a:moveTo>
                  <a:lnTo>
                    <a:pt x="4371523" y="0"/>
                  </a:lnTo>
                  <a:lnTo>
                    <a:pt x="4371523" y="1728000"/>
                  </a:lnTo>
                  <a:lnTo>
                    <a:pt x="2360668" y="1728000"/>
                  </a:lnTo>
                  <a:lnTo>
                    <a:pt x="2360668" y="1864313"/>
                  </a:lnTo>
                  <a:lnTo>
                    <a:pt x="2429350" y="1864313"/>
                  </a:lnTo>
                  <a:lnTo>
                    <a:pt x="2177685" y="2047722"/>
                  </a:lnTo>
                  <a:lnTo>
                    <a:pt x="1926020" y="1864313"/>
                  </a:lnTo>
                  <a:lnTo>
                    <a:pt x="1994702" y="1864313"/>
                  </a:lnTo>
                  <a:lnTo>
                    <a:pt x="1994702" y="1728000"/>
                  </a:lnTo>
                  <a:lnTo>
                    <a:pt x="0" y="1728000"/>
                  </a:lnTo>
                  <a:close/>
                </a:path>
              </a:pathLst>
            </a:custGeom>
            <a:solidFill>
              <a:schemeClr val="bg1"/>
            </a:solidFill>
            <a:ln w="12700">
              <a:gradFill flip="none" rotWithShape="1">
                <a:gsLst>
                  <a:gs pos="0">
                    <a:schemeClr val="accent2"/>
                  </a:gs>
                  <a:gs pos="100000">
                    <a:schemeClr val="accent2">
                      <a:lumMod val="40000"/>
                      <a:lumOff val="60000"/>
                    </a:schemeClr>
                  </a:gs>
                </a:gsLst>
                <a:lin ang="0" scaled="1"/>
                <a:tileRect/>
              </a:gra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GB" sz="1200">
                <a:solidFill>
                  <a:schemeClr val="bg1"/>
                </a:solidFill>
                <a:latin typeface="+mj-lt"/>
              </a:endParaRPr>
            </a:p>
          </p:txBody>
        </p:sp>
        <p:sp>
          <p:nvSpPr>
            <p:cNvPr id="31" name="TextBox 37">
              <a:extLst/>
            </p:cNvPr>
            <p:cNvSpPr txBox="1"/>
            <p:nvPr/>
          </p:nvSpPr>
          <p:spPr>
            <a:xfrm>
              <a:off x="5030600" y="1225552"/>
              <a:ext cx="1199046" cy="169277"/>
            </a:xfrm>
            <a:prstGeom prst="rect">
              <a:avLst/>
            </a:prstGeom>
            <a:noFill/>
          </p:spPr>
          <p:txBody>
            <a:bodyPr wrap="none" lIns="0" tIns="0" rIns="0" bIns="0" rtlCol="0">
              <a:spAutoFit/>
            </a:bodyPr>
            <a:lstStyle/>
            <a:p>
              <a:pPr marL="0" indent="0">
                <a:spcBef>
                  <a:spcPts val="0"/>
                </a:spcBef>
                <a:buNone/>
              </a:pPr>
              <a:r>
                <a:rPr lang="hu-HU" sz="1100" dirty="0">
                  <a:solidFill>
                    <a:schemeClr val="tx2"/>
                  </a:solidFill>
                  <a:latin typeface="+mn-lt"/>
                  <a:cs typeface="Nokia Pure Headline Light"/>
                </a:rPr>
                <a:t>FUNCTIONAL SPLIT</a:t>
              </a:r>
              <a:endParaRPr lang="en-US" sz="1100" dirty="0">
                <a:solidFill>
                  <a:schemeClr val="tx2"/>
                </a:solidFill>
                <a:latin typeface="+mn-lt"/>
                <a:cs typeface="Nokia Pure Headline Light"/>
              </a:endParaRPr>
            </a:p>
          </p:txBody>
        </p:sp>
      </p:grpSp>
      <p:sp>
        <p:nvSpPr>
          <p:cNvPr id="171" name="Rechteck 170">
            <a:extLst>
              <a:ext uri="{FF2B5EF4-FFF2-40B4-BE49-F238E27FC236}">
                <a16:creationId xmlns:a16="http://schemas.microsoft.com/office/drawing/2014/main" id="{9CC43E00-5782-4453-8080-05926B27FBD4}"/>
              </a:ext>
            </a:extLst>
          </p:cNvPr>
          <p:cNvSpPr/>
          <p:nvPr/>
        </p:nvSpPr>
        <p:spPr>
          <a:xfrm>
            <a:off x="451854" y="4063050"/>
            <a:ext cx="2391954" cy="612000"/>
          </a:xfrm>
          <a:prstGeom prst="rect">
            <a:avLst/>
          </a:prstGeom>
          <a:solidFill>
            <a:schemeClr val="accent2">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2000" tIns="72000" rIns="36000" bIns="72000" numCol="1" spcCol="0" rtlCol="0" fromWordArt="0" anchor="ctr" anchorCtr="0" forceAA="0" compatLnSpc="1">
            <a:prstTxWarp prst="textNoShape">
              <a:avLst/>
            </a:prstTxWarp>
            <a:noAutofit/>
          </a:bodyPr>
          <a:lstStyle/>
          <a:p>
            <a:pPr>
              <a:lnSpc>
                <a:spcPct val="90000"/>
              </a:lnSpc>
            </a:pPr>
            <a:r>
              <a:rPr lang="en-US" sz="1400" dirty="0">
                <a:solidFill>
                  <a:schemeClr val="tx2"/>
                </a:solidFill>
              </a:rPr>
              <a:t>Host independent </a:t>
            </a:r>
            <a:r>
              <a:rPr lang="de-DE" sz="1400" dirty="0">
                <a:solidFill>
                  <a:schemeClr val="tx2"/>
                </a:solidFill>
              </a:rPr>
              <a:t>&amp;</a:t>
            </a:r>
            <a:r>
              <a:rPr lang="en-US" sz="1400" dirty="0">
                <a:solidFill>
                  <a:schemeClr val="tx2"/>
                </a:solidFill>
              </a:rPr>
              <a:t> flexible configuration and logging</a:t>
            </a:r>
          </a:p>
        </p:txBody>
      </p:sp>
      <p:sp>
        <p:nvSpPr>
          <p:cNvPr id="104" name="Gleichschenkliges Dreieck 103"/>
          <p:cNvSpPr/>
          <p:nvPr/>
        </p:nvSpPr>
        <p:spPr>
          <a:xfrm flipV="1">
            <a:off x="1838077" y="3960633"/>
            <a:ext cx="428114" cy="135547"/>
          </a:xfrm>
          <a:prstGeom prst="triangle">
            <a:avLst/>
          </a:prstGeom>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fontAlgn="auto">
              <a:lnSpc>
                <a:spcPct val="90000"/>
              </a:lnSpc>
              <a:spcBef>
                <a:spcPts val="0"/>
              </a:spcBef>
              <a:spcAft>
                <a:spcPts val="0"/>
              </a:spcAft>
            </a:pPr>
            <a:endParaRPr lang="en-GB" sz="1400">
              <a:solidFill>
                <a:schemeClr val="tx2"/>
              </a:solidFill>
            </a:endParaRPr>
          </a:p>
        </p:txBody>
      </p:sp>
      <p:grpSp>
        <p:nvGrpSpPr>
          <p:cNvPr id="9" name="Group 8">
            <a:extLst>
              <a:ext uri="{FF2B5EF4-FFF2-40B4-BE49-F238E27FC236}">
                <a16:creationId xmlns:a16="http://schemas.microsoft.com/office/drawing/2014/main" id="{76FD769D-E5DD-42FC-A8F5-ED166415D5FC}"/>
              </a:ext>
            </a:extLst>
          </p:cNvPr>
          <p:cNvGrpSpPr/>
          <p:nvPr/>
        </p:nvGrpSpPr>
        <p:grpSpPr>
          <a:xfrm>
            <a:off x="451854" y="3339087"/>
            <a:ext cx="2391954" cy="716643"/>
            <a:chOff x="451854" y="3339087"/>
            <a:chExt cx="2391954" cy="716643"/>
          </a:xfrm>
        </p:grpSpPr>
        <p:sp>
          <p:nvSpPr>
            <p:cNvPr id="76" name="Rechteck 75"/>
            <p:cNvSpPr/>
            <p:nvPr/>
          </p:nvSpPr>
          <p:spPr>
            <a:xfrm>
              <a:off x="451854" y="3339087"/>
              <a:ext cx="2391954" cy="612000"/>
            </a:xfrm>
            <a:prstGeom prst="rect">
              <a:avLst/>
            </a:prstGeom>
            <a:solidFill>
              <a:schemeClr val="accent2">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2000" tIns="72000" rIns="36000" bIns="72000" numCol="1" spcCol="0" rtlCol="0" fromWordArt="0" anchor="ctr" anchorCtr="0" forceAA="0" compatLnSpc="1">
              <a:prstTxWarp prst="textNoShape">
                <a:avLst/>
              </a:prstTxWarp>
              <a:noAutofit/>
            </a:bodyPr>
            <a:lstStyle/>
            <a:p>
              <a:pPr>
                <a:lnSpc>
                  <a:spcPct val="90000"/>
                </a:lnSpc>
              </a:pPr>
              <a:r>
                <a:rPr lang="en-US" sz="1400" dirty="0">
                  <a:solidFill>
                    <a:schemeClr val="tx2"/>
                  </a:solidFill>
                </a:rPr>
                <a:t>Deployment into containers</a:t>
              </a:r>
              <a:br>
                <a:rPr lang="en-US" sz="1400" dirty="0">
                  <a:solidFill>
                    <a:schemeClr val="tx2"/>
                  </a:solidFill>
                </a:rPr>
              </a:br>
              <a:endParaRPr lang="en-US" sz="1400" dirty="0">
                <a:solidFill>
                  <a:schemeClr val="tx2"/>
                </a:solidFill>
              </a:endParaRPr>
            </a:p>
          </p:txBody>
        </p:sp>
        <p:sp>
          <p:nvSpPr>
            <p:cNvPr id="106" name="Gleichschenkliges Dreieck 105"/>
            <p:cNvSpPr/>
            <p:nvPr/>
          </p:nvSpPr>
          <p:spPr>
            <a:xfrm flipV="1">
              <a:off x="1889178" y="3952542"/>
              <a:ext cx="325912" cy="103188"/>
            </a:xfrm>
            <a:prstGeom prst="triangle">
              <a:avLst/>
            </a:prstGeom>
            <a:solidFill>
              <a:schemeClr val="accent2">
                <a:lumMod val="20000"/>
                <a:lumOff val="80000"/>
              </a:schemeClr>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fontAlgn="auto">
                <a:lnSpc>
                  <a:spcPct val="90000"/>
                </a:lnSpc>
                <a:spcBef>
                  <a:spcPts val="0"/>
                </a:spcBef>
                <a:spcAft>
                  <a:spcPts val="0"/>
                </a:spcAft>
              </a:pPr>
              <a:endParaRPr lang="en-GB" sz="1400">
                <a:solidFill>
                  <a:schemeClr val="tx2"/>
                </a:solidFill>
              </a:endParaRPr>
            </a:p>
          </p:txBody>
        </p:sp>
      </p:grpSp>
      <p:sp>
        <p:nvSpPr>
          <p:cNvPr id="174" name="Gleichschenkliges Dreieck 173">
            <a:extLst>
              <a:ext uri="{FF2B5EF4-FFF2-40B4-BE49-F238E27FC236}">
                <a16:creationId xmlns:a16="http://schemas.microsoft.com/office/drawing/2014/main" id="{FFA251DC-688B-406A-A799-B81265F33948}"/>
              </a:ext>
            </a:extLst>
          </p:cNvPr>
          <p:cNvSpPr/>
          <p:nvPr/>
        </p:nvSpPr>
        <p:spPr>
          <a:xfrm flipV="1">
            <a:off x="1838077" y="3216375"/>
            <a:ext cx="428114" cy="135547"/>
          </a:xfrm>
          <a:prstGeom prst="triangle">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fontAlgn="auto">
              <a:lnSpc>
                <a:spcPct val="90000"/>
              </a:lnSpc>
              <a:spcBef>
                <a:spcPts val="0"/>
              </a:spcBef>
              <a:spcAft>
                <a:spcPts val="0"/>
              </a:spcAft>
            </a:pPr>
            <a:endParaRPr lang="en-GB" sz="1400">
              <a:solidFill>
                <a:schemeClr val="tx2"/>
              </a:solidFill>
            </a:endParaRPr>
          </a:p>
        </p:txBody>
      </p:sp>
      <p:grpSp>
        <p:nvGrpSpPr>
          <p:cNvPr id="8" name="Group 7">
            <a:extLst>
              <a:ext uri="{FF2B5EF4-FFF2-40B4-BE49-F238E27FC236}">
                <a16:creationId xmlns:a16="http://schemas.microsoft.com/office/drawing/2014/main" id="{E084BDC6-6A81-40E9-93F2-9A5AD7F34D70}"/>
              </a:ext>
            </a:extLst>
          </p:cNvPr>
          <p:cNvGrpSpPr/>
          <p:nvPr/>
        </p:nvGrpSpPr>
        <p:grpSpPr>
          <a:xfrm>
            <a:off x="451854" y="2599593"/>
            <a:ext cx="2391954" cy="711879"/>
            <a:chOff x="451854" y="2599593"/>
            <a:chExt cx="2391954" cy="711879"/>
          </a:xfrm>
        </p:grpSpPr>
        <p:sp>
          <p:nvSpPr>
            <p:cNvPr id="75" name="Rechteck 74"/>
            <p:cNvSpPr/>
            <p:nvPr/>
          </p:nvSpPr>
          <p:spPr>
            <a:xfrm>
              <a:off x="451854" y="2599593"/>
              <a:ext cx="2391954" cy="612000"/>
            </a:xfrm>
            <a:prstGeom prst="rect">
              <a:avLst/>
            </a:prstGeom>
            <a:solidFill>
              <a:schemeClr val="accent2">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nSpc>
                  <a:spcPct val="90000"/>
                </a:lnSpc>
              </a:pPr>
              <a:r>
                <a:rPr lang="en-US" sz="1400" dirty="0">
                  <a:solidFill>
                    <a:schemeClr val="tx2"/>
                  </a:solidFill>
                </a:rPr>
                <a:t>Best of breed technology using Open interface</a:t>
              </a:r>
            </a:p>
          </p:txBody>
        </p:sp>
        <p:sp>
          <p:nvSpPr>
            <p:cNvPr id="175" name="Gleichschenkliges Dreieck 174">
              <a:extLst>
                <a:ext uri="{FF2B5EF4-FFF2-40B4-BE49-F238E27FC236}">
                  <a16:creationId xmlns:a16="http://schemas.microsoft.com/office/drawing/2014/main" id="{D57C92EF-6928-4FE2-8B59-7B5C24E75914}"/>
                </a:ext>
              </a:extLst>
            </p:cNvPr>
            <p:cNvSpPr/>
            <p:nvPr/>
          </p:nvSpPr>
          <p:spPr>
            <a:xfrm flipV="1">
              <a:off x="1889178" y="3208284"/>
              <a:ext cx="325912" cy="103188"/>
            </a:xfrm>
            <a:prstGeom prst="triangle">
              <a:avLst/>
            </a:prstGeom>
            <a:solidFill>
              <a:schemeClr val="accent2">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fontAlgn="auto">
                <a:lnSpc>
                  <a:spcPct val="90000"/>
                </a:lnSpc>
                <a:spcBef>
                  <a:spcPts val="0"/>
                </a:spcBef>
                <a:spcAft>
                  <a:spcPts val="0"/>
                </a:spcAft>
              </a:pPr>
              <a:endParaRPr lang="en-GB" sz="1400">
                <a:solidFill>
                  <a:schemeClr val="tx2"/>
                </a:solidFill>
              </a:endParaRPr>
            </a:p>
          </p:txBody>
        </p:sp>
      </p:grpSp>
      <p:sp>
        <p:nvSpPr>
          <p:cNvPr id="100" name="Gleichschenkliges Dreieck 99"/>
          <p:cNvSpPr/>
          <p:nvPr/>
        </p:nvSpPr>
        <p:spPr>
          <a:xfrm flipV="1">
            <a:off x="1838077" y="2481644"/>
            <a:ext cx="428114" cy="135547"/>
          </a:xfrm>
          <a:prstGeom prst="triangle">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fontAlgn="auto">
              <a:lnSpc>
                <a:spcPct val="90000"/>
              </a:lnSpc>
              <a:spcBef>
                <a:spcPts val="0"/>
              </a:spcBef>
              <a:spcAft>
                <a:spcPts val="0"/>
              </a:spcAft>
            </a:pPr>
            <a:endParaRPr lang="en-GB" sz="1400">
              <a:solidFill>
                <a:schemeClr val="tx2"/>
              </a:solidFill>
            </a:endParaRPr>
          </a:p>
        </p:txBody>
      </p:sp>
      <p:grpSp>
        <p:nvGrpSpPr>
          <p:cNvPr id="7" name="Group 6">
            <a:extLst>
              <a:ext uri="{FF2B5EF4-FFF2-40B4-BE49-F238E27FC236}">
                <a16:creationId xmlns:a16="http://schemas.microsoft.com/office/drawing/2014/main" id="{62BFCDED-C3EB-4DDA-8F45-F7D84FE8E4B1}"/>
              </a:ext>
            </a:extLst>
          </p:cNvPr>
          <p:cNvGrpSpPr/>
          <p:nvPr/>
        </p:nvGrpSpPr>
        <p:grpSpPr>
          <a:xfrm>
            <a:off x="451854" y="1860099"/>
            <a:ext cx="2391954" cy="716642"/>
            <a:chOff x="451854" y="1860099"/>
            <a:chExt cx="2391954" cy="716642"/>
          </a:xfrm>
        </p:grpSpPr>
        <p:sp>
          <p:nvSpPr>
            <p:cNvPr id="101" name="Gleichschenkliges Dreieck 100"/>
            <p:cNvSpPr/>
            <p:nvPr/>
          </p:nvSpPr>
          <p:spPr>
            <a:xfrm flipV="1">
              <a:off x="1889178" y="2473553"/>
              <a:ext cx="325912" cy="103188"/>
            </a:xfrm>
            <a:prstGeom prst="triangle">
              <a:avLst/>
            </a:prstGeom>
            <a:solidFill>
              <a:schemeClr val="accent2">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fontAlgn="auto">
                <a:lnSpc>
                  <a:spcPct val="90000"/>
                </a:lnSpc>
                <a:spcBef>
                  <a:spcPts val="0"/>
                </a:spcBef>
                <a:spcAft>
                  <a:spcPts val="0"/>
                </a:spcAft>
              </a:pPr>
              <a:endParaRPr lang="en-GB" sz="1400">
                <a:solidFill>
                  <a:schemeClr val="tx2"/>
                </a:solidFill>
              </a:endParaRPr>
            </a:p>
          </p:txBody>
        </p:sp>
        <p:sp>
          <p:nvSpPr>
            <p:cNvPr id="74" name="Rechteck 73"/>
            <p:cNvSpPr/>
            <p:nvPr/>
          </p:nvSpPr>
          <p:spPr>
            <a:xfrm>
              <a:off x="451854" y="1860099"/>
              <a:ext cx="2391954" cy="612000"/>
            </a:xfrm>
            <a:prstGeom prst="rect">
              <a:avLst/>
            </a:prstGeom>
            <a:solidFill>
              <a:schemeClr val="accent2">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nSpc>
                  <a:spcPct val="90000"/>
                </a:lnSpc>
              </a:pPr>
              <a:r>
                <a:rPr lang="en-US" sz="1400" dirty="0">
                  <a:solidFill>
                    <a:schemeClr val="tx2"/>
                  </a:solidFill>
                </a:rPr>
                <a:t>API driven, well defined and open interfaces</a:t>
              </a:r>
            </a:p>
          </p:txBody>
        </p:sp>
      </p:grpSp>
      <p:sp>
        <p:nvSpPr>
          <p:cNvPr id="145" name="Titel 144"/>
          <p:cNvSpPr>
            <a:spLocks noGrp="1"/>
          </p:cNvSpPr>
          <p:nvPr>
            <p:ph type="title"/>
          </p:nvPr>
        </p:nvSpPr>
        <p:spPr/>
        <p:txBody>
          <a:bodyPr/>
          <a:lstStyle/>
          <a:p>
            <a:r>
              <a:rPr lang="en-US" noProof="0" dirty="0"/>
              <a:t>From monolithic VNFs to microservices &amp; containers</a:t>
            </a:r>
          </a:p>
        </p:txBody>
      </p:sp>
      <p:sp>
        <p:nvSpPr>
          <p:cNvPr id="146" name="Textplatzhalter 145"/>
          <p:cNvSpPr>
            <a:spLocks noGrp="1"/>
          </p:cNvSpPr>
          <p:nvPr>
            <p:ph type="body" sz="quarter" idx="10"/>
          </p:nvPr>
        </p:nvSpPr>
        <p:spPr/>
        <p:txBody>
          <a:bodyPr/>
          <a:lstStyle/>
          <a:p>
            <a:r>
              <a:rPr lang="en-US" noProof="0" dirty="0"/>
              <a:t>Nokia Cloud-native VNF architecture</a:t>
            </a:r>
          </a:p>
        </p:txBody>
      </p:sp>
      <p:sp>
        <p:nvSpPr>
          <p:cNvPr id="97" name="Gleichschenkliges Dreieck 96"/>
          <p:cNvSpPr/>
          <p:nvPr/>
        </p:nvSpPr>
        <p:spPr>
          <a:xfrm flipV="1">
            <a:off x="1838077" y="1742150"/>
            <a:ext cx="428114" cy="135547"/>
          </a:xfrm>
          <a:prstGeom prst="triangle">
            <a:avLst/>
          </a:prstGeom>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fontAlgn="auto">
              <a:lnSpc>
                <a:spcPct val="90000"/>
              </a:lnSpc>
              <a:spcBef>
                <a:spcPts val="0"/>
              </a:spcBef>
              <a:spcAft>
                <a:spcPts val="0"/>
              </a:spcAft>
            </a:pPr>
            <a:endParaRPr lang="en-GB" sz="1400">
              <a:solidFill>
                <a:schemeClr val="tx2"/>
              </a:solidFill>
            </a:endParaRPr>
          </a:p>
        </p:txBody>
      </p:sp>
      <p:grpSp>
        <p:nvGrpSpPr>
          <p:cNvPr id="6" name="Group 5">
            <a:extLst>
              <a:ext uri="{FF2B5EF4-FFF2-40B4-BE49-F238E27FC236}">
                <a16:creationId xmlns:a16="http://schemas.microsoft.com/office/drawing/2014/main" id="{2089CDFE-CEEF-4028-B8D0-F8D5F9E58435}"/>
              </a:ext>
            </a:extLst>
          </p:cNvPr>
          <p:cNvGrpSpPr/>
          <p:nvPr/>
        </p:nvGrpSpPr>
        <p:grpSpPr>
          <a:xfrm>
            <a:off x="451854" y="1120605"/>
            <a:ext cx="2391954" cy="716642"/>
            <a:chOff x="451854" y="1120605"/>
            <a:chExt cx="2391954" cy="716642"/>
          </a:xfrm>
        </p:grpSpPr>
        <p:sp>
          <p:nvSpPr>
            <p:cNvPr id="92" name="Gleichschenkliges Dreieck 91"/>
            <p:cNvSpPr/>
            <p:nvPr/>
          </p:nvSpPr>
          <p:spPr>
            <a:xfrm flipV="1">
              <a:off x="1889178" y="1734059"/>
              <a:ext cx="325912" cy="103188"/>
            </a:xfrm>
            <a:prstGeom prst="triangle">
              <a:avLst/>
            </a:prstGeom>
            <a:solidFill>
              <a:schemeClr val="accent2">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fontAlgn="auto">
                <a:lnSpc>
                  <a:spcPct val="90000"/>
                </a:lnSpc>
                <a:spcBef>
                  <a:spcPts val="0"/>
                </a:spcBef>
                <a:spcAft>
                  <a:spcPts val="0"/>
                </a:spcAft>
              </a:pPr>
              <a:endParaRPr lang="en-GB" sz="1400">
                <a:solidFill>
                  <a:schemeClr val="tx2"/>
                </a:solidFill>
              </a:endParaRPr>
            </a:p>
          </p:txBody>
        </p:sp>
        <p:sp>
          <p:nvSpPr>
            <p:cNvPr id="73" name="Rechteck 72"/>
            <p:cNvSpPr/>
            <p:nvPr/>
          </p:nvSpPr>
          <p:spPr>
            <a:xfrm>
              <a:off x="451854" y="1120605"/>
              <a:ext cx="2391954" cy="612000"/>
            </a:xfrm>
            <a:prstGeom prst="rect">
              <a:avLst/>
            </a:prstGeom>
            <a:solidFill>
              <a:schemeClr val="accent2">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fontAlgn="auto">
                <a:lnSpc>
                  <a:spcPct val="90000"/>
                </a:lnSpc>
                <a:spcBef>
                  <a:spcPts val="0"/>
                </a:spcBef>
                <a:spcAft>
                  <a:spcPts val="0"/>
                </a:spcAft>
              </a:pPr>
              <a:r>
                <a:rPr lang="en-US" sz="1400" dirty="0">
                  <a:solidFill>
                    <a:schemeClr val="tx2"/>
                  </a:solidFill>
                </a:rPr>
                <a:t>Splitting the functionalities </a:t>
              </a:r>
              <a:r>
                <a:rPr lang="en-US" sz="1050" dirty="0">
                  <a:solidFill>
                    <a:schemeClr val="tx2"/>
                  </a:solidFill>
                </a:rPr>
                <a:t>into loosely coupled services</a:t>
              </a:r>
              <a:endParaRPr lang="en-US" sz="1400" dirty="0">
                <a:solidFill>
                  <a:schemeClr val="tx2"/>
                </a:solidFill>
              </a:endParaRPr>
            </a:p>
          </p:txBody>
        </p:sp>
      </p:grpSp>
      <p:grpSp>
        <p:nvGrpSpPr>
          <p:cNvPr id="2" name="Group 1">
            <a:extLst>
              <a:ext uri="{FF2B5EF4-FFF2-40B4-BE49-F238E27FC236}">
                <a16:creationId xmlns:a16="http://schemas.microsoft.com/office/drawing/2014/main" id="{101E756A-A77A-4567-9E74-41E4C0A4ABBF}"/>
              </a:ext>
            </a:extLst>
          </p:cNvPr>
          <p:cNvGrpSpPr/>
          <p:nvPr/>
        </p:nvGrpSpPr>
        <p:grpSpPr>
          <a:xfrm>
            <a:off x="3998535" y="1442962"/>
            <a:ext cx="1152128" cy="1306016"/>
            <a:chOff x="3998535" y="1442962"/>
            <a:chExt cx="1152128" cy="1306016"/>
          </a:xfrm>
        </p:grpSpPr>
        <p:sp>
          <p:nvSpPr>
            <p:cNvPr id="25" name="Rectangle 9">
              <a:extLst/>
            </p:cNvPr>
            <p:cNvSpPr/>
            <p:nvPr/>
          </p:nvSpPr>
          <p:spPr>
            <a:xfrm>
              <a:off x="3998535" y="1442962"/>
              <a:ext cx="1152128" cy="1152128"/>
            </a:xfrm>
            <a:prstGeom prst="rect">
              <a:avLst/>
            </a:prstGeom>
            <a:solidFill>
              <a:schemeClr val="accent2"/>
            </a:solidFill>
            <a:ln>
              <a:noFill/>
            </a:ln>
          </p:spPr>
          <p:style>
            <a:lnRef idx="2">
              <a:schemeClr val="dk1"/>
            </a:lnRef>
            <a:fillRef idx="1">
              <a:schemeClr val="lt1"/>
            </a:fillRef>
            <a:effectRef idx="0">
              <a:schemeClr val="dk1"/>
            </a:effectRef>
            <a:fontRef idx="minor">
              <a:schemeClr val="dk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a:solidFill>
                  <a:schemeClr val="bg1"/>
                </a:solidFill>
              </a:endParaRPr>
            </a:p>
          </p:txBody>
        </p:sp>
        <p:sp>
          <p:nvSpPr>
            <p:cNvPr id="26" name="Rectangle 6">
              <a:extLst/>
            </p:cNvPr>
            <p:cNvSpPr/>
            <p:nvPr/>
          </p:nvSpPr>
          <p:spPr>
            <a:xfrm>
              <a:off x="4152851" y="2102537"/>
              <a:ext cx="331028" cy="33102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a:solidFill>
                  <a:schemeClr val="bg1"/>
                </a:solidFill>
              </a:endParaRPr>
            </a:p>
          </p:txBody>
        </p:sp>
        <p:sp>
          <p:nvSpPr>
            <p:cNvPr id="27" name="Isosceles Triangle 7">
              <a:extLst/>
            </p:cNvPr>
            <p:cNvSpPr/>
            <p:nvPr/>
          </p:nvSpPr>
          <p:spPr>
            <a:xfrm>
              <a:off x="4646607" y="2102537"/>
              <a:ext cx="383993" cy="331028"/>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a:solidFill>
                  <a:schemeClr val="bg1"/>
                </a:solidFill>
              </a:endParaRPr>
            </a:p>
          </p:txBody>
        </p:sp>
        <p:sp>
          <p:nvSpPr>
            <p:cNvPr id="28" name="Oval 8">
              <a:extLst/>
            </p:cNvPr>
            <p:cNvSpPr/>
            <p:nvPr/>
          </p:nvSpPr>
          <p:spPr>
            <a:xfrm>
              <a:off x="4430583" y="1580311"/>
              <a:ext cx="334667" cy="334667"/>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a:solidFill>
                  <a:schemeClr val="bg1"/>
                </a:solidFill>
              </a:endParaRPr>
            </a:p>
          </p:txBody>
        </p:sp>
        <p:sp>
          <p:nvSpPr>
            <p:cNvPr id="29" name="TextBox 10">
              <a:extLst/>
            </p:cNvPr>
            <p:cNvSpPr txBox="1"/>
            <p:nvPr/>
          </p:nvSpPr>
          <p:spPr>
            <a:xfrm>
              <a:off x="4162867" y="2595090"/>
              <a:ext cx="846386" cy="153888"/>
            </a:xfrm>
            <a:prstGeom prst="rect">
              <a:avLst/>
            </a:prstGeom>
            <a:noFill/>
          </p:spPr>
          <p:txBody>
            <a:bodyPr wrap="none" lIns="0" tIns="0" rIns="0" bIns="0" rtlCol="0">
              <a:spAutoFit/>
            </a:bodyPr>
            <a:lstStyle/>
            <a:p>
              <a:pPr marL="0" indent="0">
                <a:spcBef>
                  <a:spcPts val="0"/>
                </a:spcBef>
                <a:buNone/>
              </a:pPr>
              <a:r>
                <a:rPr lang="en-US" sz="1000">
                  <a:solidFill>
                    <a:schemeClr val="tx2"/>
                  </a:solidFill>
                  <a:latin typeface="+mn-lt"/>
                  <a:cs typeface="Nokia Pure Headline Light"/>
                </a:rPr>
                <a:t>Monolithic VNF</a:t>
              </a:r>
            </a:p>
          </p:txBody>
        </p:sp>
      </p:grpSp>
      <p:grpSp>
        <p:nvGrpSpPr>
          <p:cNvPr id="4" name="Group 3">
            <a:extLst>
              <a:ext uri="{FF2B5EF4-FFF2-40B4-BE49-F238E27FC236}">
                <a16:creationId xmlns:a16="http://schemas.microsoft.com/office/drawing/2014/main" id="{DC977676-224A-4FB2-A9A2-66DF1D9057B1}"/>
              </a:ext>
            </a:extLst>
          </p:cNvPr>
          <p:cNvGrpSpPr/>
          <p:nvPr/>
        </p:nvGrpSpPr>
        <p:grpSpPr>
          <a:xfrm>
            <a:off x="6215095" y="1523517"/>
            <a:ext cx="1188132" cy="1225461"/>
            <a:chOff x="6215095" y="1523517"/>
            <a:chExt cx="1188132" cy="1225461"/>
          </a:xfrm>
        </p:grpSpPr>
        <p:sp>
          <p:nvSpPr>
            <p:cNvPr id="30" name="TextBox 17">
              <a:extLst/>
            </p:cNvPr>
            <p:cNvSpPr txBox="1"/>
            <p:nvPr/>
          </p:nvSpPr>
          <p:spPr>
            <a:xfrm>
              <a:off x="6416896" y="2595090"/>
              <a:ext cx="771045" cy="153888"/>
            </a:xfrm>
            <a:prstGeom prst="rect">
              <a:avLst/>
            </a:prstGeom>
            <a:noFill/>
          </p:spPr>
          <p:txBody>
            <a:bodyPr wrap="none" lIns="0" tIns="0" rIns="0" bIns="0" rtlCol="0">
              <a:spAutoFit/>
            </a:bodyPr>
            <a:lstStyle/>
            <a:p>
              <a:pPr marL="0" indent="0">
                <a:spcBef>
                  <a:spcPts val="0"/>
                </a:spcBef>
                <a:buNone/>
              </a:pPr>
              <a:r>
                <a:rPr lang="en-US" sz="1000">
                  <a:solidFill>
                    <a:schemeClr val="tx2"/>
                  </a:solidFill>
                  <a:latin typeface="+mn-lt"/>
                  <a:cs typeface="Nokia Pure Headline Light"/>
                </a:rPr>
                <a:t>Microservices</a:t>
              </a:r>
            </a:p>
          </p:txBody>
        </p:sp>
        <p:sp>
          <p:nvSpPr>
            <p:cNvPr id="33" name="Rectangle 12">
              <a:extLst/>
            </p:cNvPr>
            <p:cNvSpPr/>
            <p:nvPr/>
          </p:nvSpPr>
          <p:spPr>
            <a:xfrm>
              <a:off x="6583565" y="1523517"/>
              <a:ext cx="448375" cy="448375"/>
            </a:xfrm>
            <a:prstGeom prst="rect">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a:solidFill>
                  <a:schemeClr val="bg1"/>
                </a:solidFill>
              </a:endParaRPr>
            </a:p>
          </p:txBody>
        </p:sp>
        <p:sp>
          <p:nvSpPr>
            <p:cNvPr id="34" name="Rectangle 11">
              <a:extLst/>
            </p:cNvPr>
            <p:cNvSpPr/>
            <p:nvPr/>
          </p:nvSpPr>
          <p:spPr>
            <a:xfrm>
              <a:off x="6215095" y="2045143"/>
              <a:ext cx="448375" cy="448375"/>
            </a:xfrm>
            <a:prstGeom prst="rect">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a:solidFill>
                  <a:schemeClr val="bg1"/>
                </a:solidFill>
              </a:endParaRPr>
            </a:p>
          </p:txBody>
        </p:sp>
        <p:sp>
          <p:nvSpPr>
            <p:cNvPr id="35" name="Rectangle 13">
              <a:extLst/>
            </p:cNvPr>
            <p:cNvSpPr/>
            <p:nvPr/>
          </p:nvSpPr>
          <p:spPr>
            <a:xfrm>
              <a:off x="6954852" y="2045142"/>
              <a:ext cx="448375" cy="448375"/>
            </a:xfrm>
            <a:prstGeom prst="rect">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a:solidFill>
                  <a:schemeClr val="bg1"/>
                </a:solidFill>
              </a:endParaRPr>
            </a:p>
          </p:txBody>
        </p:sp>
        <p:sp>
          <p:nvSpPr>
            <p:cNvPr id="36" name="Rectangle 14">
              <a:extLst/>
            </p:cNvPr>
            <p:cNvSpPr/>
            <p:nvPr/>
          </p:nvSpPr>
          <p:spPr>
            <a:xfrm>
              <a:off x="6273769" y="2102537"/>
              <a:ext cx="331028" cy="331028"/>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a:solidFill>
                  <a:schemeClr val="bg1"/>
                </a:solidFill>
              </a:endParaRPr>
            </a:p>
          </p:txBody>
        </p:sp>
        <p:sp>
          <p:nvSpPr>
            <p:cNvPr id="37" name="Isosceles Triangle 15">
              <a:extLst/>
            </p:cNvPr>
            <p:cNvSpPr/>
            <p:nvPr/>
          </p:nvSpPr>
          <p:spPr>
            <a:xfrm>
              <a:off x="6987044" y="2102537"/>
              <a:ext cx="383993" cy="331028"/>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a:solidFill>
                  <a:schemeClr val="bg1"/>
                </a:solidFill>
              </a:endParaRPr>
            </a:p>
          </p:txBody>
        </p:sp>
        <p:sp>
          <p:nvSpPr>
            <p:cNvPr id="38" name="Oval 16">
              <a:extLst/>
            </p:cNvPr>
            <p:cNvSpPr/>
            <p:nvPr/>
          </p:nvSpPr>
          <p:spPr>
            <a:xfrm>
              <a:off x="6639955" y="1580311"/>
              <a:ext cx="334667" cy="334667"/>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a:solidFill>
                  <a:schemeClr val="bg1"/>
                </a:solidFill>
              </a:endParaRPr>
            </a:p>
          </p:txBody>
        </p:sp>
        <p:cxnSp>
          <p:nvCxnSpPr>
            <p:cNvPr id="39" name="Verbinder: gewinkelt 10">
              <a:extLst/>
            </p:cNvPr>
            <p:cNvCxnSpPr>
              <a:cxnSpLocks/>
              <a:stCxn id="36" idx="3"/>
              <a:endCxn id="38" idx="3"/>
            </p:cNvCxnSpPr>
            <p:nvPr/>
          </p:nvCxnSpPr>
          <p:spPr>
            <a:xfrm flipV="1">
              <a:off x="6604797" y="1865967"/>
              <a:ext cx="84169" cy="402084"/>
            </a:xfrm>
            <a:prstGeom prst="bentConnector2">
              <a:avLst/>
            </a:prstGeom>
            <a:ln w="6350" cmpd="sng">
              <a:solidFill>
                <a:schemeClr val="accent1"/>
              </a:solidFill>
              <a:headEnd type="triangle" w="sm" len="sm"/>
              <a:tailEnd type="triangle" w="sm" len="sm"/>
            </a:ln>
            <a:effectLst/>
          </p:spPr>
          <p:style>
            <a:lnRef idx="2">
              <a:schemeClr val="accent1"/>
            </a:lnRef>
            <a:fillRef idx="0">
              <a:schemeClr val="accent1"/>
            </a:fillRef>
            <a:effectRef idx="1">
              <a:schemeClr val="accent1"/>
            </a:effectRef>
            <a:fontRef idx="minor">
              <a:schemeClr val="tx1"/>
            </a:fontRef>
          </p:style>
        </p:cxnSp>
        <p:cxnSp>
          <p:nvCxnSpPr>
            <p:cNvPr id="40" name="Verbinder: gewinkelt 191">
              <a:extLst/>
            </p:cNvPr>
            <p:cNvCxnSpPr>
              <a:cxnSpLocks/>
              <a:stCxn id="37" idx="1"/>
              <a:endCxn id="38" idx="5"/>
            </p:cNvCxnSpPr>
            <p:nvPr/>
          </p:nvCxnSpPr>
          <p:spPr>
            <a:xfrm rot="10800000">
              <a:off x="6925612" y="1865967"/>
              <a:ext cx="157431" cy="402084"/>
            </a:xfrm>
            <a:prstGeom prst="bentConnector2">
              <a:avLst/>
            </a:prstGeom>
            <a:ln w="6350" cmpd="sng">
              <a:solidFill>
                <a:schemeClr val="accent1"/>
              </a:solidFill>
              <a:headEnd type="triangle" w="sm" len="sm"/>
              <a:tailEnd type="triangle" w="sm" len="sm"/>
            </a:ln>
            <a:effectLst/>
          </p:spPr>
          <p:style>
            <a:lnRef idx="2">
              <a:schemeClr val="accent1"/>
            </a:lnRef>
            <a:fillRef idx="0">
              <a:schemeClr val="accent1"/>
            </a:fillRef>
            <a:effectRef idx="1">
              <a:schemeClr val="accent1"/>
            </a:effectRef>
            <a:fontRef idx="minor">
              <a:schemeClr val="tx1"/>
            </a:fontRef>
          </p:style>
        </p:cxnSp>
      </p:grpSp>
      <p:sp>
        <p:nvSpPr>
          <p:cNvPr id="41" name="Pfeil: nach rechts 28">
            <a:extLst/>
          </p:cNvPr>
          <p:cNvSpPr/>
          <p:nvPr/>
        </p:nvSpPr>
        <p:spPr>
          <a:xfrm>
            <a:off x="5519512" y="1925958"/>
            <a:ext cx="403449" cy="199839"/>
          </a:xfrm>
          <a:prstGeom prst="rightArrow">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a:solidFill>
                <a:schemeClr val="bg1"/>
              </a:solidFill>
            </a:endParaRPr>
          </a:p>
        </p:txBody>
      </p:sp>
    </p:spTree>
    <p:extLst>
      <p:ext uri="{BB962C8B-B14F-4D97-AF65-F5344CB8AC3E}">
        <p14:creationId xmlns:p14="http://schemas.microsoft.com/office/powerpoint/2010/main" val="2991573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 grpId="0" animBg="1"/>
      <p:bldP spid="4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Rechteck 192">
            <a:extLst>
              <a:ext uri="{FF2B5EF4-FFF2-40B4-BE49-F238E27FC236}">
                <a16:creationId xmlns:a16="http://schemas.microsoft.com/office/drawing/2014/main" id="{4E477CF0-D904-420E-9102-B11779B28745}"/>
              </a:ext>
            </a:extLst>
          </p:cNvPr>
          <p:cNvSpPr/>
          <p:nvPr/>
        </p:nvSpPr>
        <p:spPr>
          <a:xfrm>
            <a:off x="417600" y="2802810"/>
            <a:ext cx="4248187" cy="1857172"/>
          </a:xfrm>
          <a:prstGeom prst="rect">
            <a:avLst/>
          </a:prstGeom>
          <a:solidFill>
            <a:schemeClr val="bg1"/>
          </a:solidFill>
          <a:ln w="12700">
            <a:gradFill flip="none" rotWithShape="1">
              <a:gsLst>
                <a:gs pos="0">
                  <a:schemeClr val="accent2"/>
                </a:gs>
                <a:gs pos="100000">
                  <a:schemeClr val="accent2">
                    <a:lumMod val="40000"/>
                    <a:lumOff val="60000"/>
                  </a:schemeClr>
                </a:gs>
              </a:gsLst>
              <a:lin ang="0" scaled="1"/>
              <a:tileRect/>
            </a:gra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endParaRPr lang="en-GB" sz="1200">
              <a:solidFill>
                <a:schemeClr val="bg1"/>
              </a:solidFill>
              <a:latin typeface="+mj-lt"/>
            </a:endParaRPr>
          </a:p>
        </p:txBody>
      </p:sp>
      <p:sp>
        <p:nvSpPr>
          <p:cNvPr id="59" name="Freihandform: Form 195">
            <a:extLst>
              <a:ext uri="{FF2B5EF4-FFF2-40B4-BE49-F238E27FC236}">
                <a16:creationId xmlns:a16="http://schemas.microsoft.com/office/drawing/2014/main" id="{FE681BF2-5EE3-4171-88FB-87FF8F6837D4}"/>
              </a:ext>
            </a:extLst>
          </p:cNvPr>
          <p:cNvSpPr/>
          <p:nvPr/>
        </p:nvSpPr>
        <p:spPr>
          <a:xfrm>
            <a:off x="425028" y="1092568"/>
            <a:ext cx="4248187" cy="1948700"/>
          </a:xfrm>
          <a:custGeom>
            <a:avLst/>
            <a:gdLst>
              <a:gd name="connsiteX0" fmla="*/ 0 w 4371523"/>
              <a:gd name="connsiteY0" fmla="*/ 0 h 2047722"/>
              <a:gd name="connsiteX1" fmla="*/ 4371523 w 4371523"/>
              <a:gd name="connsiteY1" fmla="*/ 0 h 2047722"/>
              <a:gd name="connsiteX2" fmla="*/ 4371523 w 4371523"/>
              <a:gd name="connsiteY2" fmla="*/ 1728000 h 2047722"/>
              <a:gd name="connsiteX3" fmla="*/ 2360668 w 4371523"/>
              <a:gd name="connsiteY3" fmla="*/ 1728000 h 2047722"/>
              <a:gd name="connsiteX4" fmla="*/ 2360668 w 4371523"/>
              <a:gd name="connsiteY4" fmla="*/ 1864313 h 2047722"/>
              <a:gd name="connsiteX5" fmla="*/ 2429350 w 4371523"/>
              <a:gd name="connsiteY5" fmla="*/ 1864313 h 2047722"/>
              <a:gd name="connsiteX6" fmla="*/ 2177685 w 4371523"/>
              <a:gd name="connsiteY6" fmla="*/ 2047722 h 2047722"/>
              <a:gd name="connsiteX7" fmla="*/ 1926020 w 4371523"/>
              <a:gd name="connsiteY7" fmla="*/ 1864313 h 2047722"/>
              <a:gd name="connsiteX8" fmla="*/ 1994702 w 4371523"/>
              <a:gd name="connsiteY8" fmla="*/ 1864313 h 2047722"/>
              <a:gd name="connsiteX9" fmla="*/ 1994702 w 4371523"/>
              <a:gd name="connsiteY9" fmla="*/ 1728000 h 2047722"/>
              <a:gd name="connsiteX10" fmla="*/ 0 w 4371523"/>
              <a:gd name="connsiteY10" fmla="*/ 1728000 h 2047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371523" h="2047722">
                <a:moveTo>
                  <a:pt x="0" y="0"/>
                </a:moveTo>
                <a:lnTo>
                  <a:pt x="4371523" y="0"/>
                </a:lnTo>
                <a:lnTo>
                  <a:pt x="4371523" y="1728000"/>
                </a:lnTo>
                <a:lnTo>
                  <a:pt x="2360668" y="1728000"/>
                </a:lnTo>
                <a:lnTo>
                  <a:pt x="2360668" y="1864313"/>
                </a:lnTo>
                <a:lnTo>
                  <a:pt x="2429350" y="1864313"/>
                </a:lnTo>
                <a:lnTo>
                  <a:pt x="2177685" y="2047722"/>
                </a:lnTo>
                <a:lnTo>
                  <a:pt x="1926020" y="1864313"/>
                </a:lnTo>
                <a:lnTo>
                  <a:pt x="1994702" y="1864313"/>
                </a:lnTo>
                <a:lnTo>
                  <a:pt x="1994702" y="1728000"/>
                </a:lnTo>
                <a:lnTo>
                  <a:pt x="0" y="1728000"/>
                </a:lnTo>
                <a:close/>
              </a:path>
            </a:pathLst>
          </a:custGeom>
          <a:solidFill>
            <a:schemeClr val="bg1"/>
          </a:solidFill>
          <a:ln w="12700">
            <a:gradFill flip="none" rotWithShape="1">
              <a:gsLst>
                <a:gs pos="0">
                  <a:schemeClr val="accent2"/>
                </a:gs>
                <a:gs pos="100000">
                  <a:schemeClr val="accent2">
                    <a:lumMod val="40000"/>
                    <a:lumOff val="60000"/>
                  </a:schemeClr>
                </a:gs>
              </a:gsLst>
              <a:lin ang="0" scaled="1"/>
              <a:tileRect/>
            </a:gra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GB" sz="1200">
              <a:solidFill>
                <a:schemeClr val="bg1"/>
              </a:solidFill>
              <a:latin typeface="+mj-lt"/>
            </a:endParaRPr>
          </a:p>
        </p:txBody>
      </p:sp>
      <p:sp>
        <p:nvSpPr>
          <p:cNvPr id="69" name="Rectangle 9">
            <a:extLst/>
          </p:cNvPr>
          <p:cNvSpPr/>
          <p:nvPr/>
        </p:nvSpPr>
        <p:spPr>
          <a:xfrm>
            <a:off x="827584" y="3219822"/>
            <a:ext cx="1152128" cy="1152128"/>
          </a:xfrm>
          <a:prstGeom prst="rect">
            <a:avLst/>
          </a:prstGeom>
          <a:solidFill>
            <a:schemeClr val="accent3"/>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a:solidFill>
                <a:schemeClr val="bg1"/>
              </a:solidFill>
            </a:endParaRPr>
          </a:p>
        </p:txBody>
      </p:sp>
      <p:sp>
        <p:nvSpPr>
          <p:cNvPr id="70" name="Rectangle 6">
            <a:extLst/>
          </p:cNvPr>
          <p:cNvSpPr/>
          <p:nvPr/>
        </p:nvSpPr>
        <p:spPr>
          <a:xfrm>
            <a:off x="981900" y="3879397"/>
            <a:ext cx="331028" cy="331028"/>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a:solidFill>
                <a:schemeClr val="bg1"/>
              </a:solidFill>
            </a:endParaRPr>
          </a:p>
        </p:txBody>
      </p:sp>
      <p:sp>
        <p:nvSpPr>
          <p:cNvPr id="71" name="Isosceles Triangle 7">
            <a:extLst/>
          </p:cNvPr>
          <p:cNvSpPr/>
          <p:nvPr/>
        </p:nvSpPr>
        <p:spPr>
          <a:xfrm>
            <a:off x="1475656" y="3879397"/>
            <a:ext cx="383993" cy="331028"/>
          </a:xfrm>
          <a:prstGeom prs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a:solidFill>
                <a:schemeClr val="bg1"/>
              </a:solidFill>
            </a:endParaRPr>
          </a:p>
        </p:txBody>
      </p:sp>
      <p:sp>
        <p:nvSpPr>
          <p:cNvPr id="67" name="Rectangle 12">
            <a:extLst/>
          </p:cNvPr>
          <p:cNvSpPr/>
          <p:nvPr/>
        </p:nvSpPr>
        <p:spPr>
          <a:xfrm>
            <a:off x="3491880" y="3239499"/>
            <a:ext cx="448375" cy="448375"/>
          </a:xfrm>
          <a:prstGeom prst="rect">
            <a:avLst/>
          </a:prstGeom>
          <a:solidFill>
            <a:schemeClr val="accent3"/>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a:solidFill>
                <a:schemeClr val="bg1"/>
              </a:solidFill>
            </a:endParaRPr>
          </a:p>
        </p:txBody>
      </p:sp>
      <p:sp>
        <p:nvSpPr>
          <p:cNvPr id="66" name="Rectangle 12">
            <a:extLst/>
          </p:cNvPr>
          <p:cNvSpPr/>
          <p:nvPr/>
        </p:nvSpPr>
        <p:spPr>
          <a:xfrm>
            <a:off x="3409554" y="3290503"/>
            <a:ext cx="448375" cy="448375"/>
          </a:xfrm>
          <a:prstGeom prst="rect">
            <a:avLst/>
          </a:prstGeom>
          <a:solidFill>
            <a:schemeClr val="accent3"/>
          </a:solidFill>
          <a:ln w="12700">
            <a:solidFill>
              <a:schemeClr val="bg1"/>
            </a:solidFill>
            <a:prstDash val="soli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a:solidFill>
                <a:schemeClr val="bg1"/>
              </a:solidFill>
            </a:endParaRPr>
          </a:p>
        </p:txBody>
      </p:sp>
      <p:sp>
        <p:nvSpPr>
          <p:cNvPr id="145" name="Titel 144"/>
          <p:cNvSpPr>
            <a:spLocks noGrp="1"/>
          </p:cNvSpPr>
          <p:nvPr>
            <p:ph type="title"/>
          </p:nvPr>
        </p:nvSpPr>
        <p:spPr/>
        <p:txBody>
          <a:bodyPr/>
          <a:lstStyle/>
          <a:p>
            <a:r>
              <a:rPr lang="en-US" noProof="0"/>
              <a:t>From monolithic VNFs to microservices &amp; containers</a:t>
            </a:r>
          </a:p>
        </p:txBody>
      </p:sp>
      <p:sp>
        <p:nvSpPr>
          <p:cNvPr id="146" name="Textplatzhalter 145"/>
          <p:cNvSpPr>
            <a:spLocks noGrp="1"/>
          </p:cNvSpPr>
          <p:nvPr>
            <p:ph type="body" sz="quarter" idx="10"/>
          </p:nvPr>
        </p:nvSpPr>
        <p:spPr>
          <a:xfrm>
            <a:off x="417512" y="590400"/>
            <a:ext cx="8308800" cy="309600"/>
          </a:xfrm>
        </p:spPr>
        <p:txBody>
          <a:bodyPr/>
          <a:lstStyle/>
          <a:p>
            <a:r>
              <a:rPr lang="en-US" noProof="0"/>
              <a:t>Cloud-native VNF architecture: Benefits</a:t>
            </a:r>
          </a:p>
        </p:txBody>
      </p:sp>
      <p:sp>
        <p:nvSpPr>
          <p:cNvPr id="160" name="Rectangle 30">
            <a:extLst>
              <a:ext uri="{FF2B5EF4-FFF2-40B4-BE49-F238E27FC236}">
                <a16:creationId xmlns:a16="http://schemas.microsoft.com/office/drawing/2014/main" id="{9503E859-9CC9-47A3-AA14-812A1E307C03}"/>
              </a:ext>
            </a:extLst>
          </p:cNvPr>
          <p:cNvSpPr/>
          <p:nvPr/>
        </p:nvSpPr>
        <p:spPr>
          <a:xfrm>
            <a:off x="1478035" y="3863841"/>
            <a:ext cx="234789" cy="234789"/>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a:solidFill>
                <a:schemeClr val="bg1"/>
              </a:solidFill>
            </a:endParaRPr>
          </a:p>
        </p:txBody>
      </p:sp>
      <p:sp>
        <p:nvSpPr>
          <p:cNvPr id="164" name="TextBox 34">
            <a:extLst>
              <a:ext uri="{FF2B5EF4-FFF2-40B4-BE49-F238E27FC236}">
                <a16:creationId xmlns:a16="http://schemas.microsoft.com/office/drawing/2014/main" id="{38E3F933-97CD-4F80-B07A-9BA5FA787D2A}"/>
              </a:ext>
            </a:extLst>
          </p:cNvPr>
          <p:cNvSpPr txBox="1"/>
          <p:nvPr/>
        </p:nvSpPr>
        <p:spPr>
          <a:xfrm>
            <a:off x="1032826" y="4441969"/>
            <a:ext cx="601127" cy="153888"/>
          </a:xfrm>
          <a:prstGeom prst="rect">
            <a:avLst/>
          </a:prstGeom>
          <a:noFill/>
        </p:spPr>
        <p:txBody>
          <a:bodyPr wrap="none" lIns="0" tIns="0" rIns="0" bIns="0" rtlCol="0">
            <a:spAutoFit/>
          </a:bodyPr>
          <a:lstStyle/>
          <a:p>
            <a:pPr marL="0" indent="0">
              <a:spcBef>
                <a:spcPts val="0"/>
              </a:spcBef>
              <a:buNone/>
            </a:pPr>
            <a:r>
              <a:rPr lang="en-US" sz="1000">
                <a:solidFill>
                  <a:schemeClr val="tx2"/>
                </a:solidFill>
                <a:latin typeface="+mn-lt"/>
                <a:cs typeface="Nokia Pure Headline Light"/>
              </a:rPr>
              <a:t>Whole VNF</a:t>
            </a:r>
          </a:p>
        </p:txBody>
      </p:sp>
      <p:sp>
        <p:nvSpPr>
          <p:cNvPr id="165" name="TextBox 35">
            <a:extLst>
              <a:ext uri="{FF2B5EF4-FFF2-40B4-BE49-F238E27FC236}">
                <a16:creationId xmlns:a16="http://schemas.microsoft.com/office/drawing/2014/main" id="{75022B45-EA91-464C-8FC2-4D9068D9EA70}"/>
              </a:ext>
            </a:extLst>
          </p:cNvPr>
          <p:cNvSpPr txBox="1"/>
          <p:nvPr/>
        </p:nvSpPr>
        <p:spPr>
          <a:xfrm>
            <a:off x="2684507" y="4441969"/>
            <a:ext cx="1801546" cy="153888"/>
          </a:xfrm>
          <a:prstGeom prst="rect">
            <a:avLst/>
          </a:prstGeom>
          <a:noFill/>
        </p:spPr>
        <p:txBody>
          <a:bodyPr wrap="square" lIns="0" tIns="0" rIns="0" bIns="0" rtlCol="0">
            <a:spAutoFit/>
          </a:bodyPr>
          <a:lstStyle/>
          <a:p>
            <a:pPr algn="ctr">
              <a:spcBef>
                <a:spcPts val="0"/>
              </a:spcBef>
            </a:pPr>
            <a:r>
              <a:rPr lang="en-US" sz="1000">
                <a:solidFill>
                  <a:schemeClr val="tx2"/>
                </a:solidFill>
                <a:latin typeface="+mn-lt"/>
                <a:cs typeface="Nokia Pure Headline Light"/>
              </a:rPr>
              <a:t>Only affected service(s)</a:t>
            </a:r>
          </a:p>
        </p:txBody>
      </p:sp>
      <p:sp>
        <p:nvSpPr>
          <p:cNvPr id="166" name="TextBox 36">
            <a:extLst>
              <a:ext uri="{FF2B5EF4-FFF2-40B4-BE49-F238E27FC236}">
                <a16:creationId xmlns:a16="http://schemas.microsoft.com/office/drawing/2014/main" id="{FCAFC858-BF50-4273-BFCC-546DDD20AB01}"/>
              </a:ext>
            </a:extLst>
          </p:cNvPr>
          <p:cNvSpPr txBox="1"/>
          <p:nvPr/>
        </p:nvSpPr>
        <p:spPr>
          <a:xfrm>
            <a:off x="2080378" y="3091619"/>
            <a:ext cx="790281" cy="169277"/>
          </a:xfrm>
          <a:prstGeom prst="rect">
            <a:avLst/>
          </a:prstGeom>
          <a:noFill/>
        </p:spPr>
        <p:txBody>
          <a:bodyPr wrap="none" lIns="0" tIns="0" rIns="0" bIns="0" rtlCol="0">
            <a:spAutoFit/>
          </a:bodyPr>
          <a:lstStyle>
            <a:defPPr>
              <a:defRPr lang="en-GB"/>
            </a:defPPr>
            <a:lvl1pPr marL="0" indent="0">
              <a:spcBef>
                <a:spcPts val="0"/>
              </a:spcBef>
              <a:buNone/>
              <a:defRPr sz="1000">
                <a:solidFill>
                  <a:schemeClr val="accent1"/>
                </a:solidFill>
                <a:latin typeface="+mn-lt"/>
                <a:cs typeface="Nokia Pure Headline Light"/>
              </a:defRPr>
            </a:lvl1pPr>
          </a:lstStyle>
          <a:p>
            <a:r>
              <a:rPr lang="hu-HU" sz="1100" dirty="0">
                <a:solidFill>
                  <a:schemeClr val="tx2"/>
                </a:solidFill>
              </a:rPr>
              <a:t>SCALABILITY</a:t>
            </a:r>
            <a:endParaRPr lang="en-US" sz="1100" dirty="0">
              <a:solidFill>
                <a:schemeClr val="tx2"/>
              </a:solidFill>
            </a:endParaRPr>
          </a:p>
        </p:txBody>
      </p:sp>
      <p:sp>
        <p:nvSpPr>
          <p:cNvPr id="233" name="Rechteck 232">
            <a:extLst>
              <a:ext uri="{FF2B5EF4-FFF2-40B4-BE49-F238E27FC236}">
                <a16:creationId xmlns:a16="http://schemas.microsoft.com/office/drawing/2014/main" id="{C5536F2D-B17D-4EED-82CE-7F08C0C2907B}"/>
              </a:ext>
            </a:extLst>
          </p:cNvPr>
          <p:cNvSpPr/>
          <p:nvPr/>
        </p:nvSpPr>
        <p:spPr>
          <a:xfrm>
            <a:off x="5135916" y="885258"/>
            <a:ext cx="3108492" cy="3774724"/>
          </a:xfrm>
          <a:prstGeom prst="rect">
            <a:avLst/>
          </a:prstGeom>
          <a:solidFill>
            <a:schemeClr val="accent1">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fontAlgn="auto">
              <a:spcBef>
                <a:spcPts val="0"/>
              </a:spcBef>
              <a:spcAft>
                <a:spcPts val="0"/>
              </a:spcAft>
            </a:pPr>
            <a:endParaRPr lang="en-US" sz="1200">
              <a:solidFill>
                <a:schemeClr val="bg1"/>
              </a:solidFill>
              <a:latin typeface="+mj-lt"/>
            </a:endParaRPr>
          </a:p>
        </p:txBody>
      </p:sp>
      <p:sp>
        <p:nvSpPr>
          <p:cNvPr id="112" name="Rechteck 111"/>
          <p:cNvSpPr/>
          <p:nvPr/>
        </p:nvSpPr>
        <p:spPr>
          <a:xfrm>
            <a:off x="5203115" y="1063677"/>
            <a:ext cx="2966205" cy="575109"/>
          </a:xfrm>
          <a:prstGeom prst="rect">
            <a:avLst/>
          </a:prstGeom>
          <a:solidFill>
            <a:schemeClr val="bg1"/>
          </a:solid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fontAlgn="auto">
              <a:lnSpc>
                <a:spcPct val="90000"/>
              </a:lnSpc>
              <a:spcBef>
                <a:spcPts val="0"/>
              </a:spcBef>
              <a:spcAft>
                <a:spcPts val="0"/>
              </a:spcAft>
            </a:pPr>
            <a:r>
              <a:rPr lang="en-US" sz="1400" dirty="0">
                <a:solidFill>
                  <a:schemeClr val="tx2"/>
                </a:solidFill>
              </a:rPr>
              <a:t>Simplified deployment </a:t>
            </a:r>
            <a:br>
              <a:rPr lang="hu-HU" sz="1400" dirty="0">
                <a:solidFill>
                  <a:schemeClr val="tx2"/>
                </a:solidFill>
              </a:rPr>
            </a:br>
            <a:r>
              <a:rPr lang="en-US" sz="1000" dirty="0">
                <a:solidFill>
                  <a:schemeClr val="tx2"/>
                </a:solidFill>
              </a:rPr>
              <a:t>(VMs in cloud, blades in bare metal)</a:t>
            </a:r>
            <a:endParaRPr lang="en-US" sz="1050" dirty="0">
              <a:solidFill>
                <a:schemeClr val="tx2"/>
              </a:solidFill>
            </a:endParaRPr>
          </a:p>
        </p:txBody>
      </p:sp>
      <p:cxnSp>
        <p:nvCxnSpPr>
          <p:cNvPr id="108" name="Gerader Verbinder 107"/>
          <p:cNvCxnSpPr>
            <a:cxnSpLocks/>
          </p:cNvCxnSpPr>
          <p:nvPr/>
        </p:nvCxnSpPr>
        <p:spPr>
          <a:xfrm>
            <a:off x="8172400" y="1063677"/>
            <a:ext cx="0" cy="144000"/>
          </a:xfrm>
          <a:prstGeom prst="line">
            <a:avLst/>
          </a:prstGeom>
          <a:ln w="12700" cap="rnd" cmpd="sng">
            <a:solidFill>
              <a:schemeClr val="accent1"/>
            </a:solidFill>
            <a:prstDash val="solid"/>
            <a:tailEnd type="arrow" w="sm" len="sm"/>
          </a:ln>
          <a:effectLst/>
        </p:spPr>
        <p:style>
          <a:lnRef idx="2">
            <a:schemeClr val="accent1"/>
          </a:lnRef>
          <a:fillRef idx="0">
            <a:schemeClr val="accent1"/>
          </a:fillRef>
          <a:effectRef idx="1">
            <a:schemeClr val="accent1"/>
          </a:effectRef>
          <a:fontRef idx="minor">
            <a:schemeClr val="tx1"/>
          </a:fontRef>
        </p:style>
      </p:cxnSp>
      <p:sp>
        <p:nvSpPr>
          <p:cNvPr id="141" name="Rechteck 140"/>
          <p:cNvSpPr/>
          <p:nvPr/>
        </p:nvSpPr>
        <p:spPr>
          <a:xfrm>
            <a:off x="5203115" y="1789696"/>
            <a:ext cx="2966205" cy="575109"/>
          </a:xfrm>
          <a:prstGeom prst="rect">
            <a:avLst/>
          </a:prstGeom>
          <a:solidFill>
            <a:schemeClr val="bg1"/>
          </a:solid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fontAlgn="auto">
              <a:lnSpc>
                <a:spcPct val="90000"/>
              </a:lnSpc>
              <a:spcBef>
                <a:spcPts val="0"/>
              </a:spcBef>
              <a:spcAft>
                <a:spcPts val="0"/>
              </a:spcAft>
            </a:pPr>
            <a:r>
              <a:rPr lang="en-US" sz="1400">
                <a:solidFill>
                  <a:schemeClr val="tx2"/>
                </a:solidFill>
              </a:rPr>
              <a:t>Scale and upgrade services faster and independently</a:t>
            </a:r>
            <a:endParaRPr lang="en-GB" sz="1400">
              <a:solidFill>
                <a:schemeClr val="tx2"/>
              </a:solidFill>
            </a:endParaRPr>
          </a:p>
        </p:txBody>
      </p:sp>
      <p:cxnSp>
        <p:nvCxnSpPr>
          <p:cNvPr id="115" name="Gerader Verbinder 114"/>
          <p:cNvCxnSpPr>
            <a:cxnSpLocks/>
          </p:cNvCxnSpPr>
          <p:nvPr/>
        </p:nvCxnSpPr>
        <p:spPr>
          <a:xfrm>
            <a:off x="8172400" y="1803909"/>
            <a:ext cx="0" cy="144000"/>
          </a:xfrm>
          <a:prstGeom prst="line">
            <a:avLst/>
          </a:prstGeom>
          <a:ln w="12700" cap="rnd" cmpd="sng">
            <a:solidFill>
              <a:schemeClr val="accent1"/>
            </a:solidFill>
            <a:prstDash val="solid"/>
            <a:tailEnd type="arrow" w="sm" len="sm"/>
          </a:ln>
          <a:effectLst/>
        </p:spPr>
        <p:style>
          <a:lnRef idx="2">
            <a:schemeClr val="accent1"/>
          </a:lnRef>
          <a:fillRef idx="0">
            <a:schemeClr val="accent1"/>
          </a:fillRef>
          <a:effectRef idx="1">
            <a:schemeClr val="accent1"/>
          </a:effectRef>
          <a:fontRef idx="minor">
            <a:schemeClr val="tx1"/>
          </a:fontRef>
        </p:style>
      </p:cxnSp>
      <p:sp>
        <p:nvSpPr>
          <p:cNvPr id="142" name="Rechteck 141"/>
          <p:cNvSpPr/>
          <p:nvPr/>
        </p:nvSpPr>
        <p:spPr>
          <a:xfrm>
            <a:off x="5203115" y="2515715"/>
            <a:ext cx="2966205" cy="575109"/>
          </a:xfrm>
          <a:prstGeom prst="rect">
            <a:avLst/>
          </a:prstGeom>
          <a:solidFill>
            <a:schemeClr val="bg1"/>
          </a:solid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0" bIns="72000" numCol="1" spcCol="0" rtlCol="0" fromWordArt="0" anchor="ctr" anchorCtr="0" forceAA="0" compatLnSpc="1">
            <a:prstTxWarp prst="textNoShape">
              <a:avLst/>
            </a:prstTxWarp>
            <a:noAutofit/>
          </a:bodyPr>
          <a:lstStyle/>
          <a:p>
            <a:pPr fontAlgn="auto">
              <a:lnSpc>
                <a:spcPct val="90000"/>
              </a:lnSpc>
              <a:spcBef>
                <a:spcPts val="0"/>
              </a:spcBef>
              <a:spcAft>
                <a:spcPts val="0"/>
              </a:spcAft>
            </a:pPr>
            <a:r>
              <a:rPr lang="hu-HU" sz="1400">
                <a:solidFill>
                  <a:schemeClr val="tx2"/>
                </a:solidFill>
              </a:rPr>
              <a:t>Sustainable</a:t>
            </a:r>
            <a:r>
              <a:rPr lang="en-US" sz="1400">
                <a:solidFill>
                  <a:schemeClr val="tx2"/>
                </a:solidFill>
              </a:rPr>
              <a:t> SW architecture</a:t>
            </a:r>
            <a:br>
              <a:rPr lang="en-US" sz="1000">
                <a:solidFill>
                  <a:schemeClr val="tx2"/>
                </a:solidFill>
              </a:rPr>
            </a:br>
            <a:r>
              <a:rPr lang="en-US" sz="1000">
                <a:solidFill>
                  <a:schemeClr val="tx2"/>
                </a:solidFill>
              </a:rPr>
              <a:t>using the right tool for the job</a:t>
            </a:r>
          </a:p>
        </p:txBody>
      </p:sp>
      <p:cxnSp>
        <p:nvCxnSpPr>
          <p:cNvPr id="120" name="Gerader Verbinder 119"/>
          <p:cNvCxnSpPr>
            <a:cxnSpLocks/>
          </p:cNvCxnSpPr>
          <p:nvPr/>
        </p:nvCxnSpPr>
        <p:spPr>
          <a:xfrm>
            <a:off x="8172400" y="2532966"/>
            <a:ext cx="0" cy="144000"/>
          </a:xfrm>
          <a:prstGeom prst="line">
            <a:avLst/>
          </a:prstGeom>
          <a:ln w="12700" cap="rnd" cmpd="sng">
            <a:solidFill>
              <a:schemeClr val="accent1"/>
            </a:solidFill>
            <a:prstDash val="solid"/>
            <a:tailEnd type="arrow" w="sm" len="sm"/>
          </a:ln>
          <a:effectLst/>
        </p:spPr>
        <p:style>
          <a:lnRef idx="2">
            <a:schemeClr val="accent1"/>
          </a:lnRef>
          <a:fillRef idx="0">
            <a:schemeClr val="accent1"/>
          </a:fillRef>
          <a:effectRef idx="1">
            <a:schemeClr val="accent1"/>
          </a:effectRef>
          <a:fontRef idx="minor">
            <a:schemeClr val="tx1"/>
          </a:fontRef>
        </p:style>
      </p:cxnSp>
      <p:sp>
        <p:nvSpPr>
          <p:cNvPr id="143" name="Rechteck 142"/>
          <p:cNvSpPr/>
          <p:nvPr/>
        </p:nvSpPr>
        <p:spPr>
          <a:xfrm>
            <a:off x="5203115" y="3241734"/>
            <a:ext cx="2966205" cy="575109"/>
          </a:xfrm>
          <a:prstGeom prst="rect">
            <a:avLst/>
          </a:prstGeom>
          <a:solidFill>
            <a:schemeClr val="bg1"/>
          </a:solid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fontAlgn="auto">
              <a:lnSpc>
                <a:spcPct val="90000"/>
              </a:lnSpc>
              <a:spcBef>
                <a:spcPts val="0"/>
              </a:spcBef>
              <a:spcAft>
                <a:spcPts val="0"/>
              </a:spcAft>
            </a:pPr>
            <a:r>
              <a:rPr lang="en-US" sz="1400">
                <a:solidFill>
                  <a:schemeClr val="tx2"/>
                </a:solidFill>
              </a:rPr>
              <a:t>Speed and agility on the next level</a:t>
            </a:r>
            <a:br>
              <a:rPr lang="en-US" sz="1000">
                <a:solidFill>
                  <a:schemeClr val="tx2"/>
                </a:solidFill>
              </a:rPr>
            </a:br>
            <a:r>
              <a:rPr lang="en-US" sz="1000">
                <a:solidFill>
                  <a:schemeClr val="tx2"/>
                </a:solidFill>
              </a:rPr>
              <a:t>as focus is on business capabilities</a:t>
            </a:r>
          </a:p>
        </p:txBody>
      </p:sp>
      <p:cxnSp>
        <p:nvCxnSpPr>
          <p:cNvPr id="123" name="Gerader Verbinder 122"/>
          <p:cNvCxnSpPr>
            <a:cxnSpLocks/>
          </p:cNvCxnSpPr>
          <p:nvPr/>
        </p:nvCxnSpPr>
        <p:spPr>
          <a:xfrm>
            <a:off x="8172400" y="3262894"/>
            <a:ext cx="0" cy="144000"/>
          </a:xfrm>
          <a:prstGeom prst="line">
            <a:avLst/>
          </a:prstGeom>
          <a:ln w="12700" cap="rnd" cmpd="sng">
            <a:solidFill>
              <a:schemeClr val="accent1"/>
            </a:solidFill>
            <a:prstDash val="solid"/>
            <a:tailEnd type="arrow" w="sm" len="sm"/>
          </a:ln>
          <a:effectLst/>
        </p:spPr>
        <p:style>
          <a:lnRef idx="2">
            <a:schemeClr val="accent1"/>
          </a:lnRef>
          <a:fillRef idx="0">
            <a:schemeClr val="accent1"/>
          </a:fillRef>
          <a:effectRef idx="1">
            <a:schemeClr val="accent1"/>
          </a:effectRef>
          <a:fontRef idx="minor">
            <a:schemeClr val="tx1"/>
          </a:fontRef>
        </p:style>
      </p:cxnSp>
      <p:sp>
        <p:nvSpPr>
          <p:cNvPr id="197" name="Pfeil: nach rechts 196">
            <a:extLst>
              <a:ext uri="{FF2B5EF4-FFF2-40B4-BE49-F238E27FC236}">
                <a16:creationId xmlns:a16="http://schemas.microsoft.com/office/drawing/2014/main" id="{765DA217-33A6-4238-8281-E60703E2B0BA}"/>
              </a:ext>
            </a:extLst>
          </p:cNvPr>
          <p:cNvSpPr/>
          <p:nvPr/>
        </p:nvSpPr>
        <p:spPr>
          <a:xfrm>
            <a:off x="2278302" y="3733525"/>
            <a:ext cx="403449" cy="199839"/>
          </a:xfrm>
          <a:prstGeom prst="rightArrow">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a:solidFill>
                <a:schemeClr val="bg1"/>
              </a:solidFill>
            </a:endParaRPr>
          </a:p>
        </p:txBody>
      </p:sp>
      <p:sp>
        <p:nvSpPr>
          <p:cNvPr id="220" name="Rectangle 9">
            <a:extLst>
              <a:ext uri="{FF2B5EF4-FFF2-40B4-BE49-F238E27FC236}">
                <a16:creationId xmlns:a16="http://schemas.microsoft.com/office/drawing/2014/main" id="{9E880FEF-02BF-47FF-96F0-51AAD251ADC1}"/>
              </a:ext>
            </a:extLst>
          </p:cNvPr>
          <p:cNvSpPr/>
          <p:nvPr/>
        </p:nvSpPr>
        <p:spPr>
          <a:xfrm>
            <a:off x="757325" y="3269545"/>
            <a:ext cx="1152128" cy="1152128"/>
          </a:xfrm>
          <a:prstGeom prst="rect">
            <a:avLst/>
          </a:prstGeom>
          <a:solidFill>
            <a:schemeClr val="accent3"/>
          </a:solidFill>
          <a:ln w="12700">
            <a:solidFill>
              <a:schemeClr val="bg1"/>
            </a:solidFill>
            <a:prstDash val="soli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a:solidFill>
                <a:schemeClr val="bg1"/>
              </a:solidFill>
            </a:endParaRPr>
          </a:p>
        </p:txBody>
      </p:sp>
      <p:sp>
        <p:nvSpPr>
          <p:cNvPr id="221" name="Rectangle 6">
            <a:extLst>
              <a:ext uri="{FF2B5EF4-FFF2-40B4-BE49-F238E27FC236}">
                <a16:creationId xmlns:a16="http://schemas.microsoft.com/office/drawing/2014/main" id="{115D970C-C8F6-413A-8F49-1F3EE7093C11}"/>
              </a:ext>
            </a:extLst>
          </p:cNvPr>
          <p:cNvSpPr/>
          <p:nvPr/>
        </p:nvSpPr>
        <p:spPr>
          <a:xfrm>
            <a:off x="911641" y="3929120"/>
            <a:ext cx="331028" cy="331028"/>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a:solidFill>
                <a:schemeClr val="bg1"/>
              </a:solidFill>
            </a:endParaRPr>
          </a:p>
        </p:txBody>
      </p:sp>
      <p:sp>
        <p:nvSpPr>
          <p:cNvPr id="222" name="Isosceles Triangle 7">
            <a:extLst>
              <a:ext uri="{FF2B5EF4-FFF2-40B4-BE49-F238E27FC236}">
                <a16:creationId xmlns:a16="http://schemas.microsoft.com/office/drawing/2014/main" id="{647A0E58-912C-4474-A628-BC904715C491}"/>
              </a:ext>
            </a:extLst>
          </p:cNvPr>
          <p:cNvSpPr/>
          <p:nvPr/>
        </p:nvSpPr>
        <p:spPr>
          <a:xfrm>
            <a:off x="1405397" y="3929120"/>
            <a:ext cx="383993" cy="331028"/>
          </a:xfrm>
          <a:prstGeom prst="triangl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a:solidFill>
                <a:schemeClr val="bg1"/>
              </a:solidFill>
            </a:endParaRPr>
          </a:p>
        </p:txBody>
      </p:sp>
      <p:sp>
        <p:nvSpPr>
          <p:cNvPr id="223" name="Oval 8">
            <a:extLst>
              <a:ext uri="{FF2B5EF4-FFF2-40B4-BE49-F238E27FC236}">
                <a16:creationId xmlns:a16="http://schemas.microsoft.com/office/drawing/2014/main" id="{6A86A02D-404A-44D0-8E3C-B8E931DFC3D4}"/>
              </a:ext>
            </a:extLst>
          </p:cNvPr>
          <p:cNvSpPr/>
          <p:nvPr/>
        </p:nvSpPr>
        <p:spPr>
          <a:xfrm>
            <a:off x="1189373" y="3406894"/>
            <a:ext cx="334667" cy="334667"/>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a:solidFill>
                <a:schemeClr val="bg1"/>
              </a:solidFill>
            </a:endParaRPr>
          </a:p>
        </p:txBody>
      </p:sp>
      <p:sp>
        <p:nvSpPr>
          <p:cNvPr id="226" name="Rectangle 12">
            <a:extLst>
              <a:ext uri="{FF2B5EF4-FFF2-40B4-BE49-F238E27FC236}">
                <a16:creationId xmlns:a16="http://schemas.microsoft.com/office/drawing/2014/main" id="{61927C42-3C5A-4CA3-B3EB-6496BDF543F7}"/>
              </a:ext>
            </a:extLst>
          </p:cNvPr>
          <p:cNvSpPr/>
          <p:nvPr/>
        </p:nvSpPr>
        <p:spPr>
          <a:xfrm>
            <a:off x="3342355" y="3350100"/>
            <a:ext cx="448375" cy="448375"/>
          </a:xfrm>
          <a:prstGeom prst="rect">
            <a:avLst/>
          </a:prstGeom>
          <a:solidFill>
            <a:schemeClr val="accent3"/>
          </a:solidFill>
          <a:ln w="12700">
            <a:solidFill>
              <a:schemeClr val="bg1"/>
            </a:solidFill>
            <a:prstDash val="solid"/>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a:solidFill>
                <a:schemeClr val="bg1"/>
              </a:solidFill>
            </a:endParaRPr>
          </a:p>
        </p:txBody>
      </p:sp>
      <p:sp>
        <p:nvSpPr>
          <p:cNvPr id="225" name="Rectangle 11">
            <a:extLst>
              <a:ext uri="{FF2B5EF4-FFF2-40B4-BE49-F238E27FC236}">
                <a16:creationId xmlns:a16="http://schemas.microsoft.com/office/drawing/2014/main" id="{6EB11C83-E6E3-407D-BFBE-7D1B73204359}"/>
              </a:ext>
            </a:extLst>
          </p:cNvPr>
          <p:cNvSpPr/>
          <p:nvPr/>
        </p:nvSpPr>
        <p:spPr>
          <a:xfrm>
            <a:off x="2973885" y="3871726"/>
            <a:ext cx="448375" cy="448375"/>
          </a:xfrm>
          <a:prstGeom prst="rect">
            <a:avLst/>
          </a:prstGeom>
          <a:solidFill>
            <a:schemeClr val="accent1">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a:solidFill>
                <a:schemeClr val="bg1"/>
              </a:solidFill>
            </a:endParaRPr>
          </a:p>
        </p:txBody>
      </p:sp>
      <p:sp>
        <p:nvSpPr>
          <p:cNvPr id="227" name="Rectangle 13">
            <a:extLst>
              <a:ext uri="{FF2B5EF4-FFF2-40B4-BE49-F238E27FC236}">
                <a16:creationId xmlns:a16="http://schemas.microsoft.com/office/drawing/2014/main" id="{A393E21B-2387-45BC-B055-985F262522E6}"/>
              </a:ext>
            </a:extLst>
          </p:cNvPr>
          <p:cNvSpPr/>
          <p:nvPr/>
        </p:nvSpPr>
        <p:spPr>
          <a:xfrm>
            <a:off x="3713642" y="3871725"/>
            <a:ext cx="448375" cy="448375"/>
          </a:xfrm>
          <a:prstGeom prst="rect">
            <a:avLst/>
          </a:prstGeom>
          <a:solidFill>
            <a:schemeClr val="accent1">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a:solidFill>
                <a:schemeClr val="bg1"/>
              </a:solidFill>
            </a:endParaRPr>
          </a:p>
        </p:txBody>
      </p:sp>
      <p:sp>
        <p:nvSpPr>
          <p:cNvPr id="228" name="Rectangle 14">
            <a:extLst>
              <a:ext uri="{FF2B5EF4-FFF2-40B4-BE49-F238E27FC236}">
                <a16:creationId xmlns:a16="http://schemas.microsoft.com/office/drawing/2014/main" id="{F8C7D9BD-5840-458E-B548-B215D8415F88}"/>
              </a:ext>
            </a:extLst>
          </p:cNvPr>
          <p:cNvSpPr/>
          <p:nvPr/>
        </p:nvSpPr>
        <p:spPr>
          <a:xfrm>
            <a:off x="3032559" y="3929120"/>
            <a:ext cx="331028" cy="331028"/>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a:solidFill>
                <a:schemeClr val="bg1"/>
              </a:solidFill>
            </a:endParaRPr>
          </a:p>
        </p:txBody>
      </p:sp>
      <p:sp>
        <p:nvSpPr>
          <p:cNvPr id="229" name="Isosceles Triangle 15">
            <a:extLst>
              <a:ext uri="{FF2B5EF4-FFF2-40B4-BE49-F238E27FC236}">
                <a16:creationId xmlns:a16="http://schemas.microsoft.com/office/drawing/2014/main" id="{C9A3C7F8-FFD9-4D99-9E8C-C6C1A0E7EC2E}"/>
              </a:ext>
            </a:extLst>
          </p:cNvPr>
          <p:cNvSpPr/>
          <p:nvPr/>
        </p:nvSpPr>
        <p:spPr>
          <a:xfrm>
            <a:off x="3745834" y="3929120"/>
            <a:ext cx="383993" cy="331028"/>
          </a:xfrm>
          <a:prstGeom prst="triangl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a:solidFill>
                <a:schemeClr val="bg1"/>
              </a:solidFill>
            </a:endParaRPr>
          </a:p>
        </p:txBody>
      </p:sp>
      <p:sp>
        <p:nvSpPr>
          <p:cNvPr id="230" name="Oval 16">
            <a:extLst>
              <a:ext uri="{FF2B5EF4-FFF2-40B4-BE49-F238E27FC236}">
                <a16:creationId xmlns:a16="http://schemas.microsoft.com/office/drawing/2014/main" id="{42A9186F-67E5-40DB-BBED-3B6B7A4EC165}"/>
              </a:ext>
            </a:extLst>
          </p:cNvPr>
          <p:cNvSpPr/>
          <p:nvPr/>
        </p:nvSpPr>
        <p:spPr>
          <a:xfrm>
            <a:off x="3398745" y="3406894"/>
            <a:ext cx="334667" cy="334667"/>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a:solidFill>
                <a:schemeClr val="bg1"/>
              </a:solidFill>
            </a:endParaRPr>
          </a:p>
        </p:txBody>
      </p:sp>
      <p:cxnSp>
        <p:nvCxnSpPr>
          <p:cNvPr id="99" name="Verbinder: gewinkelt 10">
            <a:extLst/>
          </p:cNvPr>
          <p:cNvCxnSpPr>
            <a:cxnSpLocks/>
            <a:stCxn id="228" idx="3"/>
            <a:endCxn id="230" idx="3"/>
          </p:cNvCxnSpPr>
          <p:nvPr/>
        </p:nvCxnSpPr>
        <p:spPr>
          <a:xfrm flipV="1">
            <a:off x="3363587" y="3692550"/>
            <a:ext cx="84169" cy="402084"/>
          </a:xfrm>
          <a:prstGeom prst="bentConnector2">
            <a:avLst/>
          </a:prstGeom>
          <a:ln>
            <a:noFill/>
            <a:headEnd type="triangle" w="sm" len="sm"/>
            <a:tailEnd type="triangle" w="sm" len="sm"/>
          </a:ln>
        </p:spPr>
        <p:style>
          <a:lnRef idx="2">
            <a:schemeClr val="accent1"/>
          </a:lnRef>
          <a:fillRef idx="1">
            <a:schemeClr val="lt1"/>
          </a:fillRef>
          <a:effectRef idx="0">
            <a:schemeClr val="accent1"/>
          </a:effectRef>
          <a:fontRef idx="minor">
            <a:schemeClr val="dk1"/>
          </a:fontRef>
        </p:style>
      </p:cxnSp>
      <p:cxnSp>
        <p:nvCxnSpPr>
          <p:cNvPr id="102" name="Verbinder: gewinkelt 191">
            <a:extLst/>
          </p:cNvPr>
          <p:cNvCxnSpPr>
            <a:cxnSpLocks/>
            <a:stCxn id="229" idx="1"/>
            <a:endCxn id="230" idx="5"/>
          </p:cNvCxnSpPr>
          <p:nvPr/>
        </p:nvCxnSpPr>
        <p:spPr>
          <a:xfrm rot="10800000">
            <a:off x="3684402" y="3692550"/>
            <a:ext cx="157431" cy="402084"/>
          </a:xfrm>
          <a:prstGeom prst="bentConnector2">
            <a:avLst/>
          </a:prstGeom>
          <a:ln>
            <a:noFill/>
            <a:headEnd type="triangle" w="sm" len="sm"/>
            <a:tailEnd type="triangle" w="sm" len="sm"/>
          </a:ln>
        </p:spPr>
        <p:style>
          <a:lnRef idx="2">
            <a:schemeClr val="accent1"/>
          </a:lnRef>
          <a:fillRef idx="1">
            <a:schemeClr val="lt1"/>
          </a:fillRef>
          <a:effectRef idx="0">
            <a:schemeClr val="accent1"/>
          </a:effectRef>
          <a:fontRef idx="minor">
            <a:schemeClr val="dk1"/>
          </a:fontRef>
        </p:style>
      </p:cxnSp>
      <p:sp>
        <p:nvSpPr>
          <p:cNvPr id="75" name="Rechteck 30">
            <a:extLst/>
          </p:cNvPr>
          <p:cNvSpPr/>
          <p:nvPr/>
        </p:nvSpPr>
        <p:spPr>
          <a:xfrm>
            <a:off x="2315214" y="885257"/>
            <a:ext cx="452958" cy="47652"/>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a:solidFill>
                <a:schemeClr val="bg1"/>
              </a:solidFill>
            </a:endParaRPr>
          </a:p>
        </p:txBody>
      </p:sp>
      <p:sp>
        <p:nvSpPr>
          <p:cNvPr id="84" name="Rectangle 30">
            <a:extLst/>
          </p:cNvPr>
          <p:cNvSpPr/>
          <p:nvPr/>
        </p:nvSpPr>
        <p:spPr>
          <a:xfrm>
            <a:off x="1478035" y="1966141"/>
            <a:ext cx="234789" cy="234789"/>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a:solidFill>
                <a:schemeClr val="bg1"/>
              </a:solidFill>
            </a:endParaRPr>
          </a:p>
        </p:txBody>
      </p:sp>
      <p:sp>
        <p:nvSpPr>
          <p:cNvPr id="86" name="TextBox 34">
            <a:extLst/>
          </p:cNvPr>
          <p:cNvSpPr txBox="1"/>
          <p:nvPr/>
        </p:nvSpPr>
        <p:spPr>
          <a:xfrm>
            <a:off x="1032826" y="2544269"/>
            <a:ext cx="601127" cy="153888"/>
          </a:xfrm>
          <a:prstGeom prst="rect">
            <a:avLst/>
          </a:prstGeom>
          <a:noFill/>
        </p:spPr>
        <p:txBody>
          <a:bodyPr wrap="none" lIns="0" tIns="0" rIns="0" bIns="0" rtlCol="0">
            <a:spAutoFit/>
          </a:bodyPr>
          <a:lstStyle/>
          <a:p>
            <a:pPr marL="0" indent="0">
              <a:spcBef>
                <a:spcPts val="0"/>
              </a:spcBef>
              <a:buNone/>
            </a:pPr>
            <a:r>
              <a:rPr lang="en-US" sz="1000">
                <a:solidFill>
                  <a:schemeClr val="tx2"/>
                </a:solidFill>
                <a:latin typeface="+mn-lt"/>
                <a:cs typeface="Nokia Pure Headline Light"/>
              </a:rPr>
              <a:t>Whole VNF</a:t>
            </a:r>
          </a:p>
        </p:txBody>
      </p:sp>
      <p:sp>
        <p:nvSpPr>
          <p:cNvPr id="87" name="TextBox 35">
            <a:extLst/>
          </p:cNvPr>
          <p:cNvSpPr txBox="1"/>
          <p:nvPr/>
        </p:nvSpPr>
        <p:spPr>
          <a:xfrm>
            <a:off x="2684507" y="2544269"/>
            <a:ext cx="1801546" cy="153888"/>
          </a:xfrm>
          <a:prstGeom prst="rect">
            <a:avLst/>
          </a:prstGeom>
          <a:noFill/>
        </p:spPr>
        <p:txBody>
          <a:bodyPr wrap="square" lIns="0" tIns="0" rIns="0" bIns="0" rtlCol="0">
            <a:spAutoFit/>
          </a:bodyPr>
          <a:lstStyle/>
          <a:p>
            <a:pPr algn="ctr">
              <a:spcBef>
                <a:spcPts val="0"/>
              </a:spcBef>
            </a:pPr>
            <a:r>
              <a:rPr lang="en-US" sz="1000">
                <a:solidFill>
                  <a:schemeClr val="tx2"/>
                </a:solidFill>
                <a:latin typeface="+mn-lt"/>
                <a:cs typeface="Nokia Pure Headline Light"/>
              </a:rPr>
              <a:t>Only affected service(s)</a:t>
            </a:r>
          </a:p>
        </p:txBody>
      </p:sp>
      <p:sp>
        <p:nvSpPr>
          <p:cNvPr id="89" name="Pfeil: nach rechts 196">
            <a:extLst/>
          </p:cNvPr>
          <p:cNvSpPr/>
          <p:nvPr/>
        </p:nvSpPr>
        <p:spPr>
          <a:xfrm>
            <a:off x="2278302" y="1835825"/>
            <a:ext cx="403449" cy="199839"/>
          </a:xfrm>
          <a:prstGeom prst="rightArrow">
            <a:avLst/>
          </a:prstGeom>
          <a:solidFill>
            <a:schemeClr val="accent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a:solidFill>
                <a:schemeClr val="bg1"/>
              </a:solidFill>
            </a:endParaRPr>
          </a:p>
        </p:txBody>
      </p:sp>
      <p:sp>
        <p:nvSpPr>
          <p:cNvPr id="91" name="Rectangle 9">
            <a:extLst/>
          </p:cNvPr>
          <p:cNvSpPr/>
          <p:nvPr/>
        </p:nvSpPr>
        <p:spPr>
          <a:xfrm>
            <a:off x="755576" y="1371845"/>
            <a:ext cx="1152128" cy="1152128"/>
          </a:xfrm>
          <a:prstGeom prst="rect">
            <a:avLst/>
          </a:prstGeom>
          <a:solidFill>
            <a:schemeClr val="accent3"/>
          </a:solidFill>
          <a:ln w="12700">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a:solidFill>
                <a:schemeClr val="bg1"/>
              </a:solidFill>
            </a:endParaRPr>
          </a:p>
        </p:txBody>
      </p:sp>
      <p:sp>
        <p:nvSpPr>
          <p:cNvPr id="92" name="Rectangle 6">
            <a:extLst/>
          </p:cNvPr>
          <p:cNvSpPr/>
          <p:nvPr/>
        </p:nvSpPr>
        <p:spPr>
          <a:xfrm>
            <a:off x="911641" y="2031420"/>
            <a:ext cx="331028" cy="331028"/>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a:solidFill>
                <a:schemeClr val="bg1"/>
              </a:solidFill>
            </a:endParaRPr>
          </a:p>
        </p:txBody>
      </p:sp>
      <p:sp>
        <p:nvSpPr>
          <p:cNvPr id="93" name="Isosceles Triangle 7">
            <a:extLst/>
          </p:cNvPr>
          <p:cNvSpPr/>
          <p:nvPr/>
        </p:nvSpPr>
        <p:spPr>
          <a:xfrm>
            <a:off x="1405397" y="2031420"/>
            <a:ext cx="383993" cy="331028"/>
          </a:xfrm>
          <a:prstGeom prst="triangl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a:solidFill>
                <a:schemeClr val="bg1"/>
              </a:solidFill>
            </a:endParaRPr>
          </a:p>
        </p:txBody>
      </p:sp>
      <p:sp>
        <p:nvSpPr>
          <p:cNvPr id="94" name="Oval 8">
            <a:extLst/>
          </p:cNvPr>
          <p:cNvSpPr/>
          <p:nvPr/>
        </p:nvSpPr>
        <p:spPr>
          <a:xfrm>
            <a:off x="1189373" y="1509194"/>
            <a:ext cx="334667" cy="334667"/>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a:solidFill>
                <a:schemeClr val="bg1"/>
              </a:solidFill>
            </a:endParaRPr>
          </a:p>
        </p:txBody>
      </p:sp>
      <p:sp>
        <p:nvSpPr>
          <p:cNvPr id="96" name="Rectangle 12">
            <a:extLst/>
          </p:cNvPr>
          <p:cNvSpPr/>
          <p:nvPr/>
        </p:nvSpPr>
        <p:spPr>
          <a:xfrm>
            <a:off x="3342355" y="1452400"/>
            <a:ext cx="448375" cy="448375"/>
          </a:xfrm>
          <a:prstGeom prst="rect">
            <a:avLst/>
          </a:prstGeom>
          <a:solidFill>
            <a:schemeClr val="accent3"/>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a:solidFill>
                <a:schemeClr val="bg1"/>
              </a:solidFill>
            </a:endParaRPr>
          </a:p>
        </p:txBody>
      </p:sp>
      <p:sp>
        <p:nvSpPr>
          <p:cNvPr id="97" name="Rectangle 11">
            <a:extLst/>
          </p:cNvPr>
          <p:cNvSpPr/>
          <p:nvPr/>
        </p:nvSpPr>
        <p:spPr>
          <a:xfrm>
            <a:off x="2973885" y="1974026"/>
            <a:ext cx="448375" cy="448375"/>
          </a:xfrm>
          <a:prstGeom prst="rect">
            <a:avLst/>
          </a:prstGeom>
          <a:solidFill>
            <a:schemeClr val="accent1">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a:solidFill>
                <a:schemeClr val="bg1"/>
              </a:solidFill>
            </a:endParaRPr>
          </a:p>
        </p:txBody>
      </p:sp>
      <p:sp>
        <p:nvSpPr>
          <p:cNvPr id="98" name="Rectangle 13">
            <a:extLst/>
          </p:cNvPr>
          <p:cNvSpPr/>
          <p:nvPr/>
        </p:nvSpPr>
        <p:spPr>
          <a:xfrm>
            <a:off x="3713642" y="1974025"/>
            <a:ext cx="448375" cy="448375"/>
          </a:xfrm>
          <a:prstGeom prst="rect">
            <a:avLst/>
          </a:prstGeom>
          <a:solidFill>
            <a:schemeClr val="accent1">
              <a:lumMod val="40000"/>
              <a:lumOff val="60000"/>
            </a:schemeClr>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a:solidFill>
                <a:schemeClr val="bg1"/>
              </a:solidFill>
            </a:endParaRPr>
          </a:p>
        </p:txBody>
      </p:sp>
      <p:sp>
        <p:nvSpPr>
          <p:cNvPr id="100" name="Rectangle 14">
            <a:extLst/>
          </p:cNvPr>
          <p:cNvSpPr/>
          <p:nvPr/>
        </p:nvSpPr>
        <p:spPr>
          <a:xfrm>
            <a:off x="3032559" y="2031420"/>
            <a:ext cx="331028" cy="331028"/>
          </a:xfrm>
          <a:prstGeom prst="rect">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a:solidFill>
                <a:schemeClr val="bg1"/>
              </a:solidFill>
            </a:endParaRPr>
          </a:p>
        </p:txBody>
      </p:sp>
      <p:sp>
        <p:nvSpPr>
          <p:cNvPr id="101" name="Isosceles Triangle 15">
            <a:extLst/>
          </p:cNvPr>
          <p:cNvSpPr/>
          <p:nvPr/>
        </p:nvSpPr>
        <p:spPr>
          <a:xfrm>
            <a:off x="3745834" y="2031420"/>
            <a:ext cx="383993" cy="331028"/>
          </a:xfrm>
          <a:prstGeom prst="triangl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a:solidFill>
                <a:schemeClr val="bg1"/>
              </a:solidFill>
            </a:endParaRPr>
          </a:p>
        </p:txBody>
      </p:sp>
      <p:sp>
        <p:nvSpPr>
          <p:cNvPr id="103" name="Oval 16">
            <a:extLst/>
          </p:cNvPr>
          <p:cNvSpPr/>
          <p:nvPr/>
        </p:nvSpPr>
        <p:spPr>
          <a:xfrm>
            <a:off x="3398745" y="1509194"/>
            <a:ext cx="334667" cy="334667"/>
          </a:xfrm>
          <a:prstGeom prst="ellipse">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a:solidFill>
                <a:schemeClr val="bg1"/>
              </a:solidFill>
            </a:endParaRPr>
          </a:p>
        </p:txBody>
      </p:sp>
      <p:cxnSp>
        <p:nvCxnSpPr>
          <p:cNvPr id="104" name="Verbinder: gewinkelt 10">
            <a:extLst/>
          </p:cNvPr>
          <p:cNvCxnSpPr>
            <a:cxnSpLocks/>
            <a:stCxn id="100" idx="3"/>
            <a:endCxn id="103" idx="3"/>
          </p:cNvCxnSpPr>
          <p:nvPr/>
        </p:nvCxnSpPr>
        <p:spPr>
          <a:xfrm flipV="1">
            <a:off x="3363587" y="1794850"/>
            <a:ext cx="84169" cy="402084"/>
          </a:xfrm>
          <a:prstGeom prst="bentConnector2">
            <a:avLst/>
          </a:prstGeom>
          <a:ln>
            <a:noFill/>
            <a:headEnd type="triangle" w="sm" len="sm"/>
            <a:tailEnd type="triangle" w="sm" len="sm"/>
          </a:ln>
        </p:spPr>
        <p:style>
          <a:lnRef idx="2">
            <a:schemeClr val="accent1"/>
          </a:lnRef>
          <a:fillRef idx="1">
            <a:schemeClr val="lt1"/>
          </a:fillRef>
          <a:effectRef idx="0">
            <a:schemeClr val="accent1"/>
          </a:effectRef>
          <a:fontRef idx="minor">
            <a:schemeClr val="dk1"/>
          </a:fontRef>
        </p:style>
      </p:cxnSp>
      <p:cxnSp>
        <p:nvCxnSpPr>
          <p:cNvPr id="105" name="Verbinder: gewinkelt 191">
            <a:extLst/>
          </p:cNvPr>
          <p:cNvCxnSpPr>
            <a:cxnSpLocks/>
            <a:stCxn id="101" idx="1"/>
            <a:endCxn id="103" idx="5"/>
          </p:cNvCxnSpPr>
          <p:nvPr/>
        </p:nvCxnSpPr>
        <p:spPr>
          <a:xfrm rot="10800000">
            <a:off x="3684402" y="1794850"/>
            <a:ext cx="157431" cy="402084"/>
          </a:xfrm>
          <a:prstGeom prst="bentConnector2">
            <a:avLst/>
          </a:prstGeom>
          <a:ln>
            <a:noFill/>
            <a:headEnd type="triangle" w="sm" len="sm"/>
            <a:tailEnd type="triangle" w="sm" len="sm"/>
          </a:ln>
        </p:spPr>
        <p:style>
          <a:lnRef idx="2">
            <a:schemeClr val="accent1"/>
          </a:lnRef>
          <a:fillRef idx="1">
            <a:schemeClr val="lt1"/>
          </a:fillRef>
          <a:effectRef idx="0">
            <a:schemeClr val="accent1"/>
          </a:effectRef>
          <a:fontRef idx="minor">
            <a:schemeClr val="dk1"/>
          </a:fontRef>
        </p:style>
      </p:cxnSp>
      <p:sp>
        <p:nvSpPr>
          <p:cNvPr id="58" name="Rechteck 142">
            <a:extLst>
              <a:ext uri="{FF2B5EF4-FFF2-40B4-BE49-F238E27FC236}">
                <a16:creationId xmlns:a16="http://schemas.microsoft.com/office/drawing/2014/main" id="{C4034049-D79D-401A-966C-57AF7076E4C6}"/>
              </a:ext>
            </a:extLst>
          </p:cNvPr>
          <p:cNvSpPr/>
          <p:nvPr/>
        </p:nvSpPr>
        <p:spPr>
          <a:xfrm>
            <a:off x="5203115" y="3967752"/>
            <a:ext cx="2966205" cy="575109"/>
          </a:xfrm>
          <a:prstGeom prst="rect">
            <a:avLst/>
          </a:prstGeom>
          <a:solidFill>
            <a:schemeClr val="bg1"/>
          </a:solidFill>
          <a:ln w="12700">
            <a:solidFill>
              <a:schemeClr val="accent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fontAlgn="auto">
              <a:lnSpc>
                <a:spcPct val="90000"/>
              </a:lnSpc>
              <a:spcBef>
                <a:spcPts val="0"/>
              </a:spcBef>
              <a:spcAft>
                <a:spcPts val="0"/>
              </a:spcAft>
            </a:pPr>
            <a:r>
              <a:rPr lang="en-US" sz="1400">
                <a:solidFill>
                  <a:schemeClr val="tx2"/>
                </a:solidFill>
              </a:rPr>
              <a:t>Efficiency in telco workload</a:t>
            </a:r>
            <a:br>
              <a:rPr lang="en-US" sz="1000">
                <a:solidFill>
                  <a:schemeClr val="tx2"/>
                </a:solidFill>
              </a:rPr>
            </a:br>
            <a:r>
              <a:rPr lang="en-US" sz="1000">
                <a:solidFill>
                  <a:schemeClr val="tx2"/>
                </a:solidFill>
              </a:rPr>
              <a:t>by minimized virtualization overhead, faster processing, slower and predictable latency times</a:t>
            </a:r>
            <a:endParaRPr lang="en-GB" sz="1000">
              <a:solidFill>
                <a:schemeClr val="tx2"/>
              </a:solidFill>
            </a:endParaRPr>
          </a:p>
        </p:txBody>
      </p:sp>
      <p:cxnSp>
        <p:nvCxnSpPr>
          <p:cNvPr id="190" name="Gerader Verbinder 189">
            <a:extLst>
              <a:ext uri="{FF2B5EF4-FFF2-40B4-BE49-F238E27FC236}">
                <a16:creationId xmlns:a16="http://schemas.microsoft.com/office/drawing/2014/main" id="{8735477C-3B3C-4629-92B5-9E22309AE9E3}"/>
              </a:ext>
            </a:extLst>
          </p:cNvPr>
          <p:cNvCxnSpPr>
            <a:cxnSpLocks/>
          </p:cNvCxnSpPr>
          <p:nvPr/>
        </p:nvCxnSpPr>
        <p:spPr>
          <a:xfrm>
            <a:off x="8172400" y="3995510"/>
            <a:ext cx="0" cy="144000"/>
          </a:xfrm>
          <a:prstGeom prst="line">
            <a:avLst/>
          </a:prstGeom>
          <a:ln w="12700" cap="rnd" cmpd="sng">
            <a:solidFill>
              <a:schemeClr val="accent1"/>
            </a:solidFill>
            <a:prstDash val="solid"/>
            <a:tailEnd type="arrow" w="sm" len="sm"/>
          </a:ln>
          <a:effectLst/>
        </p:spPr>
        <p:style>
          <a:lnRef idx="2">
            <a:schemeClr val="accent1"/>
          </a:lnRef>
          <a:fillRef idx="0">
            <a:schemeClr val="accent1"/>
          </a:fillRef>
          <a:effectRef idx="1">
            <a:schemeClr val="accent1"/>
          </a:effectRef>
          <a:fontRef idx="minor">
            <a:schemeClr val="tx1"/>
          </a:fontRef>
        </p:style>
      </p:cxnSp>
      <p:sp>
        <p:nvSpPr>
          <p:cNvPr id="2" name="Rectangle 1">
            <a:extLst>
              <a:ext uri="{FF2B5EF4-FFF2-40B4-BE49-F238E27FC236}">
                <a16:creationId xmlns:a16="http://schemas.microsoft.com/office/drawing/2014/main" id="{9C4E81EB-8513-46A3-B31B-48840399BE5C}"/>
              </a:ext>
            </a:extLst>
          </p:cNvPr>
          <p:cNvSpPr/>
          <p:nvPr/>
        </p:nvSpPr>
        <p:spPr>
          <a:xfrm>
            <a:off x="2042776" y="1302187"/>
            <a:ext cx="1082027" cy="169277"/>
          </a:xfrm>
          <a:prstGeom prst="rect">
            <a:avLst/>
          </a:prstGeom>
          <a:noFill/>
        </p:spPr>
        <p:txBody>
          <a:bodyPr wrap="none" lIns="0" tIns="0" rIns="0" bIns="0" rtlCol="0">
            <a:spAutoFit/>
          </a:bodyPr>
          <a:lstStyle/>
          <a:p>
            <a:r>
              <a:rPr lang="hu-HU" sz="1100" dirty="0">
                <a:solidFill>
                  <a:schemeClr val="tx2"/>
                </a:solidFill>
              </a:rPr>
              <a:t>UPGRADEABILITY</a:t>
            </a:r>
            <a:endParaRPr lang="en-US" sz="1100" dirty="0">
              <a:solidFill>
                <a:schemeClr val="tx2"/>
              </a:solidFill>
            </a:endParaRPr>
          </a:p>
        </p:txBody>
      </p:sp>
    </p:spTree>
    <p:extLst>
      <p:ext uri="{BB962C8B-B14F-4D97-AF65-F5344CB8AC3E}">
        <p14:creationId xmlns:p14="http://schemas.microsoft.com/office/powerpoint/2010/main" val="3252575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F6A9D4C-EA50-4EE2-9DF5-F3308B0E33BC}"/>
              </a:ext>
            </a:extLst>
          </p:cNvPr>
          <p:cNvSpPr>
            <a:spLocks noGrp="1"/>
          </p:cNvSpPr>
          <p:nvPr>
            <p:ph type="body" sz="quarter" idx="10"/>
          </p:nvPr>
        </p:nvSpPr>
        <p:spPr/>
        <p:txBody>
          <a:bodyPr/>
          <a:lstStyle/>
          <a:p>
            <a:r>
              <a:rPr lang="en-US" dirty="0"/>
              <a:t>Docker and Kubernetes</a:t>
            </a:r>
          </a:p>
        </p:txBody>
      </p:sp>
      <p:sp>
        <p:nvSpPr>
          <p:cNvPr id="3" name="Text Placeholder 2">
            <a:extLst>
              <a:ext uri="{FF2B5EF4-FFF2-40B4-BE49-F238E27FC236}">
                <a16:creationId xmlns:a16="http://schemas.microsoft.com/office/drawing/2014/main" id="{31626703-F85B-4153-A83C-F3ADBB9B5566}"/>
              </a:ext>
            </a:extLst>
          </p:cNvPr>
          <p:cNvSpPr>
            <a:spLocks noGrp="1"/>
          </p:cNvSpPr>
          <p:nvPr>
            <p:ph type="body" sz="quarter" idx="11"/>
          </p:nvPr>
        </p:nvSpPr>
        <p:spPr/>
        <p:txBody>
          <a:bodyPr/>
          <a:lstStyle/>
          <a:p>
            <a:r>
              <a:rPr lang="en-US" dirty="0"/>
              <a:t>Tech stack of cloud-native VNFs</a:t>
            </a:r>
          </a:p>
        </p:txBody>
      </p:sp>
      <p:sp>
        <p:nvSpPr>
          <p:cNvPr id="4" name="Footer Placeholder 3">
            <a:extLst>
              <a:ext uri="{FF2B5EF4-FFF2-40B4-BE49-F238E27FC236}">
                <a16:creationId xmlns:a16="http://schemas.microsoft.com/office/drawing/2014/main" id="{3BFE8B89-EB96-48F1-89D5-D5EF617F8327}"/>
              </a:ext>
            </a:extLst>
          </p:cNvPr>
          <p:cNvSpPr>
            <a:spLocks noGrp="1"/>
          </p:cNvSpPr>
          <p:nvPr>
            <p:ph type="ftr" sz="quarter" idx="3"/>
          </p:nvPr>
        </p:nvSpPr>
        <p:spPr/>
        <p:txBody>
          <a:bodyPr/>
          <a:lstStyle/>
          <a:p>
            <a:r>
              <a:rPr lang="en-US">
                <a:cs typeface="Arial" panose="020B0604020202020204" pitchFamily="34" charset="0"/>
              </a:rPr>
              <a:t>For internal use</a:t>
            </a:r>
          </a:p>
        </p:txBody>
      </p:sp>
      <p:sp>
        <p:nvSpPr>
          <p:cNvPr id="5" name="Text Placeholder 4">
            <a:extLst>
              <a:ext uri="{FF2B5EF4-FFF2-40B4-BE49-F238E27FC236}">
                <a16:creationId xmlns:a16="http://schemas.microsoft.com/office/drawing/2014/main" id="{0F725B2F-60D5-4295-A447-3ABA82C8E362}"/>
              </a:ext>
            </a:extLst>
          </p:cNvPr>
          <p:cNvSpPr>
            <a:spLocks noGrp="1"/>
          </p:cNvSpPr>
          <p:nvPr>
            <p:ph type="body" sz="quarter" idx="12"/>
          </p:nvPr>
        </p:nvSpPr>
        <p:spPr>
          <a:xfrm>
            <a:off x="4782690" y="1160964"/>
            <a:ext cx="3943710" cy="1208202"/>
          </a:xfrm>
        </p:spPr>
        <p:txBody>
          <a:bodyPr/>
          <a:lstStyle/>
          <a:p>
            <a:r>
              <a:rPr lang="en-US" dirty="0"/>
              <a:t>"Docker packages applications and their dependencies together into an isolated container making them portable to any infrastructure. Eliminate the “works on my machine” problem once and for all."</a:t>
            </a:r>
          </a:p>
        </p:txBody>
      </p:sp>
      <p:pic>
        <p:nvPicPr>
          <p:cNvPr id="1026" name="Picture 2" descr="https://d33wubrfki0l68.cloudfront.net/1567471e7c58dc9b7d9c65dcd54e60cbf5870daa/a2249/images/flower.png">
            <a:extLst>
              <a:ext uri="{FF2B5EF4-FFF2-40B4-BE49-F238E27FC236}">
                <a16:creationId xmlns:a16="http://schemas.microsoft.com/office/drawing/2014/main" id="{E9334FAE-C3EA-4A50-BC55-D6B8ACE9C4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39189" y="3304428"/>
            <a:ext cx="2987211" cy="11011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ntainers">
            <a:extLst>
              <a:ext uri="{FF2B5EF4-FFF2-40B4-BE49-F238E27FC236}">
                <a16:creationId xmlns:a16="http://schemas.microsoft.com/office/drawing/2014/main" id="{8B60A530-A3E1-492C-A129-C1CD24A021A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600" y="1161243"/>
            <a:ext cx="2005540" cy="179799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irtual machines">
            <a:extLst>
              <a:ext uri="{FF2B5EF4-FFF2-40B4-BE49-F238E27FC236}">
                <a16:creationId xmlns:a16="http://schemas.microsoft.com/office/drawing/2014/main" id="{32F9E95F-2178-436D-A4CE-F35C86D909C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90989" y="1161242"/>
            <a:ext cx="2000546" cy="1797994"/>
          </a:xfrm>
          <a:prstGeom prst="rect">
            <a:avLst/>
          </a:prstGeom>
          <a:noFill/>
          <a:extLst>
            <a:ext uri="{909E8E84-426E-40DD-AFC4-6F175D3DCCD1}">
              <a14:hiddenFill xmlns:a14="http://schemas.microsoft.com/office/drawing/2010/main">
                <a:solidFill>
                  <a:srgbClr val="FFFFFF"/>
                </a:solidFill>
              </a14:hiddenFill>
            </a:ext>
          </a:extLst>
        </p:spPr>
      </p:pic>
      <p:sp>
        <p:nvSpPr>
          <p:cNvPr id="9" name="Text Placeholder 4">
            <a:extLst>
              <a:ext uri="{FF2B5EF4-FFF2-40B4-BE49-F238E27FC236}">
                <a16:creationId xmlns:a16="http://schemas.microsoft.com/office/drawing/2014/main" id="{E797FA7A-A7A3-42CC-B9E0-F9D20EC2BE4D}"/>
              </a:ext>
            </a:extLst>
          </p:cNvPr>
          <p:cNvSpPr txBox="1">
            <a:spLocks/>
          </p:cNvSpPr>
          <p:nvPr/>
        </p:nvSpPr>
        <p:spPr>
          <a:xfrm>
            <a:off x="417600" y="3306668"/>
            <a:ext cx="3834726" cy="842969"/>
          </a:xfrm>
          <a:prstGeom prst="rect">
            <a:avLst/>
          </a:prstGeom>
        </p:spPr>
        <p:txBody>
          <a:bodyPr lIns="0" tIns="0" rIns="0" bIns="0"/>
          <a:lstStyle>
            <a:lvl1pPr marL="0" marR="0" indent="0" algn="l" defTabSz="914400" rtl="0" eaLnBrk="1" fontAlgn="auto" latinLnBrk="0" hangingPunct="1">
              <a:lnSpc>
                <a:spcPct val="100000"/>
              </a:lnSpc>
              <a:spcBef>
                <a:spcPts val="0"/>
              </a:spcBef>
              <a:spcAft>
                <a:spcPts val="600"/>
              </a:spcAft>
              <a:buClrTx/>
              <a:buSzTx/>
              <a:buFontTx/>
              <a:buNone/>
              <a:tabLst/>
              <a:defRPr sz="1400" kern="1200" baseline="0">
                <a:solidFill>
                  <a:schemeClr val="tx2"/>
                </a:solidFill>
                <a:latin typeface="+mn-lt"/>
                <a:ea typeface="Nokia Pure Text Light" panose="020B0403020202020204" pitchFamily="34" charset="0"/>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Nokia Pure Text Light" panose="020B0403020202020204" pitchFamily="34" charset="0"/>
                <a:ea typeface="Nokia Pure Text Light" panose="020B0403020202020204" pitchFamily="34" charset="0"/>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Nokia Pure Text Light" panose="020B0403020202020204" pitchFamily="34" charset="0"/>
                <a:ea typeface="Nokia Pure Text Light" panose="020B0403020202020204" pitchFamily="34" charset="0"/>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Nokia Pure Text Light" panose="020B0403020202020204" pitchFamily="34" charset="0"/>
                <a:ea typeface="Nokia Pure Text Light" panose="020B0403020202020204" pitchFamily="34" charset="0"/>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Nokia Pure Text Light" panose="020B0403020202020204" pitchFamily="34" charset="0"/>
                <a:ea typeface="Nokia Pure Text Light" panose="020B0403020202020204" pitchFamily="34"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"Kubernetes is an open-source system for automating deployment, scaling, and management of containerized applications."</a:t>
            </a:r>
          </a:p>
        </p:txBody>
      </p:sp>
      <p:cxnSp>
        <p:nvCxnSpPr>
          <p:cNvPr id="7" name="Straight Connector 6">
            <a:extLst>
              <a:ext uri="{FF2B5EF4-FFF2-40B4-BE49-F238E27FC236}">
                <a16:creationId xmlns:a16="http://schemas.microsoft.com/office/drawing/2014/main" id="{00E22119-A0FC-4D2C-88A1-BCB614C87A45}"/>
              </a:ext>
            </a:extLst>
          </p:cNvPr>
          <p:cNvCxnSpPr/>
          <p:nvPr/>
        </p:nvCxnSpPr>
        <p:spPr>
          <a:xfrm>
            <a:off x="427027" y="3172450"/>
            <a:ext cx="8308800" cy="0"/>
          </a:xfrm>
          <a:prstGeom prst="line">
            <a:avLst/>
          </a:prstGeom>
          <a:ln>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88BBEB0-85AD-4E49-93DE-1645DDD34843}"/>
              </a:ext>
            </a:extLst>
          </p:cNvPr>
          <p:cNvSpPr txBox="1"/>
          <p:nvPr/>
        </p:nvSpPr>
        <p:spPr>
          <a:xfrm>
            <a:off x="1933656" y="2903933"/>
            <a:ext cx="978968" cy="268517"/>
          </a:xfrm>
          <a:prstGeom prst="rect">
            <a:avLst/>
          </a:prstGeom>
          <a:noFill/>
        </p:spPr>
        <p:txBody>
          <a:bodyPr wrap="none" lIns="72000" tIns="72000" rIns="72000" bIns="72000" rtlCol="0">
            <a:spAutoFit/>
          </a:bodyPr>
          <a:lstStyle/>
          <a:p>
            <a:pPr defTabSz="360000">
              <a:spcAft>
                <a:spcPts val="600"/>
              </a:spcAft>
              <a:tabLst>
                <a:tab pos="360000" algn="l"/>
              </a:tabLst>
            </a:pPr>
            <a:r>
              <a:rPr lang="en-US" sz="800" i="1" dirty="0">
                <a:solidFill>
                  <a:schemeClr val="tx2"/>
                </a:solidFill>
                <a:latin typeface="Nokia Pure Headline Light" panose="020B0304020202020204" pitchFamily="34" charset="0"/>
              </a:rPr>
              <a:t>source: docker.com</a:t>
            </a:r>
          </a:p>
        </p:txBody>
      </p:sp>
      <p:sp>
        <p:nvSpPr>
          <p:cNvPr id="13" name="TextBox 12">
            <a:extLst>
              <a:ext uri="{FF2B5EF4-FFF2-40B4-BE49-F238E27FC236}">
                <a16:creationId xmlns:a16="http://schemas.microsoft.com/office/drawing/2014/main" id="{FEDF8B57-9B99-4CEB-8560-08E7B293CE43}"/>
              </a:ext>
            </a:extLst>
          </p:cNvPr>
          <p:cNvSpPr txBox="1"/>
          <p:nvPr/>
        </p:nvSpPr>
        <p:spPr>
          <a:xfrm>
            <a:off x="5739189" y="4403338"/>
            <a:ext cx="1062324" cy="268517"/>
          </a:xfrm>
          <a:prstGeom prst="rect">
            <a:avLst/>
          </a:prstGeom>
          <a:noFill/>
        </p:spPr>
        <p:txBody>
          <a:bodyPr wrap="none" lIns="72000" tIns="72000" rIns="72000" bIns="72000" rtlCol="0">
            <a:spAutoFit/>
          </a:bodyPr>
          <a:lstStyle/>
          <a:p>
            <a:pPr defTabSz="360000">
              <a:spcAft>
                <a:spcPts val="600"/>
              </a:spcAft>
              <a:tabLst>
                <a:tab pos="360000" algn="l"/>
              </a:tabLst>
            </a:pPr>
            <a:r>
              <a:rPr lang="en-US" sz="800" i="1" dirty="0">
                <a:solidFill>
                  <a:schemeClr val="tx2"/>
                </a:solidFill>
                <a:latin typeface="Nokia Pure Headline Light" panose="020B0304020202020204" pitchFamily="34" charset="0"/>
              </a:rPr>
              <a:t>source: kubernetes.io</a:t>
            </a:r>
          </a:p>
        </p:txBody>
      </p:sp>
    </p:spTree>
    <p:extLst>
      <p:ext uri="{BB962C8B-B14F-4D97-AF65-F5344CB8AC3E}">
        <p14:creationId xmlns:p14="http://schemas.microsoft.com/office/powerpoint/2010/main" val="135581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p:bldP spid="8"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itle 110"/>
          <p:cNvSpPr>
            <a:spLocks noGrp="1"/>
          </p:cNvSpPr>
          <p:nvPr>
            <p:ph type="title"/>
          </p:nvPr>
        </p:nvSpPr>
        <p:spPr/>
        <p:txBody>
          <a:bodyPr/>
          <a:lstStyle/>
          <a:p>
            <a:r>
              <a:rPr lang="en-US" noProof="0" dirty="0"/>
              <a:t>Deployment methods for container based </a:t>
            </a:r>
            <a:r>
              <a:rPr lang="hu-HU" noProof="0" dirty="0"/>
              <a:t>VNFs</a:t>
            </a:r>
            <a:endParaRPr lang="en-US" noProof="0" dirty="0"/>
          </a:p>
        </p:txBody>
      </p:sp>
      <p:sp>
        <p:nvSpPr>
          <p:cNvPr id="29" name="TextBox 28"/>
          <p:cNvSpPr txBox="1"/>
          <p:nvPr/>
        </p:nvSpPr>
        <p:spPr>
          <a:xfrm>
            <a:off x="1723333" y="3719461"/>
            <a:ext cx="679673" cy="153888"/>
          </a:xfrm>
          <a:prstGeom prst="rect">
            <a:avLst/>
          </a:prstGeom>
          <a:noFill/>
        </p:spPr>
        <p:txBody>
          <a:bodyPr wrap="none" lIns="0" tIns="0" rIns="0" bIns="0" rtlCol="0">
            <a:spAutoFit/>
          </a:bodyPr>
          <a:lstStyle/>
          <a:p>
            <a:pPr marL="0" indent="0">
              <a:spcBef>
                <a:spcPts val="0"/>
              </a:spcBef>
              <a:buNone/>
            </a:pPr>
            <a:r>
              <a:rPr lang="en-US" sz="1000" dirty="0">
                <a:solidFill>
                  <a:schemeClr val="tx2"/>
                </a:solidFill>
                <a:latin typeface="+mn-lt"/>
                <a:cs typeface="Nokia Pure Headline Light"/>
              </a:rPr>
              <a:t>Bare-metal </a:t>
            </a:r>
          </a:p>
        </p:txBody>
      </p:sp>
      <p:sp>
        <p:nvSpPr>
          <p:cNvPr id="3" name="Text Placeholder 2">
            <a:extLst>
              <a:ext uri="{FF2B5EF4-FFF2-40B4-BE49-F238E27FC236}">
                <a16:creationId xmlns:a16="http://schemas.microsoft.com/office/drawing/2014/main" id="{99E765DF-202C-4D0D-8CC3-99950004DAA3}"/>
              </a:ext>
            </a:extLst>
          </p:cNvPr>
          <p:cNvSpPr>
            <a:spLocks noGrp="1"/>
          </p:cNvSpPr>
          <p:nvPr>
            <p:ph type="body" sz="quarter" idx="10"/>
          </p:nvPr>
        </p:nvSpPr>
        <p:spPr>
          <a:xfrm>
            <a:off x="417512" y="590400"/>
            <a:ext cx="8308800" cy="309600"/>
          </a:xfrm>
        </p:spPr>
        <p:txBody>
          <a:bodyPr/>
          <a:lstStyle/>
          <a:p>
            <a:r>
              <a:rPr lang="en-US"/>
              <a:t>Hybrid environment</a:t>
            </a:r>
          </a:p>
        </p:txBody>
      </p:sp>
      <p:grpSp>
        <p:nvGrpSpPr>
          <p:cNvPr id="46" name="Group 45">
            <a:extLst>
              <a:ext uri="{FF2B5EF4-FFF2-40B4-BE49-F238E27FC236}">
                <a16:creationId xmlns:a16="http://schemas.microsoft.com/office/drawing/2014/main" id="{A216240E-E957-4C34-89EA-9608F13B18F9}"/>
              </a:ext>
            </a:extLst>
          </p:cNvPr>
          <p:cNvGrpSpPr/>
          <p:nvPr/>
        </p:nvGrpSpPr>
        <p:grpSpPr>
          <a:xfrm>
            <a:off x="4133265" y="2238766"/>
            <a:ext cx="2361785" cy="1126835"/>
            <a:chOff x="4133265" y="2238766"/>
            <a:chExt cx="2361785" cy="1126835"/>
          </a:xfrm>
        </p:grpSpPr>
        <p:sp>
          <p:nvSpPr>
            <p:cNvPr id="99" name="Cube 98">
              <a:extLst>
                <a:ext uri="{FF2B5EF4-FFF2-40B4-BE49-F238E27FC236}">
                  <a16:creationId xmlns:a16="http://schemas.microsoft.com/office/drawing/2014/main" id="{8AB8B860-84F9-4F27-AF07-9DA483029C6A}"/>
                </a:ext>
              </a:extLst>
            </p:cNvPr>
            <p:cNvSpPr/>
            <p:nvPr/>
          </p:nvSpPr>
          <p:spPr>
            <a:xfrm>
              <a:off x="4961257" y="2240660"/>
              <a:ext cx="671348" cy="1124525"/>
            </a:xfrm>
            <a:prstGeom prst="cub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ctr" fontAlgn="auto">
                <a:spcBef>
                  <a:spcPts val="0"/>
                </a:spcBef>
                <a:spcAft>
                  <a:spcPts val="0"/>
                </a:spcAft>
              </a:pPr>
              <a:r>
                <a:rPr lang="en-US" sz="1000" b="1" dirty="0">
                  <a:solidFill>
                    <a:schemeClr val="bg1"/>
                  </a:solidFill>
                </a:rPr>
                <a:t>VM</a:t>
              </a:r>
            </a:p>
          </p:txBody>
        </p:sp>
        <p:sp>
          <p:nvSpPr>
            <p:cNvPr id="110" name="Cube 109">
              <a:extLst>
                <a:ext uri="{FF2B5EF4-FFF2-40B4-BE49-F238E27FC236}">
                  <a16:creationId xmlns:a16="http://schemas.microsoft.com/office/drawing/2014/main" id="{62CA1AA7-FD15-413D-BD7A-395EF41A955C}"/>
                </a:ext>
              </a:extLst>
            </p:cNvPr>
            <p:cNvSpPr/>
            <p:nvPr/>
          </p:nvSpPr>
          <p:spPr>
            <a:xfrm>
              <a:off x="5823702" y="2238766"/>
              <a:ext cx="671348" cy="1124525"/>
            </a:xfrm>
            <a:prstGeom prst="cub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ctr" fontAlgn="auto">
                <a:spcBef>
                  <a:spcPts val="0"/>
                </a:spcBef>
                <a:spcAft>
                  <a:spcPts val="0"/>
                </a:spcAft>
              </a:pPr>
              <a:r>
                <a:rPr lang="en-US" sz="1000" b="1" dirty="0">
                  <a:solidFill>
                    <a:schemeClr val="bg1"/>
                  </a:solidFill>
                </a:rPr>
                <a:t>VM</a:t>
              </a:r>
            </a:p>
          </p:txBody>
        </p:sp>
        <p:sp>
          <p:nvSpPr>
            <p:cNvPr id="122" name="Cube 121"/>
            <p:cNvSpPr/>
            <p:nvPr/>
          </p:nvSpPr>
          <p:spPr>
            <a:xfrm>
              <a:off x="4133265" y="2241076"/>
              <a:ext cx="671348" cy="1124525"/>
            </a:xfrm>
            <a:prstGeom prst="cub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noAutofit/>
            </a:bodyPr>
            <a:lstStyle/>
            <a:p>
              <a:pPr algn="ctr" fontAlgn="auto">
                <a:spcBef>
                  <a:spcPts val="0"/>
                </a:spcBef>
                <a:spcAft>
                  <a:spcPts val="0"/>
                </a:spcAft>
              </a:pPr>
              <a:r>
                <a:rPr lang="en-US" sz="1000" b="1" dirty="0">
                  <a:solidFill>
                    <a:schemeClr val="bg1"/>
                  </a:solidFill>
                </a:rPr>
                <a:t>VM</a:t>
              </a:r>
            </a:p>
          </p:txBody>
        </p:sp>
      </p:grpSp>
      <p:sp>
        <p:nvSpPr>
          <p:cNvPr id="92" name="Cube 91">
            <a:extLst>
              <a:ext uri="{FF2B5EF4-FFF2-40B4-BE49-F238E27FC236}">
                <a16:creationId xmlns:a16="http://schemas.microsoft.com/office/drawing/2014/main" id="{977DCA7C-DE62-4BC5-BCEF-122F3C825BBA}"/>
              </a:ext>
            </a:extLst>
          </p:cNvPr>
          <p:cNvSpPr/>
          <p:nvPr/>
        </p:nvSpPr>
        <p:spPr>
          <a:xfrm>
            <a:off x="4272698" y="2789738"/>
            <a:ext cx="2014145" cy="141340"/>
          </a:xfrm>
          <a:prstGeom prst="cub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pPr>
            <a:r>
              <a:rPr lang="en-US" sz="1000" dirty="0">
                <a:solidFill>
                  <a:schemeClr val="bg1"/>
                </a:solidFill>
              </a:rPr>
              <a:t>Kubernetes</a:t>
            </a:r>
          </a:p>
        </p:txBody>
      </p:sp>
      <p:sp>
        <p:nvSpPr>
          <p:cNvPr id="109" name="Cube 108">
            <a:extLst>
              <a:ext uri="{FF2B5EF4-FFF2-40B4-BE49-F238E27FC236}">
                <a16:creationId xmlns:a16="http://schemas.microsoft.com/office/drawing/2014/main" id="{190332AF-4CB8-4735-AA57-4E3438BFDD89}"/>
              </a:ext>
            </a:extLst>
          </p:cNvPr>
          <p:cNvSpPr/>
          <p:nvPr/>
        </p:nvSpPr>
        <p:spPr>
          <a:xfrm>
            <a:off x="4272698" y="2993188"/>
            <a:ext cx="2019977" cy="134291"/>
          </a:xfrm>
          <a:prstGeom prst="cub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pPr>
            <a:r>
              <a:rPr lang="en-US" sz="1000" dirty="0">
                <a:solidFill>
                  <a:schemeClr val="bg1"/>
                </a:solidFill>
              </a:rPr>
              <a:t>Docker</a:t>
            </a:r>
          </a:p>
        </p:txBody>
      </p:sp>
      <p:grpSp>
        <p:nvGrpSpPr>
          <p:cNvPr id="45" name="Group 44">
            <a:extLst>
              <a:ext uri="{FF2B5EF4-FFF2-40B4-BE49-F238E27FC236}">
                <a16:creationId xmlns:a16="http://schemas.microsoft.com/office/drawing/2014/main" id="{22403B23-599F-4A79-B972-1F504DD81067}"/>
              </a:ext>
            </a:extLst>
          </p:cNvPr>
          <p:cNvGrpSpPr/>
          <p:nvPr/>
        </p:nvGrpSpPr>
        <p:grpSpPr>
          <a:xfrm>
            <a:off x="4021122" y="3453940"/>
            <a:ext cx="3358798" cy="414403"/>
            <a:chOff x="4021122" y="3453940"/>
            <a:chExt cx="3358798" cy="414403"/>
          </a:xfrm>
        </p:grpSpPr>
        <p:sp>
          <p:nvSpPr>
            <p:cNvPr id="28" name="TextBox 27"/>
            <p:cNvSpPr txBox="1"/>
            <p:nvPr/>
          </p:nvSpPr>
          <p:spPr>
            <a:xfrm>
              <a:off x="6748337" y="3697002"/>
              <a:ext cx="631583" cy="153888"/>
            </a:xfrm>
            <a:prstGeom prst="rect">
              <a:avLst/>
            </a:prstGeom>
            <a:noFill/>
          </p:spPr>
          <p:txBody>
            <a:bodyPr wrap="none" lIns="0" tIns="0" rIns="0" bIns="0" rtlCol="0">
              <a:spAutoFit/>
            </a:bodyPr>
            <a:lstStyle/>
            <a:p>
              <a:pPr marL="0" indent="0">
                <a:spcBef>
                  <a:spcPts val="0"/>
                </a:spcBef>
                <a:buNone/>
              </a:pPr>
              <a:r>
                <a:rPr lang="hu-HU" sz="1000" dirty="0">
                  <a:solidFill>
                    <a:schemeClr val="tx2"/>
                  </a:solidFill>
                  <a:latin typeface="+mn-lt"/>
                  <a:cs typeface="Nokia Pure Headline Light"/>
                </a:rPr>
                <a:t>OpenStack</a:t>
              </a:r>
              <a:endParaRPr lang="en-US" sz="1000" dirty="0">
                <a:solidFill>
                  <a:schemeClr val="tx2"/>
                </a:solidFill>
                <a:latin typeface="+mn-lt"/>
                <a:cs typeface="Nokia Pure Headline Light"/>
              </a:endParaRPr>
            </a:p>
          </p:txBody>
        </p:sp>
        <p:sp>
          <p:nvSpPr>
            <p:cNvPr id="154" name="Freeform 147">
              <a:extLst>
                <a:ext uri="{FF2B5EF4-FFF2-40B4-BE49-F238E27FC236}">
                  <a16:creationId xmlns:a16="http://schemas.microsoft.com/office/drawing/2014/main" id="{CF7FE913-840E-408E-A529-CA5276057394}"/>
                </a:ext>
              </a:extLst>
            </p:cNvPr>
            <p:cNvSpPr>
              <a:spLocks/>
            </p:cNvSpPr>
            <p:nvPr/>
          </p:nvSpPr>
          <p:spPr bwMode="auto">
            <a:xfrm>
              <a:off x="4021122" y="3635698"/>
              <a:ext cx="117334" cy="232644"/>
            </a:xfrm>
            <a:custGeom>
              <a:avLst/>
              <a:gdLst>
                <a:gd name="T0" fmla="*/ 28 w 28"/>
                <a:gd name="T1" fmla="*/ 0 h 56"/>
                <a:gd name="T2" fmla="*/ 0 w 28"/>
                <a:gd name="T3" fmla="*/ 28 h 56"/>
                <a:gd name="T4" fmla="*/ 28 w 28"/>
                <a:gd name="T5" fmla="*/ 56 h 56"/>
              </a:gdLst>
              <a:ahLst/>
              <a:cxnLst>
                <a:cxn ang="0">
                  <a:pos x="T0" y="T1"/>
                </a:cxn>
                <a:cxn ang="0">
                  <a:pos x="T2" y="T3"/>
                </a:cxn>
                <a:cxn ang="0">
                  <a:pos x="T4" y="T5"/>
                </a:cxn>
              </a:cxnLst>
              <a:rect l="0" t="0" r="r" b="b"/>
              <a:pathLst>
                <a:path w="28" h="56">
                  <a:moveTo>
                    <a:pt x="28" y="0"/>
                  </a:moveTo>
                  <a:cubicBezTo>
                    <a:pt x="13" y="0"/>
                    <a:pt x="0" y="12"/>
                    <a:pt x="0" y="28"/>
                  </a:cubicBezTo>
                  <a:cubicBezTo>
                    <a:pt x="0" y="43"/>
                    <a:pt x="13" y="56"/>
                    <a:pt x="28" y="56"/>
                  </a:cubicBezTo>
                </a:path>
              </a:pathLst>
            </a:custGeom>
            <a:noFill/>
            <a:ln w="31750" cap="rnd">
              <a:solidFill>
                <a:schemeClr val="bg2"/>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GB"/>
              </a:defPPr>
              <a:lvl1pPr algn="l" defTabSz="457200" rtl="0" fontAlgn="base">
                <a:spcBef>
                  <a:spcPct val="0"/>
                </a:spcBef>
                <a:spcAft>
                  <a:spcPct val="0"/>
                </a:spcAft>
                <a:defRPr kern="1200">
                  <a:solidFill>
                    <a:schemeClr val="tx1"/>
                  </a:solidFill>
                  <a:latin typeface="Arial" charset="0"/>
                  <a:ea typeface="ヒラギノ角ゴ Pro W3"/>
                  <a:cs typeface="ヒラギノ角ゴ Pro W3"/>
                </a:defRPr>
              </a:lvl1pPr>
              <a:lvl2pPr marL="457200" algn="l" defTabSz="457200" rtl="0" fontAlgn="base">
                <a:spcBef>
                  <a:spcPct val="0"/>
                </a:spcBef>
                <a:spcAft>
                  <a:spcPct val="0"/>
                </a:spcAft>
                <a:defRPr kern="1200">
                  <a:solidFill>
                    <a:schemeClr val="tx1"/>
                  </a:solidFill>
                  <a:latin typeface="Arial" charset="0"/>
                  <a:ea typeface="ヒラギノ角ゴ Pro W3"/>
                  <a:cs typeface="ヒラギノ角ゴ Pro W3"/>
                </a:defRPr>
              </a:lvl2pPr>
              <a:lvl3pPr marL="914400" algn="l" defTabSz="457200" rtl="0" fontAlgn="base">
                <a:spcBef>
                  <a:spcPct val="0"/>
                </a:spcBef>
                <a:spcAft>
                  <a:spcPct val="0"/>
                </a:spcAft>
                <a:defRPr kern="1200">
                  <a:solidFill>
                    <a:schemeClr val="tx1"/>
                  </a:solidFill>
                  <a:latin typeface="Arial" charset="0"/>
                  <a:ea typeface="ヒラギノ角ゴ Pro W3"/>
                  <a:cs typeface="ヒラギノ角ゴ Pro W3"/>
                </a:defRPr>
              </a:lvl3pPr>
              <a:lvl4pPr marL="1371600" algn="l" defTabSz="457200" rtl="0" fontAlgn="base">
                <a:spcBef>
                  <a:spcPct val="0"/>
                </a:spcBef>
                <a:spcAft>
                  <a:spcPct val="0"/>
                </a:spcAft>
                <a:defRPr kern="1200">
                  <a:solidFill>
                    <a:schemeClr val="tx1"/>
                  </a:solidFill>
                  <a:latin typeface="Arial" charset="0"/>
                  <a:ea typeface="ヒラギノ角ゴ Pro W3"/>
                  <a:cs typeface="ヒラギノ角ゴ Pro W3"/>
                </a:defRPr>
              </a:lvl4pPr>
              <a:lvl5pPr marL="1828800" algn="l" defTabSz="457200" rtl="0" fontAlgn="base">
                <a:spcBef>
                  <a:spcPct val="0"/>
                </a:spcBef>
                <a:spcAft>
                  <a:spcPct val="0"/>
                </a:spcAft>
                <a:defRPr kern="1200">
                  <a:solidFill>
                    <a:schemeClr val="tx1"/>
                  </a:solidFill>
                  <a:latin typeface="Arial" charset="0"/>
                  <a:ea typeface="ヒラギノ角ゴ Pro W3"/>
                  <a:cs typeface="ヒラギノ角ゴ Pro W3"/>
                </a:defRPr>
              </a:lvl5pPr>
              <a:lvl6pPr marL="2286000" algn="l" defTabSz="914400" rtl="0" eaLnBrk="1" latinLnBrk="0" hangingPunct="1">
                <a:defRPr kern="1200">
                  <a:solidFill>
                    <a:schemeClr val="tx1"/>
                  </a:solidFill>
                  <a:latin typeface="Arial" charset="0"/>
                  <a:ea typeface="ヒラギノ角ゴ Pro W3"/>
                  <a:cs typeface="ヒラギノ角ゴ Pro W3"/>
                </a:defRPr>
              </a:lvl6pPr>
              <a:lvl7pPr marL="2743200" algn="l" defTabSz="914400" rtl="0" eaLnBrk="1" latinLnBrk="0" hangingPunct="1">
                <a:defRPr kern="1200">
                  <a:solidFill>
                    <a:schemeClr val="tx1"/>
                  </a:solidFill>
                  <a:latin typeface="Arial" charset="0"/>
                  <a:ea typeface="ヒラギノ角ゴ Pro W3"/>
                  <a:cs typeface="ヒラギノ角ゴ Pro W3"/>
                </a:defRPr>
              </a:lvl7pPr>
              <a:lvl8pPr marL="3200400" algn="l" defTabSz="914400" rtl="0" eaLnBrk="1" latinLnBrk="0" hangingPunct="1">
                <a:defRPr kern="1200">
                  <a:solidFill>
                    <a:schemeClr val="tx1"/>
                  </a:solidFill>
                  <a:latin typeface="Arial" charset="0"/>
                  <a:ea typeface="ヒラギノ角ゴ Pro W3"/>
                  <a:cs typeface="ヒラギノ角ゴ Pro W3"/>
                </a:defRPr>
              </a:lvl8pPr>
              <a:lvl9pPr marL="3657600" algn="l" defTabSz="914400" rtl="0" eaLnBrk="1" latinLnBrk="0" hangingPunct="1">
                <a:defRPr kern="1200">
                  <a:solidFill>
                    <a:schemeClr val="tx1"/>
                  </a:solidFill>
                  <a:latin typeface="Arial" charset="0"/>
                  <a:ea typeface="ヒラギノ角ゴ Pro W3"/>
                  <a:cs typeface="ヒラギノ角ゴ Pro W3"/>
                </a:defRPr>
              </a:lvl9pPr>
            </a:lstStyle>
            <a:p>
              <a:endParaRPr lang="en-US"/>
            </a:p>
          </p:txBody>
        </p:sp>
        <p:sp>
          <p:nvSpPr>
            <p:cNvPr id="155" name="Freeform 148">
              <a:extLst>
                <a:ext uri="{FF2B5EF4-FFF2-40B4-BE49-F238E27FC236}">
                  <a16:creationId xmlns:a16="http://schemas.microsoft.com/office/drawing/2014/main" id="{90BE0847-69D7-4DE0-A625-B13CACA38D37}"/>
                </a:ext>
              </a:extLst>
            </p:cNvPr>
            <p:cNvSpPr>
              <a:spLocks/>
            </p:cNvSpPr>
            <p:nvPr/>
          </p:nvSpPr>
          <p:spPr bwMode="auto">
            <a:xfrm>
              <a:off x="4142502" y="3480940"/>
              <a:ext cx="200276" cy="183081"/>
            </a:xfrm>
            <a:custGeom>
              <a:avLst/>
              <a:gdLst>
                <a:gd name="T0" fmla="*/ 5 w 48"/>
                <a:gd name="T1" fmla="*/ 44 h 44"/>
                <a:gd name="T2" fmla="*/ 0 w 48"/>
                <a:gd name="T3" fmla="*/ 28 h 44"/>
                <a:gd name="T4" fmla="*/ 28 w 48"/>
                <a:gd name="T5" fmla="*/ 0 h 44"/>
                <a:gd name="T6" fmla="*/ 48 w 48"/>
                <a:gd name="T7" fmla="*/ 8 h 44"/>
              </a:gdLst>
              <a:ahLst/>
              <a:cxnLst>
                <a:cxn ang="0">
                  <a:pos x="T0" y="T1"/>
                </a:cxn>
                <a:cxn ang="0">
                  <a:pos x="T2" y="T3"/>
                </a:cxn>
                <a:cxn ang="0">
                  <a:pos x="T4" y="T5"/>
                </a:cxn>
                <a:cxn ang="0">
                  <a:pos x="T6" y="T7"/>
                </a:cxn>
              </a:cxnLst>
              <a:rect l="0" t="0" r="r" b="b"/>
              <a:pathLst>
                <a:path w="48" h="44">
                  <a:moveTo>
                    <a:pt x="5" y="44"/>
                  </a:moveTo>
                  <a:cubicBezTo>
                    <a:pt x="2" y="40"/>
                    <a:pt x="0" y="34"/>
                    <a:pt x="0" y="28"/>
                  </a:cubicBezTo>
                  <a:cubicBezTo>
                    <a:pt x="0" y="13"/>
                    <a:pt x="12" y="0"/>
                    <a:pt x="28" y="0"/>
                  </a:cubicBezTo>
                  <a:cubicBezTo>
                    <a:pt x="36" y="0"/>
                    <a:pt x="43" y="3"/>
                    <a:pt x="48" y="8"/>
                  </a:cubicBezTo>
                </a:path>
              </a:pathLst>
            </a:custGeom>
            <a:noFill/>
            <a:ln w="31750" cap="rnd">
              <a:solidFill>
                <a:schemeClr val="bg2"/>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GB"/>
              </a:defPPr>
              <a:lvl1pPr algn="l" defTabSz="457200" rtl="0" fontAlgn="base">
                <a:spcBef>
                  <a:spcPct val="0"/>
                </a:spcBef>
                <a:spcAft>
                  <a:spcPct val="0"/>
                </a:spcAft>
                <a:defRPr kern="1200">
                  <a:solidFill>
                    <a:schemeClr val="tx1"/>
                  </a:solidFill>
                  <a:latin typeface="Arial" charset="0"/>
                  <a:ea typeface="ヒラギノ角ゴ Pro W3"/>
                  <a:cs typeface="ヒラギノ角ゴ Pro W3"/>
                </a:defRPr>
              </a:lvl1pPr>
              <a:lvl2pPr marL="457200" algn="l" defTabSz="457200" rtl="0" fontAlgn="base">
                <a:spcBef>
                  <a:spcPct val="0"/>
                </a:spcBef>
                <a:spcAft>
                  <a:spcPct val="0"/>
                </a:spcAft>
                <a:defRPr kern="1200">
                  <a:solidFill>
                    <a:schemeClr val="tx1"/>
                  </a:solidFill>
                  <a:latin typeface="Arial" charset="0"/>
                  <a:ea typeface="ヒラギノ角ゴ Pro W3"/>
                  <a:cs typeface="ヒラギノ角ゴ Pro W3"/>
                </a:defRPr>
              </a:lvl2pPr>
              <a:lvl3pPr marL="914400" algn="l" defTabSz="457200" rtl="0" fontAlgn="base">
                <a:spcBef>
                  <a:spcPct val="0"/>
                </a:spcBef>
                <a:spcAft>
                  <a:spcPct val="0"/>
                </a:spcAft>
                <a:defRPr kern="1200">
                  <a:solidFill>
                    <a:schemeClr val="tx1"/>
                  </a:solidFill>
                  <a:latin typeface="Arial" charset="0"/>
                  <a:ea typeface="ヒラギノ角ゴ Pro W3"/>
                  <a:cs typeface="ヒラギノ角ゴ Pro W3"/>
                </a:defRPr>
              </a:lvl3pPr>
              <a:lvl4pPr marL="1371600" algn="l" defTabSz="457200" rtl="0" fontAlgn="base">
                <a:spcBef>
                  <a:spcPct val="0"/>
                </a:spcBef>
                <a:spcAft>
                  <a:spcPct val="0"/>
                </a:spcAft>
                <a:defRPr kern="1200">
                  <a:solidFill>
                    <a:schemeClr val="tx1"/>
                  </a:solidFill>
                  <a:latin typeface="Arial" charset="0"/>
                  <a:ea typeface="ヒラギノ角ゴ Pro W3"/>
                  <a:cs typeface="ヒラギノ角ゴ Pro W3"/>
                </a:defRPr>
              </a:lvl4pPr>
              <a:lvl5pPr marL="1828800" algn="l" defTabSz="457200" rtl="0" fontAlgn="base">
                <a:spcBef>
                  <a:spcPct val="0"/>
                </a:spcBef>
                <a:spcAft>
                  <a:spcPct val="0"/>
                </a:spcAft>
                <a:defRPr kern="1200">
                  <a:solidFill>
                    <a:schemeClr val="tx1"/>
                  </a:solidFill>
                  <a:latin typeface="Arial" charset="0"/>
                  <a:ea typeface="ヒラギノ角ゴ Pro W3"/>
                  <a:cs typeface="ヒラギノ角ゴ Pro W3"/>
                </a:defRPr>
              </a:lvl5pPr>
              <a:lvl6pPr marL="2286000" algn="l" defTabSz="914400" rtl="0" eaLnBrk="1" latinLnBrk="0" hangingPunct="1">
                <a:defRPr kern="1200">
                  <a:solidFill>
                    <a:schemeClr val="tx1"/>
                  </a:solidFill>
                  <a:latin typeface="Arial" charset="0"/>
                  <a:ea typeface="ヒラギノ角ゴ Pro W3"/>
                  <a:cs typeface="ヒラギノ角ゴ Pro W3"/>
                </a:defRPr>
              </a:lvl6pPr>
              <a:lvl7pPr marL="2743200" algn="l" defTabSz="914400" rtl="0" eaLnBrk="1" latinLnBrk="0" hangingPunct="1">
                <a:defRPr kern="1200">
                  <a:solidFill>
                    <a:schemeClr val="tx1"/>
                  </a:solidFill>
                  <a:latin typeface="Arial" charset="0"/>
                  <a:ea typeface="ヒラギノ角ゴ Pro W3"/>
                  <a:cs typeface="ヒラギノ角ゴ Pro W3"/>
                </a:defRPr>
              </a:lvl7pPr>
              <a:lvl8pPr marL="3200400" algn="l" defTabSz="914400" rtl="0" eaLnBrk="1" latinLnBrk="0" hangingPunct="1">
                <a:defRPr kern="1200">
                  <a:solidFill>
                    <a:schemeClr val="tx1"/>
                  </a:solidFill>
                  <a:latin typeface="Arial" charset="0"/>
                  <a:ea typeface="ヒラギノ角ゴ Pro W3"/>
                  <a:cs typeface="ヒラギノ角ゴ Pro W3"/>
                </a:defRPr>
              </a:lvl8pPr>
              <a:lvl9pPr marL="3657600" algn="l" defTabSz="914400" rtl="0" eaLnBrk="1" latinLnBrk="0" hangingPunct="1">
                <a:defRPr kern="1200">
                  <a:solidFill>
                    <a:schemeClr val="tx1"/>
                  </a:solidFill>
                  <a:latin typeface="Arial" charset="0"/>
                  <a:ea typeface="ヒラギノ角ゴ Pro W3"/>
                  <a:cs typeface="ヒラギノ角ゴ Pro W3"/>
                </a:defRPr>
              </a:lvl9pPr>
            </a:lstStyle>
            <a:p>
              <a:endParaRPr lang="en-US"/>
            </a:p>
          </p:txBody>
        </p:sp>
        <p:sp>
          <p:nvSpPr>
            <p:cNvPr id="156" name="Freeform 149">
              <a:extLst>
                <a:ext uri="{FF2B5EF4-FFF2-40B4-BE49-F238E27FC236}">
                  <a16:creationId xmlns:a16="http://schemas.microsoft.com/office/drawing/2014/main" id="{FBEA4514-D5AF-4698-89FB-1001FE8AED23}"/>
                </a:ext>
              </a:extLst>
            </p:cNvPr>
            <p:cNvSpPr>
              <a:spLocks/>
            </p:cNvSpPr>
            <p:nvPr/>
          </p:nvSpPr>
          <p:spPr bwMode="auto">
            <a:xfrm>
              <a:off x="4346824" y="3455652"/>
              <a:ext cx="217472" cy="92046"/>
            </a:xfrm>
            <a:custGeom>
              <a:avLst/>
              <a:gdLst>
                <a:gd name="T0" fmla="*/ 0 w 52"/>
                <a:gd name="T1" fmla="*/ 15 h 22"/>
                <a:gd name="T2" fmla="*/ 25 w 52"/>
                <a:gd name="T3" fmla="*/ 0 h 22"/>
                <a:gd name="T4" fmla="*/ 52 w 52"/>
                <a:gd name="T5" fmla="*/ 22 h 22"/>
              </a:gdLst>
              <a:ahLst/>
              <a:cxnLst>
                <a:cxn ang="0">
                  <a:pos x="T0" y="T1"/>
                </a:cxn>
                <a:cxn ang="0">
                  <a:pos x="T2" y="T3"/>
                </a:cxn>
                <a:cxn ang="0">
                  <a:pos x="T4" y="T5"/>
                </a:cxn>
              </a:cxnLst>
              <a:rect l="0" t="0" r="r" b="b"/>
              <a:pathLst>
                <a:path w="52" h="22">
                  <a:moveTo>
                    <a:pt x="0" y="15"/>
                  </a:moveTo>
                  <a:cubicBezTo>
                    <a:pt x="5" y="6"/>
                    <a:pt x="14" y="0"/>
                    <a:pt x="25" y="0"/>
                  </a:cubicBezTo>
                  <a:cubicBezTo>
                    <a:pt x="38" y="0"/>
                    <a:pt x="49" y="10"/>
                    <a:pt x="52" y="22"/>
                  </a:cubicBezTo>
                </a:path>
              </a:pathLst>
            </a:custGeom>
            <a:noFill/>
            <a:ln w="31750" cap="rnd">
              <a:solidFill>
                <a:schemeClr val="bg2"/>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GB"/>
              </a:defPPr>
              <a:lvl1pPr algn="l" defTabSz="457200" rtl="0" fontAlgn="base">
                <a:spcBef>
                  <a:spcPct val="0"/>
                </a:spcBef>
                <a:spcAft>
                  <a:spcPct val="0"/>
                </a:spcAft>
                <a:defRPr kern="1200">
                  <a:solidFill>
                    <a:schemeClr val="tx1"/>
                  </a:solidFill>
                  <a:latin typeface="Arial" charset="0"/>
                  <a:ea typeface="ヒラギノ角ゴ Pro W3"/>
                  <a:cs typeface="ヒラギノ角ゴ Pro W3"/>
                </a:defRPr>
              </a:lvl1pPr>
              <a:lvl2pPr marL="457200" algn="l" defTabSz="457200" rtl="0" fontAlgn="base">
                <a:spcBef>
                  <a:spcPct val="0"/>
                </a:spcBef>
                <a:spcAft>
                  <a:spcPct val="0"/>
                </a:spcAft>
                <a:defRPr kern="1200">
                  <a:solidFill>
                    <a:schemeClr val="tx1"/>
                  </a:solidFill>
                  <a:latin typeface="Arial" charset="0"/>
                  <a:ea typeface="ヒラギノ角ゴ Pro W3"/>
                  <a:cs typeface="ヒラギノ角ゴ Pro W3"/>
                </a:defRPr>
              </a:lvl2pPr>
              <a:lvl3pPr marL="914400" algn="l" defTabSz="457200" rtl="0" fontAlgn="base">
                <a:spcBef>
                  <a:spcPct val="0"/>
                </a:spcBef>
                <a:spcAft>
                  <a:spcPct val="0"/>
                </a:spcAft>
                <a:defRPr kern="1200">
                  <a:solidFill>
                    <a:schemeClr val="tx1"/>
                  </a:solidFill>
                  <a:latin typeface="Arial" charset="0"/>
                  <a:ea typeface="ヒラギノ角ゴ Pro W3"/>
                  <a:cs typeface="ヒラギノ角ゴ Pro W3"/>
                </a:defRPr>
              </a:lvl3pPr>
              <a:lvl4pPr marL="1371600" algn="l" defTabSz="457200" rtl="0" fontAlgn="base">
                <a:spcBef>
                  <a:spcPct val="0"/>
                </a:spcBef>
                <a:spcAft>
                  <a:spcPct val="0"/>
                </a:spcAft>
                <a:defRPr kern="1200">
                  <a:solidFill>
                    <a:schemeClr val="tx1"/>
                  </a:solidFill>
                  <a:latin typeface="Arial" charset="0"/>
                  <a:ea typeface="ヒラギノ角ゴ Pro W3"/>
                  <a:cs typeface="ヒラギノ角ゴ Pro W3"/>
                </a:defRPr>
              </a:lvl4pPr>
              <a:lvl5pPr marL="1828800" algn="l" defTabSz="457200" rtl="0" fontAlgn="base">
                <a:spcBef>
                  <a:spcPct val="0"/>
                </a:spcBef>
                <a:spcAft>
                  <a:spcPct val="0"/>
                </a:spcAft>
                <a:defRPr kern="1200">
                  <a:solidFill>
                    <a:schemeClr val="tx1"/>
                  </a:solidFill>
                  <a:latin typeface="Arial" charset="0"/>
                  <a:ea typeface="ヒラギノ角ゴ Pro W3"/>
                  <a:cs typeface="ヒラギノ角ゴ Pro W3"/>
                </a:defRPr>
              </a:lvl5pPr>
              <a:lvl6pPr marL="2286000" algn="l" defTabSz="914400" rtl="0" eaLnBrk="1" latinLnBrk="0" hangingPunct="1">
                <a:defRPr kern="1200">
                  <a:solidFill>
                    <a:schemeClr val="tx1"/>
                  </a:solidFill>
                  <a:latin typeface="Arial" charset="0"/>
                  <a:ea typeface="ヒラギノ角ゴ Pro W3"/>
                  <a:cs typeface="ヒラギノ角ゴ Pro W3"/>
                </a:defRPr>
              </a:lvl6pPr>
              <a:lvl7pPr marL="2743200" algn="l" defTabSz="914400" rtl="0" eaLnBrk="1" latinLnBrk="0" hangingPunct="1">
                <a:defRPr kern="1200">
                  <a:solidFill>
                    <a:schemeClr val="tx1"/>
                  </a:solidFill>
                  <a:latin typeface="Arial" charset="0"/>
                  <a:ea typeface="ヒラギノ角ゴ Pro W3"/>
                  <a:cs typeface="ヒラギノ角ゴ Pro W3"/>
                </a:defRPr>
              </a:lvl7pPr>
              <a:lvl8pPr marL="3200400" algn="l" defTabSz="914400" rtl="0" eaLnBrk="1" latinLnBrk="0" hangingPunct="1">
                <a:defRPr kern="1200">
                  <a:solidFill>
                    <a:schemeClr val="tx1"/>
                  </a:solidFill>
                  <a:latin typeface="Arial" charset="0"/>
                  <a:ea typeface="ヒラギノ角ゴ Pro W3"/>
                  <a:cs typeface="ヒラギノ角ゴ Pro W3"/>
                </a:defRPr>
              </a:lvl8pPr>
              <a:lvl9pPr marL="3657600" algn="l" defTabSz="914400" rtl="0" eaLnBrk="1" latinLnBrk="0" hangingPunct="1">
                <a:defRPr kern="1200">
                  <a:solidFill>
                    <a:schemeClr val="tx1"/>
                  </a:solidFill>
                  <a:latin typeface="Arial" charset="0"/>
                  <a:ea typeface="ヒラギノ角ゴ Pro W3"/>
                  <a:cs typeface="ヒラギノ角ゴ Pro W3"/>
                </a:defRPr>
              </a:lvl9pPr>
            </a:lstStyle>
            <a:p>
              <a:endParaRPr lang="en-US"/>
            </a:p>
          </p:txBody>
        </p:sp>
        <p:sp>
          <p:nvSpPr>
            <p:cNvPr id="157" name="Freeform 150">
              <a:extLst>
                <a:ext uri="{FF2B5EF4-FFF2-40B4-BE49-F238E27FC236}">
                  <a16:creationId xmlns:a16="http://schemas.microsoft.com/office/drawing/2014/main" id="{6E4089AB-0D0C-47AF-8397-4531B0996B95}"/>
                </a:ext>
              </a:extLst>
            </p:cNvPr>
            <p:cNvSpPr>
              <a:spLocks/>
            </p:cNvSpPr>
            <p:nvPr/>
          </p:nvSpPr>
          <p:spPr bwMode="auto">
            <a:xfrm>
              <a:off x="4517767" y="3547698"/>
              <a:ext cx="146667" cy="88000"/>
            </a:xfrm>
            <a:custGeom>
              <a:avLst/>
              <a:gdLst>
                <a:gd name="T0" fmla="*/ 35 w 35"/>
                <a:gd name="T1" fmla="*/ 21 h 21"/>
                <a:gd name="T2" fmla="*/ 8 w 35"/>
                <a:gd name="T3" fmla="*/ 0 h 21"/>
                <a:gd name="T4" fmla="*/ 0 w 35"/>
                <a:gd name="T5" fmla="*/ 2 h 21"/>
              </a:gdLst>
              <a:ahLst/>
              <a:cxnLst>
                <a:cxn ang="0">
                  <a:pos x="T0" y="T1"/>
                </a:cxn>
                <a:cxn ang="0">
                  <a:pos x="T2" y="T3"/>
                </a:cxn>
                <a:cxn ang="0">
                  <a:pos x="T4" y="T5"/>
                </a:cxn>
              </a:cxnLst>
              <a:rect l="0" t="0" r="r" b="b"/>
              <a:pathLst>
                <a:path w="35" h="21">
                  <a:moveTo>
                    <a:pt x="35" y="21"/>
                  </a:moveTo>
                  <a:cubicBezTo>
                    <a:pt x="32" y="9"/>
                    <a:pt x="21" y="0"/>
                    <a:pt x="8" y="0"/>
                  </a:cubicBezTo>
                  <a:cubicBezTo>
                    <a:pt x="8" y="0"/>
                    <a:pt x="5" y="0"/>
                    <a:pt x="0" y="2"/>
                  </a:cubicBezTo>
                </a:path>
              </a:pathLst>
            </a:custGeom>
            <a:noFill/>
            <a:ln w="31750" cap="rnd">
              <a:solidFill>
                <a:schemeClr val="bg2"/>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GB"/>
              </a:defPPr>
              <a:lvl1pPr algn="l" defTabSz="457200" rtl="0" fontAlgn="base">
                <a:spcBef>
                  <a:spcPct val="0"/>
                </a:spcBef>
                <a:spcAft>
                  <a:spcPct val="0"/>
                </a:spcAft>
                <a:defRPr kern="1200">
                  <a:solidFill>
                    <a:schemeClr val="tx1"/>
                  </a:solidFill>
                  <a:latin typeface="Arial" charset="0"/>
                  <a:ea typeface="ヒラギノ角ゴ Pro W3"/>
                  <a:cs typeface="ヒラギノ角ゴ Pro W3"/>
                </a:defRPr>
              </a:lvl1pPr>
              <a:lvl2pPr marL="457200" algn="l" defTabSz="457200" rtl="0" fontAlgn="base">
                <a:spcBef>
                  <a:spcPct val="0"/>
                </a:spcBef>
                <a:spcAft>
                  <a:spcPct val="0"/>
                </a:spcAft>
                <a:defRPr kern="1200">
                  <a:solidFill>
                    <a:schemeClr val="tx1"/>
                  </a:solidFill>
                  <a:latin typeface="Arial" charset="0"/>
                  <a:ea typeface="ヒラギノ角ゴ Pro W3"/>
                  <a:cs typeface="ヒラギノ角ゴ Pro W3"/>
                </a:defRPr>
              </a:lvl2pPr>
              <a:lvl3pPr marL="914400" algn="l" defTabSz="457200" rtl="0" fontAlgn="base">
                <a:spcBef>
                  <a:spcPct val="0"/>
                </a:spcBef>
                <a:spcAft>
                  <a:spcPct val="0"/>
                </a:spcAft>
                <a:defRPr kern="1200">
                  <a:solidFill>
                    <a:schemeClr val="tx1"/>
                  </a:solidFill>
                  <a:latin typeface="Arial" charset="0"/>
                  <a:ea typeface="ヒラギノ角ゴ Pro W3"/>
                  <a:cs typeface="ヒラギノ角ゴ Pro W3"/>
                </a:defRPr>
              </a:lvl3pPr>
              <a:lvl4pPr marL="1371600" algn="l" defTabSz="457200" rtl="0" fontAlgn="base">
                <a:spcBef>
                  <a:spcPct val="0"/>
                </a:spcBef>
                <a:spcAft>
                  <a:spcPct val="0"/>
                </a:spcAft>
                <a:defRPr kern="1200">
                  <a:solidFill>
                    <a:schemeClr val="tx1"/>
                  </a:solidFill>
                  <a:latin typeface="Arial" charset="0"/>
                  <a:ea typeface="ヒラギノ角ゴ Pro W3"/>
                  <a:cs typeface="ヒラギノ角ゴ Pro W3"/>
                </a:defRPr>
              </a:lvl4pPr>
              <a:lvl5pPr marL="1828800" algn="l" defTabSz="457200" rtl="0" fontAlgn="base">
                <a:spcBef>
                  <a:spcPct val="0"/>
                </a:spcBef>
                <a:spcAft>
                  <a:spcPct val="0"/>
                </a:spcAft>
                <a:defRPr kern="1200">
                  <a:solidFill>
                    <a:schemeClr val="tx1"/>
                  </a:solidFill>
                  <a:latin typeface="Arial" charset="0"/>
                  <a:ea typeface="ヒラギノ角ゴ Pro W3"/>
                  <a:cs typeface="ヒラギノ角ゴ Pro W3"/>
                </a:defRPr>
              </a:lvl5pPr>
              <a:lvl6pPr marL="2286000" algn="l" defTabSz="914400" rtl="0" eaLnBrk="1" latinLnBrk="0" hangingPunct="1">
                <a:defRPr kern="1200">
                  <a:solidFill>
                    <a:schemeClr val="tx1"/>
                  </a:solidFill>
                  <a:latin typeface="Arial" charset="0"/>
                  <a:ea typeface="ヒラギノ角ゴ Pro W3"/>
                  <a:cs typeface="ヒラギノ角ゴ Pro W3"/>
                </a:defRPr>
              </a:lvl6pPr>
              <a:lvl7pPr marL="2743200" algn="l" defTabSz="914400" rtl="0" eaLnBrk="1" latinLnBrk="0" hangingPunct="1">
                <a:defRPr kern="1200">
                  <a:solidFill>
                    <a:schemeClr val="tx1"/>
                  </a:solidFill>
                  <a:latin typeface="Arial" charset="0"/>
                  <a:ea typeface="ヒラギノ角ゴ Pro W3"/>
                  <a:cs typeface="ヒラギノ角ゴ Pro W3"/>
                </a:defRPr>
              </a:lvl7pPr>
              <a:lvl8pPr marL="3200400" algn="l" defTabSz="914400" rtl="0" eaLnBrk="1" latinLnBrk="0" hangingPunct="1">
                <a:defRPr kern="1200">
                  <a:solidFill>
                    <a:schemeClr val="tx1"/>
                  </a:solidFill>
                  <a:latin typeface="Arial" charset="0"/>
                  <a:ea typeface="ヒラギノ角ゴ Pro W3"/>
                  <a:cs typeface="ヒラギノ角ゴ Pro W3"/>
                </a:defRPr>
              </a:lvl8pPr>
              <a:lvl9pPr marL="3657600" algn="l" defTabSz="914400" rtl="0" eaLnBrk="1" latinLnBrk="0" hangingPunct="1">
                <a:defRPr kern="1200">
                  <a:solidFill>
                    <a:schemeClr val="tx1"/>
                  </a:solidFill>
                  <a:latin typeface="Arial" charset="0"/>
                  <a:ea typeface="ヒラギノ角ゴ Pro W3"/>
                  <a:cs typeface="ヒラギノ角ゴ Pro W3"/>
                </a:defRPr>
              </a:lvl9pPr>
            </a:lstStyle>
            <a:p>
              <a:endParaRPr lang="en-US"/>
            </a:p>
          </p:txBody>
        </p:sp>
        <p:sp>
          <p:nvSpPr>
            <p:cNvPr id="158" name="Freeform 162">
              <a:extLst>
                <a:ext uri="{FF2B5EF4-FFF2-40B4-BE49-F238E27FC236}">
                  <a16:creationId xmlns:a16="http://schemas.microsoft.com/office/drawing/2014/main" id="{71901125-F953-4C18-9DE2-65A17DBF43CF}"/>
                </a:ext>
              </a:extLst>
            </p:cNvPr>
            <p:cNvSpPr>
              <a:spLocks/>
            </p:cNvSpPr>
            <p:nvPr/>
          </p:nvSpPr>
          <p:spPr bwMode="auto">
            <a:xfrm>
              <a:off x="4146548" y="3626595"/>
              <a:ext cx="647357" cy="241748"/>
            </a:xfrm>
            <a:custGeom>
              <a:avLst/>
              <a:gdLst>
                <a:gd name="T0" fmla="*/ 0 w 155"/>
                <a:gd name="T1" fmla="*/ 58 h 58"/>
                <a:gd name="T2" fmla="*/ 97 w 155"/>
                <a:gd name="T3" fmla="*/ 58 h 58"/>
                <a:gd name="T4" fmla="*/ 132 w 155"/>
                <a:gd name="T5" fmla="*/ 57 h 58"/>
                <a:gd name="T6" fmla="*/ 155 w 155"/>
                <a:gd name="T7" fmla="*/ 30 h 58"/>
                <a:gd name="T8" fmla="*/ 127 w 155"/>
                <a:gd name="T9" fmla="*/ 2 h 58"/>
                <a:gd name="T10" fmla="*/ 109 w 155"/>
                <a:gd name="T11" fmla="*/ 12 h 58"/>
              </a:gdLst>
              <a:ahLst/>
              <a:cxnLst>
                <a:cxn ang="0">
                  <a:pos x="T0" y="T1"/>
                </a:cxn>
                <a:cxn ang="0">
                  <a:pos x="T2" y="T3"/>
                </a:cxn>
                <a:cxn ang="0">
                  <a:pos x="T4" y="T5"/>
                </a:cxn>
                <a:cxn ang="0">
                  <a:pos x="T6" y="T7"/>
                </a:cxn>
                <a:cxn ang="0">
                  <a:pos x="T8" y="T9"/>
                </a:cxn>
                <a:cxn ang="0">
                  <a:pos x="T10" y="T11"/>
                </a:cxn>
              </a:cxnLst>
              <a:rect l="0" t="0" r="r" b="b"/>
              <a:pathLst>
                <a:path w="155" h="58">
                  <a:moveTo>
                    <a:pt x="0" y="58"/>
                  </a:moveTo>
                  <a:cubicBezTo>
                    <a:pt x="97" y="58"/>
                    <a:pt x="97" y="58"/>
                    <a:pt x="97" y="58"/>
                  </a:cubicBezTo>
                  <a:cubicBezTo>
                    <a:pt x="132" y="57"/>
                    <a:pt x="132" y="57"/>
                    <a:pt x="132" y="57"/>
                  </a:cubicBezTo>
                  <a:cubicBezTo>
                    <a:pt x="150" y="57"/>
                    <a:pt x="155" y="39"/>
                    <a:pt x="155" y="30"/>
                  </a:cubicBezTo>
                  <a:cubicBezTo>
                    <a:pt x="155" y="14"/>
                    <a:pt x="143" y="2"/>
                    <a:pt x="127" y="2"/>
                  </a:cubicBezTo>
                  <a:cubicBezTo>
                    <a:pt x="127" y="2"/>
                    <a:pt x="118" y="0"/>
                    <a:pt x="109" y="12"/>
                  </a:cubicBezTo>
                </a:path>
              </a:pathLst>
            </a:custGeom>
            <a:noFill/>
            <a:ln w="31750" cap="rnd">
              <a:solidFill>
                <a:schemeClr val="bg2"/>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GB"/>
              </a:defPPr>
              <a:lvl1pPr algn="l" defTabSz="457200" rtl="0" fontAlgn="base">
                <a:spcBef>
                  <a:spcPct val="0"/>
                </a:spcBef>
                <a:spcAft>
                  <a:spcPct val="0"/>
                </a:spcAft>
                <a:defRPr kern="1200">
                  <a:solidFill>
                    <a:schemeClr val="tx1"/>
                  </a:solidFill>
                  <a:latin typeface="Arial" charset="0"/>
                  <a:ea typeface="ヒラギノ角ゴ Pro W3"/>
                  <a:cs typeface="ヒラギノ角ゴ Pro W3"/>
                </a:defRPr>
              </a:lvl1pPr>
              <a:lvl2pPr marL="457200" algn="l" defTabSz="457200" rtl="0" fontAlgn="base">
                <a:spcBef>
                  <a:spcPct val="0"/>
                </a:spcBef>
                <a:spcAft>
                  <a:spcPct val="0"/>
                </a:spcAft>
                <a:defRPr kern="1200">
                  <a:solidFill>
                    <a:schemeClr val="tx1"/>
                  </a:solidFill>
                  <a:latin typeface="Arial" charset="0"/>
                  <a:ea typeface="ヒラギノ角ゴ Pro W3"/>
                  <a:cs typeface="ヒラギノ角ゴ Pro W3"/>
                </a:defRPr>
              </a:lvl2pPr>
              <a:lvl3pPr marL="914400" algn="l" defTabSz="457200" rtl="0" fontAlgn="base">
                <a:spcBef>
                  <a:spcPct val="0"/>
                </a:spcBef>
                <a:spcAft>
                  <a:spcPct val="0"/>
                </a:spcAft>
                <a:defRPr kern="1200">
                  <a:solidFill>
                    <a:schemeClr val="tx1"/>
                  </a:solidFill>
                  <a:latin typeface="Arial" charset="0"/>
                  <a:ea typeface="ヒラギノ角ゴ Pro W3"/>
                  <a:cs typeface="ヒラギノ角ゴ Pro W3"/>
                </a:defRPr>
              </a:lvl3pPr>
              <a:lvl4pPr marL="1371600" algn="l" defTabSz="457200" rtl="0" fontAlgn="base">
                <a:spcBef>
                  <a:spcPct val="0"/>
                </a:spcBef>
                <a:spcAft>
                  <a:spcPct val="0"/>
                </a:spcAft>
                <a:defRPr kern="1200">
                  <a:solidFill>
                    <a:schemeClr val="tx1"/>
                  </a:solidFill>
                  <a:latin typeface="Arial" charset="0"/>
                  <a:ea typeface="ヒラギノ角ゴ Pro W3"/>
                  <a:cs typeface="ヒラギノ角ゴ Pro W3"/>
                </a:defRPr>
              </a:lvl4pPr>
              <a:lvl5pPr marL="1828800" algn="l" defTabSz="457200" rtl="0" fontAlgn="base">
                <a:spcBef>
                  <a:spcPct val="0"/>
                </a:spcBef>
                <a:spcAft>
                  <a:spcPct val="0"/>
                </a:spcAft>
                <a:defRPr kern="1200">
                  <a:solidFill>
                    <a:schemeClr val="tx1"/>
                  </a:solidFill>
                  <a:latin typeface="Arial" charset="0"/>
                  <a:ea typeface="ヒラギノ角ゴ Pro W3"/>
                  <a:cs typeface="ヒラギノ角ゴ Pro W3"/>
                </a:defRPr>
              </a:lvl5pPr>
              <a:lvl6pPr marL="2286000" algn="l" defTabSz="914400" rtl="0" eaLnBrk="1" latinLnBrk="0" hangingPunct="1">
                <a:defRPr kern="1200">
                  <a:solidFill>
                    <a:schemeClr val="tx1"/>
                  </a:solidFill>
                  <a:latin typeface="Arial" charset="0"/>
                  <a:ea typeface="ヒラギノ角ゴ Pro W3"/>
                  <a:cs typeface="ヒラギノ角ゴ Pro W3"/>
                </a:defRPr>
              </a:lvl6pPr>
              <a:lvl7pPr marL="2743200" algn="l" defTabSz="914400" rtl="0" eaLnBrk="1" latinLnBrk="0" hangingPunct="1">
                <a:defRPr kern="1200">
                  <a:solidFill>
                    <a:schemeClr val="tx1"/>
                  </a:solidFill>
                  <a:latin typeface="Arial" charset="0"/>
                  <a:ea typeface="ヒラギノ角ゴ Pro W3"/>
                  <a:cs typeface="ヒラギノ角ゴ Pro W3"/>
                </a:defRPr>
              </a:lvl7pPr>
              <a:lvl8pPr marL="3200400" algn="l" defTabSz="914400" rtl="0" eaLnBrk="1" latinLnBrk="0" hangingPunct="1">
                <a:defRPr kern="1200">
                  <a:solidFill>
                    <a:schemeClr val="tx1"/>
                  </a:solidFill>
                  <a:latin typeface="Arial" charset="0"/>
                  <a:ea typeface="ヒラギノ角ゴ Pro W3"/>
                  <a:cs typeface="ヒラギノ角ゴ Pro W3"/>
                </a:defRPr>
              </a:lvl8pPr>
              <a:lvl9pPr marL="3657600" algn="l" defTabSz="914400" rtl="0" eaLnBrk="1" latinLnBrk="0" hangingPunct="1">
                <a:defRPr kern="1200">
                  <a:solidFill>
                    <a:schemeClr val="tx1"/>
                  </a:solidFill>
                  <a:latin typeface="Arial" charset="0"/>
                  <a:ea typeface="ヒラギノ角ゴ Pro W3"/>
                  <a:cs typeface="ヒラギノ角ゴ Pro W3"/>
                </a:defRPr>
              </a:lvl9pPr>
            </a:lstStyle>
            <a:p>
              <a:endParaRPr lang="en-US"/>
            </a:p>
          </p:txBody>
        </p:sp>
        <p:sp>
          <p:nvSpPr>
            <p:cNvPr id="160" name="Freeform 147">
              <a:extLst>
                <a:ext uri="{FF2B5EF4-FFF2-40B4-BE49-F238E27FC236}">
                  <a16:creationId xmlns:a16="http://schemas.microsoft.com/office/drawing/2014/main" id="{9B9A998C-3875-409E-843B-B7279ABBD969}"/>
                </a:ext>
              </a:extLst>
            </p:cNvPr>
            <p:cNvSpPr>
              <a:spLocks/>
            </p:cNvSpPr>
            <p:nvPr/>
          </p:nvSpPr>
          <p:spPr bwMode="auto">
            <a:xfrm>
              <a:off x="4929149" y="3633986"/>
              <a:ext cx="117334" cy="232644"/>
            </a:xfrm>
            <a:custGeom>
              <a:avLst/>
              <a:gdLst>
                <a:gd name="T0" fmla="*/ 28 w 28"/>
                <a:gd name="T1" fmla="*/ 0 h 56"/>
                <a:gd name="T2" fmla="*/ 0 w 28"/>
                <a:gd name="T3" fmla="*/ 28 h 56"/>
                <a:gd name="T4" fmla="*/ 28 w 28"/>
                <a:gd name="T5" fmla="*/ 56 h 56"/>
              </a:gdLst>
              <a:ahLst/>
              <a:cxnLst>
                <a:cxn ang="0">
                  <a:pos x="T0" y="T1"/>
                </a:cxn>
                <a:cxn ang="0">
                  <a:pos x="T2" y="T3"/>
                </a:cxn>
                <a:cxn ang="0">
                  <a:pos x="T4" y="T5"/>
                </a:cxn>
              </a:cxnLst>
              <a:rect l="0" t="0" r="r" b="b"/>
              <a:pathLst>
                <a:path w="28" h="56">
                  <a:moveTo>
                    <a:pt x="28" y="0"/>
                  </a:moveTo>
                  <a:cubicBezTo>
                    <a:pt x="13" y="0"/>
                    <a:pt x="0" y="12"/>
                    <a:pt x="0" y="28"/>
                  </a:cubicBezTo>
                  <a:cubicBezTo>
                    <a:pt x="0" y="43"/>
                    <a:pt x="13" y="56"/>
                    <a:pt x="28" y="56"/>
                  </a:cubicBezTo>
                </a:path>
              </a:pathLst>
            </a:custGeom>
            <a:noFill/>
            <a:ln w="31750" cap="rnd">
              <a:solidFill>
                <a:schemeClr val="bg2"/>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GB"/>
              </a:defPPr>
              <a:lvl1pPr algn="l" defTabSz="457200" rtl="0" fontAlgn="base">
                <a:spcBef>
                  <a:spcPct val="0"/>
                </a:spcBef>
                <a:spcAft>
                  <a:spcPct val="0"/>
                </a:spcAft>
                <a:defRPr kern="1200">
                  <a:solidFill>
                    <a:schemeClr val="tx1"/>
                  </a:solidFill>
                  <a:latin typeface="Arial" charset="0"/>
                  <a:ea typeface="ヒラギノ角ゴ Pro W3"/>
                  <a:cs typeface="ヒラギノ角ゴ Pro W3"/>
                </a:defRPr>
              </a:lvl1pPr>
              <a:lvl2pPr marL="457200" algn="l" defTabSz="457200" rtl="0" fontAlgn="base">
                <a:spcBef>
                  <a:spcPct val="0"/>
                </a:spcBef>
                <a:spcAft>
                  <a:spcPct val="0"/>
                </a:spcAft>
                <a:defRPr kern="1200">
                  <a:solidFill>
                    <a:schemeClr val="tx1"/>
                  </a:solidFill>
                  <a:latin typeface="Arial" charset="0"/>
                  <a:ea typeface="ヒラギノ角ゴ Pro W3"/>
                  <a:cs typeface="ヒラギノ角ゴ Pro W3"/>
                </a:defRPr>
              </a:lvl2pPr>
              <a:lvl3pPr marL="914400" algn="l" defTabSz="457200" rtl="0" fontAlgn="base">
                <a:spcBef>
                  <a:spcPct val="0"/>
                </a:spcBef>
                <a:spcAft>
                  <a:spcPct val="0"/>
                </a:spcAft>
                <a:defRPr kern="1200">
                  <a:solidFill>
                    <a:schemeClr val="tx1"/>
                  </a:solidFill>
                  <a:latin typeface="Arial" charset="0"/>
                  <a:ea typeface="ヒラギノ角ゴ Pro W3"/>
                  <a:cs typeface="ヒラギノ角ゴ Pro W3"/>
                </a:defRPr>
              </a:lvl3pPr>
              <a:lvl4pPr marL="1371600" algn="l" defTabSz="457200" rtl="0" fontAlgn="base">
                <a:spcBef>
                  <a:spcPct val="0"/>
                </a:spcBef>
                <a:spcAft>
                  <a:spcPct val="0"/>
                </a:spcAft>
                <a:defRPr kern="1200">
                  <a:solidFill>
                    <a:schemeClr val="tx1"/>
                  </a:solidFill>
                  <a:latin typeface="Arial" charset="0"/>
                  <a:ea typeface="ヒラギノ角ゴ Pro W3"/>
                  <a:cs typeface="ヒラギノ角ゴ Pro W3"/>
                </a:defRPr>
              </a:lvl4pPr>
              <a:lvl5pPr marL="1828800" algn="l" defTabSz="457200" rtl="0" fontAlgn="base">
                <a:spcBef>
                  <a:spcPct val="0"/>
                </a:spcBef>
                <a:spcAft>
                  <a:spcPct val="0"/>
                </a:spcAft>
                <a:defRPr kern="1200">
                  <a:solidFill>
                    <a:schemeClr val="tx1"/>
                  </a:solidFill>
                  <a:latin typeface="Arial" charset="0"/>
                  <a:ea typeface="ヒラギノ角ゴ Pro W3"/>
                  <a:cs typeface="ヒラギノ角ゴ Pro W3"/>
                </a:defRPr>
              </a:lvl5pPr>
              <a:lvl6pPr marL="2286000" algn="l" defTabSz="914400" rtl="0" eaLnBrk="1" latinLnBrk="0" hangingPunct="1">
                <a:defRPr kern="1200">
                  <a:solidFill>
                    <a:schemeClr val="tx1"/>
                  </a:solidFill>
                  <a:latin typeface="Arial" charset="0"/>
                  <a:ea typeface="ヒラギノ角ゴ Pro W3"/>
                  <a:cs typeface="ヒラギノ角ゴ Pro W3"/>
                </a:defRPr>
              </a:lvl6pPr>
              <a:lvl7pPr marL="2743200" algn="l" defTabSz="914400" rtl="0" eaLnBrk="1" latinLnBrk="0" hangingPunct="1">
                <a:defRPr kern="1200">
                  <a:solidFill>
                    <a:schemeClr val="tx1"/>
                  </a:solidFill>
                  <a:latin typeface="Arial" charset="0"/>
                  <a:ea typeface="ヒラギノ角ゴ Pro W3"/>
                  <a:cs typeface="ヒラギノ角ゴ Pro W3"/>
                </a:defRPr>
              </a:lvl7pPr>
              <a:lvl8pPr marL="3200400" algn="l" defTabSz="914400" rtl="0" eaLnBrk="1" latinLnBrk="0" hangingPunct="1">
                <a:defRPr kern="1200">
                  <a:solidFill>
                    <a:schemeClr val="tx1"/>
                  </a:solidFill>
                  <a:latin typeface="Arial" charset="0"/>
                  <a:ea typeface="ヒラギノ角ゴ Pro W3"/>
                  <a:cs typeface="ヒラギノ角ゴ Pro W3"/>
                </a:defRPr>
              </a:lvl8pPr>
              <a:lvl9pPr marL="3657600" algn="l" defTabSz="914400" rtl="0" eaLnBrk="1" latinLnBrk="0" hangingPunct="1">
                <a:defRPr kern="1200">
                  <a:solidFill>
                    <a:schemeClr val="tx1"/>
                  </a:solidFill>
                  <a:latin typeface="Arial" charset="0"/>
                  <a:ea typeface="ヒラギノ角ゴ Pro W3"/>
                  <a:cs typeface="ヒラギノ角ゴ Pro W3"/>
                </a:defRPr>
              </a:lvl9pPr>
            </a:lstStyle>
            <a:p>
              <a:endParaRPr lang="en-US"/>
            </a:p>
          </p:txBody>
        </p:sp>
        <p:sp>
          <p:nvSpPr>
            <p:cNvPr id="161" name="Freeform 148">
              <a:extLst>
                <a:ext uri="{FF2B5EF4-FFF2-40B4-BE49-F238E27FC236}">
                  <a16:creationId xmlns:a16="http://schemas.microsoft.com/office/drawing/2014/main" id="{53D073A7-3581-4B63-AA68-B2B3177881E5}"/>
                </a:ext>
              </a:extLst>
            </p:cNvPr>
            <p:cNvSpPr>
              <a:spLocks/>
            </p:cNvSpPr>
            <p:nvPr/>
          </p:nvSpPr>
          <p:spPr bwMode="auto">
            <a:xfrm>
              <a:off x="5050529" y="3479228"/>
              <a:ext cx="200276" cy="183081"/>
            </a:xfrm>
            <a:custGeom>
              <a:avLst/>
              <a:gdLst>
                <a:gd name="T0" fmla="*/ 5 w 48"/>
                <a:gd name="T1" fmla="*/ 44 h 44"/>
                <a:gd name="T2" fmla="*/ 0 w 48"/>
                <a:gd name="T3" fmla="*/ 28 h 44"/>
                <a:gd name="T4" fmla="*/ 28 w 48"/>
                <a:gd name="T5" fmla="*/ 0 h 44"/>
                <a:gd name="T6" fmla="*/ 48 w 48"/>
                <a:gd name="T7" fmla="*/ 8 h 44"/>
              </a:gdLst>
              <a:ahLst/>
              <a:cxnLst>
                <a:cxn ang="0">
                  <a:pos x="T0" y="T1"/>
                </a:cxn>
                <a:cxn ang="0">
                  <a:pos x="T2" y="T3"/>
                </a:cxn>
                <a:cxn ang="0">
                  <a:pos x="T4" y="T5"/>
                </a:cxn>
                <a:cxn ang="0">
                  <a:pos x="T6" y="T7"/>
                </a:cxn>
              </a:cxnLst>
              <a:rect l="0" t="0" r="r" b="b"/>
              <a:pathLst>
                <a:path w="48" h="44">
                  <a:moveTo>
                    <a:pt x="5" y="44"/>
                  </a:moveTo>
                  <a:cubicBezTo>
                    <a:pt x="2" y="40"/>
                    <a:pt x="0" y="34"/>
                    <a:pt x="0" y="28"/>
                  </a:cubicBezTo>
                  <a:cubicBezTo>
                    <a:pt x="0" y="13"/>
                    <a:pt x="12" y="0"/>
                    <a:pt x="28" y="0"/>
                  </a:cubicBezTo>
                  <a:cubicBezTo>
                    <a:pt x="36" y="0"/>
                    <a:pt x="43" y="3"/>
                    <a:pt x="48" y="8"/>
                  </a:cubicBezTo>
                </a:path>
              </a:pathLst>
            </a:custGeom>
            <a:noFill/>
            <a:ln w="31750" cap="rnd">
              <a:solidFill>
                <a:schemeClr val="bg2"/>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GB"/>
              </a:defPPr>
              <a:lvl1pPr algn="l" defTabSz="457200" rtl="0" fontAlgn="base">
                <a:spcBef>
                  <a:spcPct val="0"/>
                </a:spcBef>
                <a:spcAft>
                  <a:spcPct val="0"/>
                </a:spcAft>
                <a:defRPr kern="1200">
                  <a:solidFill>
                    <a:schemeClr val="tx1"/>
                  </a:solidFill>
                  <a:latin typeface="Arial" charset="0"/>
                  <a:ea typeface="ヒラギノ角ゴ Pro W3"/>
                  <a:cs typeface="ヒラギノ角ゴ Pro W3"/>
                </a:defRPr>
              </a:lvl1pPr>
              <a:lvl2pPr marL="457200" algn="l" defTabSz="457200" rtl="0" fontAlgn="base">
                <a:spcBef>
                  <a:spcPct val="0"/>
                </a:spcBef>
                <a:spcAft>
                  <a:spcPct val="0"/>
                </a:spcAft>
                <a:defRPr kern="1200">
                  <a:solidFill>
                    <a:schemeClr val="tx1"/>
                  </a:solidFill>
                  <a:latin typeface="Arial" charset="0"/>
                  <a:ea typeface="ヒラギノ角ゴ Pro W3"/>
                  <a:cs typeface="ヒラギノ角ゴ Pro W3"/>
                </a:defRPr>
              </a:lvl2pPr>
              <a:lvl3pPr marL="914400" algn="l" defTabSz="457200" rtl="0" fontAlgn="base">
                <a:spcBef>
                  <a:spcPct val="0"/>
                </a:spcBef>
                <a:spcAft>
                  <a:spcPct val="0"/>
                </a:spcAft>
                <a:defRPr kern="1200">
                  <a:solidFill>
                    <a:schemeClr val="tx1"/>
                  </a:solidFill>
                  <a:latin typeface="Arial" charset="0"/>
                  <a:ea typeface="ヒラギノ角ゴ Pro W3"/>
                  <a:cs typeface="ヒラギノ角ゴ Pro W3"/>
                </a:defRPr>
              </a:lvl3pPr>
              <a:lvl4pPr marL="1371600" algn="l" defTabSz="457200" rtl="0" fontAlgn="base">
                <a:spcBef>
                  <a:spcPct val="0"/>
                </a:spcBef>
                <a:spcAft>
                  <a:spcPct val="0"/>
                </a:spcAft>
                <a:defRPr kern="1200">
                  <a:solidFill>
                    <a:schemeClr val="tx1"/>
                  </a:solidFill>
                  <a:latin typeface="Arial" charset="0"/>
                  <a:ea typeface="ヒラギノ角ゴ Pro W3"/>
                  <a:cs typeface="ヒラギノ角ゴ Pro W3"/>
                </a:defRPr>
              </a:lvl4pPr>
              <a:lvl5pPr marL="1828800" algn="l" defTabSz="457200" rtl="0" fontAlgn="base">
                <a:spcBef>
                  <a:spcPct val="0"/>
                </a:spcBef>
                <a:spcAft>
                  <a:spcPct val="0"/>
                </a:spcAft>
                <a:defRPr kern="1200">
                  <a:solidFill>
                    <a:schemeClr val="tx1"/>
                  </a:solidFill>
                  <a:latin typeface="Arial" charset="0"/>
                  <a:ea typeface="ヒラギノ角ゴ Pro W3"/>
                  <a:cs typeface="ヒラギノ角ゴ Pro W3"/>
                </a:defRPr>
              </a:lvl5pPr>
              <a:lvl6pPr marL="2286000" algn="l" defTabSz="914400" rtl="0" eaLnBrk="1" latinLnBrk="0" hangingPunct="1">
                <a:defRPr kern="1200">
                  <a:solidFill>
                    <a:schemeClr val="tx1"/>
                  </a:solidFill>
                  <a:latin typeface="Arial" charset="0"/>
                  <a:ea typeface="ヒラギノ角ゴ Pro W3"/>
                  <a:cs typeface="ヒラギノ角ゴ Pro W3"/>
                </a:defRPr>
              </a:lvl6pPr>
              <a:lvl7pPr marL="2743200" algn="l" defTabSz="914400" rtl="0" eaLnBrk="1" latinLnBrk="0" hangingPunct="1">
                <a:defRPr kern="1200">
                  <a:solidFill>
                    <a:schemeClr val="tx1"/>
                  </a:solidFill>
                  <a:latin typeface="Arial" charset="0"/>
                  <a:ea typeface="ヒラギノ角ゴ Pro W3"/>
                  <a:cs typeface="ヒラギノ角ゴ Pro W3"/>
                </a:defRPr>
              </a:lvl7pPr>
              <a:lvl8pPr marL="3200400" algn="l" defTabSz="914400" rtl="0" eaLnBrk="1" latinLnBrk="0" hangingPunct="1">
                <a:defRPr kern="1200">
                  <a:solidFill>
                    <a:schemeClr val="tx1"/>
                  </a:solidFill>
                  <a:latin typeface="Arial" charset="0"/>
                  <a:ea typeface="ヒラギノ角ゴ Pro W3"/>
                  <a:cs typeface="ヒラギノ角ゴ Pro W3"/>
                </a:defRPr>
              </a:lvl8pPr>
              <a:lvl9pPr marL="3657600" algn="l" defTabSz="914400" rtl="0" eaLnBrk="1" latinLnBrk="0" hangingPunct="1">
                <a:defRPr kern="1200">
                  <a:solidFill>
                    <a:schemeClr val="tx1"/>
                  </a:solidFill>
                  <a:latin typeface="Arial" charset="0"/>
                  <a:ea typeface="ヒラギノ角ゴ Pro W3"/>
                  <a:cs typeface="ヒラギノ角ゴ Pro W3"/>
                </a:defRPr>
              </a:lvl9pPr>
            </a:lstStyle>
            <a:p>
              <a:endParaRPr lang="en-US"/>
            </a:p>
          </p:txBody>
        </p:sp>
        <p:sp>
          <p:nvSpPr>
            <p:cNvPr id="162" name="Freeform 149">
              <a:extLst>
                <a:ext uri="{FF2B5EF4-FFF2-40B4-BE49-F238E27FC236}">
                  <a16:creationId xmlns:a16="http://schemas.microsoft.com/office/drawing/2014/main" id="{929B5197-AD1A-4646-886E-FAAD5139F837}"/>
                </a:ext>
              </a:extLst>
            </p:cNvPr>
            <p:cNvSpPr>
              <a:spLocks/>
            </p:cNvSpPr>
            <p:nvPr/>
          </p:nvSpPr>
          <p:spPr bwMode="auto">
            <a:xfrm>
              <a:off x="5254851" y="3453940"/>
              <a:ext cx="217472" cy="92046"/>
            </a:xfrm>
            <a:custGeom>
              <a:avLst/>
              <a:gdLst>
                <a:gd name="T0" fmla="*/ 0 w 52"/>
                <a:gd name="T1" fmla="*/ 15 h 22"/>
                <a:gd name="T2" fmla="*/ 25 w 52"/>
                <a:gd name="T3" fmla="*/ 0 h 22"/>
                <a:gd name="T4" fmla="*/ 52 w 52"/>
                <a:gd name="T5" fmla="*/ 22 h 22"/>
              </a:gdLst>
              <a:ahLst/>
              <a:cxnLst>
                <a:cxn ang="0">
                  <a:pos x="T0" y="T1"/>
                </a:cxn>
                <a:cxn ang="0">
                  <a:pos x="T2" y="T3"/>
                </a:cxn>
                <a:cxn ang="0">
                  <a:pos x="T4" y="T5"/>
                </a:cxn>
              </a:cxnLst>
              <a:rect l="0" t="0" r="r" b="b"/>
              <a:pathLst>
                <a:path w="52" h="22">
                  <a:moveTo>
                    <a:pt x="0" y="15"/>
                  </a:moveTo>
                  <a:cubicBezTo>
                    <a:pt x="5" y="6"/>
                    <a:pt x="14" y="0"/>
                    <a:pt x="25" y="0"/>
                  </a:cubicBezTo>
                  <a:cubicBezTo>
                    <a:pt x="38" y="0"/>
                    <a:pt x="49" y="10"/>
                    <a:pt x="52" y="22"/>
                  </a:cubicBezTo>
                </a:path>
              </a:pathLst>
            </a:custGeom>
            <a:noFill/>
            <a:ln w="31750" cap="rnd">
              <a:solidFill>
                <a:schemeClr val="bg2"/>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GB"/>
              </a:defPPr>
              <a:lvl1pPr algn="l" defTabSz="457200" rtl="0" fontAlgn="base">
                <a:spcBef>
                  <a:spcPct val="0"/>
                </a:spcBef>
                <a:spcAft>
                  <a:spcPct val="0"/>
                </a:spcAft>
                <a:defRPr kern="1200">
                  <a:solidFill>
                    <a:schemeClr val="tx1"/>
                  </a:solidFill>
                  <a:latin typeface="Arial" charset="0"/>
                  <a:ea typeface="ヒラギノ角ゴ Pro W3"/>
                  <a:cs typeface="ヒラギノ角ゴ Pro W3"/>
                </a:defRPr>
              </a:lvl1pPr>
              <a:lvl2pPr marL="457200" algn="l" defTabSz="457200" rtl="0" fontAlgn="base">
                <a:spcBef>
                  <a:spcPct val="0"/>
                </a:spcBef>
                <a:spcAft>
                  <a:spcPct val="0"/>
                </a:spcAft>
                <a:defRPr kern="1200">
                  <a:solidFill>
                    <a:schemeClr val="tx1"/>
                  </a:solidFill>
                  <a:latin typeface="Arial" charset="0"/>
                  <a:ea typeface="ヒラギノ角ゴ Pro W3"/>
                  <a:cs typeface="ヒラギノ角ゴ Pro W3"/>
                </a:defRPr>
              </a:lvl2pPr>
              <a:lvl3pPr marL="914400" algn="l" defTabSz="457200" rtl="0" fontAlgn="base">
                <a:spcBef>
                  <a:spcPct val="0"/>
                </a:spcBef>
                <a:spcAft>
                  <a:spcPct val="0"/>
                </a:spcAft>
                <a:defRPr kern="1200">
                  <a:solidFill>
                    <a:schemeClr val="tx1"/>
                  </a:solidFill>
                  <a:latin typeface="Arial" charset="0"/>
                  <a:ea typeface="ヒラギノ角ゴ Pro W3"/>
                  <a:cs typeface="ヒラギノ角ゴ Pro W3"/>
                </a:defRPr>
              </a:lvl3pPr>
              <a:lvl4pPr marL="1371600" algn="l" defTabSz="457200" rtl="0" fontAlgn="base">
                <a:spcBef>
                  <a:spcPct val="0"/>
                </a:spcBef>
                <a:spcAft>
                  <a:spcPct val="0"/>
                </a:spcAft>
                <a:defRPr kern="1200">
                  <a:solidFill>
                    <a:schemeClr val="tx1"/>
                  </a:solidFill>
                  <a:latin typeface="Arial" charset="0"/>
                  <a:ea typeface="ヒラギノ角ゴ Pro W3"/>
                  <a:cs typeface="ヒラギノ角ゴ Pro W3"/>
                </a:defRPr>
              </a:lvl4pPr>
              <a:lvl5pPr marL="1828800" algn="l" defTabSz="457200" rtl="0" fontAlgn="base">
                <a:spcBef>
                  <a:spcPct val="0"/>
                </a:spcBef>
                <a:spcAft>
                  <a:spcPct val="0"/>
                </a:spcAft>
                <a:defRPr kern="1200">
                  <a:solidFill>
                    <a:schemeClr val="tx1"/>
                  </a:solidFill>
                  <a:latin typeface="Arial" charset="0"/>
                  <a:ea typeface="ヒラギノ角ゴ Pro W3"/>
                  <a:cs typeface="ヒラギノ角ゴ Pro W3"/>
                </a:defRPr>
              </a:lvl5pPr>
              <a:lvl6pPr marL="2286000" algn="l" defTabSz="914400" rtl="0" eaLnBrk="1" latinLnBrk="0" hangingPunct="1">
                <a:defRPr kern="1200">
                  <a:solidFill>
                    <a:schemeClr val="tx1"/>
                  </a:solidFill>
                  <a:latin typeface="Arial" charset="0"/>
                  <a:ea typeface="ヒラギノ角ゴ Pro W3"/>
                  <a:cs typeface="ヒラギノ角ゴ Pro W3"/>
                </a:defRPr>
              </a:lvl6pPr>
              <a:lvl7pPr marL="2743200" algn="l" defTabSz="914400" rtl="0" eaLnBrk="1" latinLnBrk="0" hangingPunct="1">
                <a:defRPr kern="1200">
                  <a:solidFill>
                    <a:schemeClr val="tx1"/>
                  </a:solidFill>
                  <a:latin typeface="Arial" charset="0"/>
                  <a:ea typeface="ヒラギノ角ゴ Pro W3"/>
                  <a:cs typeface="ヒラギノ角ゴ Pro W3"/>
                </a:defRPr>
              </a:lvl7pPr>
              <a:lvl8pPr marL="3200400" algn="l" defTabSz="914400" rtl="0" eaLnBrk="1" latinLnBrk="0" hangingPunct="1">
                <a:defRPr kern="1200">
                  <a:solidFill>
                    <a:schemeClr val="tx1"/>
                  </a:solidFill>
                  <a:latin typeface="Arial" charset="0"/>
                  <a:ea typeface="ヒラギノ角ゴ Pro W3"/>
                  <a:cs typeface="ヒラギノ角ゴ Pro W3"/>
                </a:defRPr>
              </a:lvl8pPr>
              <a:lvl9pPr marL="3657600" algn="l" defTabSz="914400" rtl="0" eaLnBrk="1" latinLnBrk="0" hangingPunct="1">
                <a:defRPr kern="1200">
                  <a:solidFill>
                    <a:schemeClr val="tx1"/>
                  </a:solidFill>
                  <a:latin typeface="Arial" charset="0"/>
                  <a:ea typeface="ヒラギノ角ゴ Pro W3"/>
                  <a:cs typeface="ヒラギノ角ゴ Pro W3"/>
                </a:defRPr>
              </a:lvl9pPr>
            </a:lstStyle>
            <a:p>
              <a:endParaRPr lang="en-US"/>
            </a:p>
          </p:txBody>
        </p:sp>
        <p:sp>
          <p:nvSpPr>
            <p:cNvPr id="163" name="Freeform 150">
              <a:extLst>
                <a:ext uri="{FF2B5EF4-FFF2-40B4-BE49-F238E27FC236}">
                  <a16:creationId xmlns:a16="http://schemas.microsoft.com/office/drawing/2014/main" id="{DFEEBCBE-0822-4B6E-89BA-9119EE34450F}"/>
                </a:ext>
              </a:extLst>
            </p:cNvPr>
            <p:cNvSpPr>
              <a:spLocks/>
            </p:cNvSpPr>
            <p:nvPr/>
          </p:nvSpPr>
          <p:spPr bwMode="auto">
            <a:xfrm>
              <a:off x="5425794" y="3545986"/>
              <a:ext cx="146667" cy="88000"/>
            </a:xfrm>
            <a:custGeom>
              <a:avLst/>
              <a:gdLst>
                <a:gd name="T0" fmla="*/ 35 w 35"/>
                <a:gd name="T1" fmla="*/ 21 h 21"/>
                <a:gd name="T2" fmla="*/ 8 w 35"/>
                <a:gd name="T3" fmla="*/ 0 h 21"/>
                <a:gd name="T4" fmla="*/ 0 w 35"/>
                <a:gd name="T5" fmla="*/ 2 h 21"/>
              </a:gdLst>
              <a:ahLst/>
              <a:cxnLst>
                <a:cxn ang="0">
                  <a:pos x="T0" y="T1"/>
                </a:cxn>
                <a:cxn ang="0">
                  <a:pos x="T2" y="T3"/>
                </a:cxn>
                <a:cxn ang="0">
                  <a:pos x="T4" y="T5"/>
                </a:cxn>
              </a:cxnLst>
              <a:rect l="0" t="0" r="r" b="b"/>
              <a:pathLst>
                <a:path w="35" h="21">
                  <a:moveTo>
                    <a:pt x="35" y="21"/>
                  </a:moveTo>
                  <a:cubicBezTo>
                    <a:pt x="32" y="9"/>
                    <a:pt x="21" y="0"/>
                    <a:pt x="8" y="0"/>
                  </a:cubicBezTo>
                  <a:cubicBezTo>
                    <a:pt x="8" y="0"/>
                    <a:pt x="5" y="0"/>
                    <a:pt x="0" y="2"/>
                  </a:cubicBezTo>
                </a:path>
              </a:pathLst>
            </a:custGeom>
            <a:noFill/>
            <a:ln w="31750" cap="rnd">
              <a:solidFill>
                <a:schemeClr val="bg2"/>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GB"/>
              </a:defPPr>
              <a:lvl1pPr algn="l" defTabSz="457200" rtl="0" fontAlgn="base">
                <a:spcBef>
                  <a:spcPct val="0"/>
                </a:spcBef>
                <a:spcAft>
                  <a:spcPct val="0"/>
                </a:spcAft>
                <a:defRPr kern="1200">
                  <a:solidFill>
                    <a:schemeClr val="tx1"/>
                  </a:solidFill>
                  <a:latin typeface="Arial" charset="0"/>
                  <a:ea typeface="ヒラギノ角ゴ Pro W3"/>
                  <a:cs typeface="ヒラギノ角ゴ Pro W3"/>
                </a:defRPr>
              </a:lvl1pPr>
              <a:lvl2pPr marL="457200" algn="l" defTabSz="457200" rtl="0" fontAlgn="base">
                <a:spcBef>
                  <a:spcPct val="0"/>
                </a:spcBef>
                <a:spcAft>
                  <a:spcPct val="0"/>
                </a:spcAft>
                <a:defRPr kern="1200">
                  <a:solidFill>
                    <a:schemeClr val="tx1"/>
                  </a:solidFill>
                  <a:latin typeface="Arial" charset="0"/>
                  <a:ea typeface="ヒラギノ角ゴ Pro W3"/>
                  <a:cs typeface="ヒラギノ角ゴ Pro W3"/>
                </a:defRPr>
              </a:lvl2pPr>
              <a:lvl3pPr marL="914400" algn="l" defTabSz="457200" rtl="0" fontAlgn="base">
                <a:spcBef>
                  <a:spcPct val="0"/>
                </a:spcBef>
                <a:spcAft>
                  <a:spcPct val="0"/>
                </a:spcAft>
                <a:defRPr kern="1200">
                  <a:solidFill>
                    <a:schemeClr val="tx1"/>
                  </a:solidFill>
                  <a:latin typeface="Arial" charset="0"/>
                  <a:ea typeface="ヒラギノ角ゴ Pro W3"/>
                  <a:cs typeface="ヒラギノ角ゴ Pro W3"/>
                </a:defRPr>
              </a:lvl3pPr>
              <a:lvl4pPr marL="1371600" algn="l" defTabSz="457200" rtl="0" fontAlgn="base">
                <a:spcBef>
                  <a:spcPct val="0"/>
                </a:spcBef>
                <a:spcAft>
                  <a:spcPct val="0"/>
                </a:spcAft>
                <a:defRPr kern="1200">
                  <a:solidFill>
                    <a:schemeClr val="tx1"/>
                  </a:solidFill>
                  <a:latin typeface="Arial" charset="0"/>
                  <a:ea typeface="ヒラギノ角ゴ Pro W3"/>
                  <a:cs typeface="ヒラギノ角ゴ Pro W3"/>
                </a:defRPr>
              </a:lvl4pPr>
              <a:lvl5pPr marL="1828800" algn="l" defTabSz="457200" rtl="0" fontAlgn="base">
                <a:spcBef>
                  <a:spcPct val="0"/>
                </a:spcBef>
                <a:spcAft>
                  <a:spcPct val="0"/>
                </a:spcAft>
                <a:defRPr kern="1200">
                  <a:solidFill>
                    <a:schemeClr val="tx1"/>
                  </a:solidFill>
                  <a:latin typeface="Arial" charset="0"/>
                  <a:ea typeface="ヒラギノ角ゴ Pro W3"/>
                  <a:cs typeface="ヒラギノ角ゴ Pro W3"/>
                </a:defRPr>
              </a:lvl5pPr>
              <a:lvl6pPr marL="2286000" algn="l" defTabSz="914400" rtl="0" eaLnBrk="1" latinLnBrk="0" hangingPunct="1">
                <a:defRPr kern="1200">
                  <a:solidFill>
                    <a:schemeClr val="tx1"/>
                  </a:solidFill>
                  <a:latin typeface="Arial" charset="0"/>
                  <a:ea typeface="ヒラギノ角ゴ Pro W3"/>
                  <a:cs typeface="ヒラギノ角ゴ Pro W3"/>
                </a:defRPr>
              </a:lvl6pPr>
              <a:lvl7pPr marL="2743200" algn="l" defTabSz="914400" rtl="0" eaLnBrk="1" latinLnBrk="0" hangingPunct="1">
                <a:defRPr kern="1200">
                  <a:solidFill>
                    <a:schemeClr val="tx1"/>
                  </a:solidFill>
                  <a:latin typeface="Arial" charset="0"/>
                  <a:ea typeface="ヒラギノ角ゴ Pro W3"/>
                  <a:cs typeface="ヒラギノ角ゴ Pro W3"/>
                </a:defRPr>
              </a:lvl7pPr>
              <a:lvl8pPr marL="3200400" algn="l" defTabSz="914400" rtl="0" eaLnBrk="1" latinLnBrk="0" hangingPunct="1">
                <a:defRPr kern="1200">
                  <a:solidFill>
                    <a:schemeClr val="tx1"/>
                  </a:solidFill>
                  <a:latin typeface="Arial" charset="0"/>
                  <a:ea typeface="ヒラギノ角ゴ Pro W3"/>
                  <a:cs typeface="ヒラギノ角ゴ Pro W3"/>
                </a:defRPr>
              </a:lvl8pPr>
              <a:lvl9pPr marL="3657600" algn="l" defTabSz="914400" rtl="0" eaLnBrk="1" latinLnBrk="0" hangingPunct="1">
                <a:defRPr kern="1200">
                  <a:solidFill>
                    <a:schemeClr val="tx1"/>
                  </a:solidFill>
                  <a:latin typeface="Arial" charset="0"/>
                  <a:ea typeface="ヒラギノ角ゴ Pro W3"/>
                  <a:cs typeface="ヒラギノ角ゴ Pro W3"/>
                </a:defRPr>
              </a:lvl9pPr>
            </a:lstStyle>
            <a:p>
              <a:endParaRPr lang="en-US"/>
            </a:p>
          </p:txBody>
        </p:sp>
        <p:sp>
          <p:nvSpPr>
            <p:cNvPr id="164" name="Freeform 162">
              <a:extLst>
                <a:ext uri="{FF2B5EF4-FFF2-40B4-BE49-F238E27FC236}">
                  <a16:creationId xmlns:a16="http://schemas.microsoft.com/office/drawing/2014/main" id="{2C6BBCFE-5011-4793-B2F5-13ABD7A14FB4}"/>
                </a:ext>
              </a:extLst>
            </p:cNvPr>
            <p:cNvSpPr>
              <a:spLocks/>
            </p:cNvSpPr>
            <p:nvPr/>
          </p:nvSpPr>
          <p:spPr bwMode="auto">
            <a:xfrm>
              <a:off x="5054575" y="3624883"/>
              <a:ext cx="647357" cy="241748"/>
            </a:xfrm>
            <a:custGeom>
              <a:avLst/>
              <a:gdLst>
                <a:gd name="T0" fmla="*/ 0 w 155"/>
                <a:gd name="T1" fmla="*/ 58 h 58"/>
                <a:gd name="T2" fmla="*/ 97 w 155"/>
                <a:gd name="T3" fmla="*/ 58 h 58"/>
                <a:gd name="T4" fmla="*/ 132 w 155"/>
                <a:gd name="T5" fmla="*/ 57 h 58"/>
                <a:gd name="T6" fmla="*/ 155 w 155"/>
                <a:gd name="T7" fmla="*/ 30 h 58"/>
                <a:gd name="T8" fmla="*/ 127 w 155"/>
                <a:gd name="T9" fmla="*/ 2 h 58"/>
                <a:gd name="T10" fmla="*/ 109 w 155"/>
                <a:gd name="T11" fmla="*/ 12 h 58"/>
              </a:gdLst>
              <a:ahLst/>
              <a:cxnLst>
                <a:cxn ang="0">
                  <a:pos x="T0" y="T1"/>
                </a:cxn>
                <a:cxn ang="0">
                  <a:pos x="T2" y="T3"/>
                </a:cxn>
                <a:cxn ang="0">
                  <a:pos x="T4" y="T5"/>
                </a:cxn>
                <a:cxn ang="0">
                  <a:pos x="T6" y="T7"/>
                </a:cxn>
                <a:cxn ang="0">
                  <a:pos x="T8" y="T9"/>
                </a:cxn>
                <a:cxn ang="0">
                  <a:pos x="T10" y="T11"/>
                </a:cxn>
              </a:cxnLst>
              <a:rect l="0" t="0" r="r" b="b"/>
              <a:pathLst>
                <a:path w="155" h="58">
                  <a:moveTo>
                    <a:pt x="0" y="58"/>
                  </a:moveTo>
                  <a:cubicBezTo>
                    <a:pt x="97" y="58"/>
                    <a:pt x="97" y="58"/>
                    <a:pt x="97" y="58"/>
                  </a:cubicBezTo>
                  <a:cubicBezTo>
                    <a:pt x="132" y="57"/>
                    <a:pt x="132" y="57"/>
                    <a:pt x="132" y="57"/>
                  </a:cubicBezTo>
                  <a:cubicBezTo>
                    <a:pt x="150" y="57"/>
                    <a:pt x="155" y="39"/>
                    <a:pt x="155" y="30"/>
                  </a:cubicBezTo>
                  <a:cubicBezTo>
                    <a:pt x="155" y="14"/>
                    <a:pt x="143" y="2"/>
                    <a:pt x="127" y="2"/>
                  </a:cubicBezTo>
                  <a:cubicBezTo>
                    <a:pt x="127" y="2"/>
                    <a:pt x="118" y="0"/>
                    <a:pt x="109" y="12"/>
                  </a:cubicBezTo>
                </a:path>
              </a:pathLst>
            </a:custGeom>
            <a:noFill/>
            <a:ln w="31750" cap="rnd">
              <a:solidFill>
                <a:schemeClr val="bg2"/>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GB"/>
              </a:defPPr>
              <a:lvl1pPr algn="l" defTabSz="457200" rtl="0" fontAlgn="base">
                <a:spcBef>
                  <a:spcPct val="0"/>
                </a:spcBef>
                <a:spcAft>
                  <a:spcPct val="0"/>
                </a:spcAft>
                <a:defRPr kern="1200">
                  <a:solidFill>
                    <a:schemeClr val="tx1"/>
                  </a:solidFill>
                  <a:latin typeface="Arial" charset="0"/>
                  <a:ea typeface="ヒラギノ角ゴ Pro W3"/>
                  <a:cs typeface="ヒラギノ角ゴ Pro W3"/>
                </a:defRPr>
              </a:lvl1pPr>
              <a:lvl2pPr marL="457200" algn="l" defTabSz="457200" rtl="0" fontAlgn="base">
                <a:spcBef>
                  <a:spcPct val="0"/>
                </a:spcBef>
                <a:spcAft>
                  <a:spcPct val="0"/>
                </a:spcAft>
                <a:defRPr kern="1200">
                  <a:solidFill>
                    <a:schemeClr val="tx1"/>
                  </a:solidFill>
                  <a:latin typeface="Arial" charset="0"/>
                  <a:ea typeface="ヒラギノ角ゴ Pro W3"/>
                  <a:cs typeface="ヒラギノ角ゴ Pro W3"/>
                </a:defRPr>
              </a:lvl2pPr>
              <a:lvl3pPr marL="914400" algn="l" defTabSz="457200" rtl="0" fontAlgn="base">
                <a:spcBef>
                  <a:spcPct val="0"/>
                </a:spcBef>
                <a:spcAft>
                  <a:spcPct val="0"/>
                </a:spcAft>
                <a:defRPr kern="1200">
                  <a:solidFill>
                    <a:schemeClr val="tx1"/>
                  </a:solidFill>
                  <a:latin typeface="Arial" charset="0"/>
                  <a:ea typeface="ヒラギノ角ゴ Pro W3"/>
                  <a:cs typeface="ヒラギノ角ゴ Pro W3"/>
                </a:defRPr>
              </a:lvl3pPr>
              <a:lvl4pPr marL="1371600" algn="l" defTabSz="457200" rtl="0" fontAlgn="base">
                <a:spcBef>
                  <a:spcPct val="0"/>
                </a:spcBef>
                <a:spcAft>
                  <a:spcPct val="0"/>
                </a:spcAft>
                <a:defRPr kern="1200">
                  <a:solidFill>
                    <a:schemeClr val="tx1"/>
                  </a:solidFill>
                  <a:latin typeface="Arial" charset="0"/>
                  <a:ea typeface="ヒラギノ角ゴ Pro W3"/>
                  <a:cs typeface="ヒラギノ角ゴ Pro W3"/>
                </a:defRPr>
              </a:lvl4pPr>
              <a:lvl5pPr marL="1828800" algn="l" defTabSz="457200" rtl="0" fontAlgn="base">
                <a:spcBef>
                  <a:spcPct val="0"/>
                </a:spcBef>
                <a:spcAft>
                  <a:spcPct val="0"/>
                </a:spcAft>
                <a:defRPr kern="1200">
                  <a:solidFill>
                    <a:schemeClr val="tx1"/>
                  </a:solidFill>
                  <a:latin typeface="Arial" charset="0"/>
                  <a:ea typeface="ヒラギノ角ゴ Pro W3"/>
                  <a:cs typeface="ヒラギノ角ゴ Pro W3"/>
                </a:defRPr>
              </a:lvl5pPr>
              <a:lvl6pPr marL="2286000" algn="l" defTabSz="914400" rtl="0" eaLnBrk="1" latinLnBrk="0" hangingPunct="1">
                <a:defRPr kern="1200">
                  <a:solidFill>
                    <a:schemeClr val="tx1"/>
                  </a:solidFill>
                  <a:latin typeface="Arial" charset="0"/>
                  <a:ea typeface="ヒラギノ角ゴ Pro W3"/>
                  <a:cs typeface="ヒラギノ角ゴ Pro W3"/>
                </a:defRPr>
              </a:lvl6pPr>
              <a:lvl7pPr marL="2743200" algn="l" defTabSz="914400" rtl="0" eaLnBrk="1" latinLnBrk="0" hangingPunct="1">
                <a:defRPr kern="1200">
                  <a:solidFill>
                    <a:schemeClr val="tx1"/>
                  </a:solidFill>
                  <a:latin typeface="Arial" charset="0"/>
                  <a:ea typeface="ヒラギノ角ゴ Pro W3"/>
                  <a:cs typeface="ヒラギノ角ゴ Pro W3"/>
                </a:defRPr>
              </a:lvl7pPr>
              <a:lvl8pPr marL="3200400" algn="l" defTabSz="914400" rtl="0" eaLnBrk="1" latinLnBrk="0" hangingPunct="1">
                <a:defRPr kern="1200">
                  <a:solidFill>
                    <a:schemeClr val="tx1"/>
                  </a:solidFill>
                  <a:latin typeface="Arial" charset="0"/>
                  <a:ea typeface="ヒラギノ角ゴ Pro W3"/>
                  <a:cs typeface="ヒラギノ角ゴ Pro W3"/>
                </a:defRPr>
              </a:lvl8pPr>
              <a:lvl9pPr marL="3657600" algn="l" defTabSz="914400" rtl="0" eaLnBrk="1" latinLnBrk="0" hangingPunct="1">
                <a:defRPr kern="1200">
                  <a:solidFill>
                    <a:schemeClr val="tx1"/>
                  </a:solidFill>
                  <a:latin typeface="Arial" charset="0"/>
                  <a:ea typeface="ヒラギノ角ゴ Pro W3"/>
                  <a:cs typeface="ヒラギノ角ゴ Pro W3"/>
                </a:defRPr>
              </a:lvl9pPr>
            </a:lstStyle>
            <a:p>
              <a:endParaRPr lang="en-US"/>
            </a:p>
          </p:txBody>
        </p:sp>
        <p:sp>
          <p:nvSpPr>
            <p:cNvPr id="124" name="Freeform 147">
              <a:extLst>
                <a:ext uri="{FF2B5EF4-FFF2-40B4-BE49-F238E27FC236}">
                  <a16:creationId xmlns:a16="http://schemas.microsoft.com/office/drawing/2014/main" id="{FDCE5562-72D4-44F2-B35E-09AB9630445C}"/>
                </a:ext>
              </a:extLst>
            </p:cNvPr>
            <p:cNvSpPr>
              <a:spLocks/>
            </p:cNvSpPr>
            <p:nvPr/>
          </p:nvSpPr>
          <p:spPr bwMode="auto">
            <a:xfrm>
              <a:off x="5840682" y="3633986"/>
              <a:ext cx="117334" cy="232644"/>
            </a:xfrm>
            <a:custGeom>
              <a:avLst/>
              <a:gdLst>
                <a:gd name="T0" fmla="*/ 28 w 28"/>
                <a:gd name="T1" fmla="*/ 0 h 56"/>
                <a:gd name="T2" fmla="*/ 0 w 28"/>
                <a:gd name="T3" fmla="*/ 28 h 56"/>
                <a:gd name="T4" fmla="*/ 28 w 28"/>
                <a:gd name="T5" fmla="*/ 56 h 56"/>
              </a:gdLst>
              <a:ahLst/>
              <a:cxnLst>
                <a:cxn ang="0">
                  <a:pos x="T0" y="T1"/>
                </a:cxn>
                <a:cxn ang="0">
                  <a:pos x="T2" y="T3"/>
                </a:cxn>
                <a:cxn ang="0">
                  <a:pos x="T4" y="T5"/>
                </a:cxn>
              </a:cxnLst>
              <a:rect l="0" t="0" r="r" b="b"/>
              <a:pathLst>
                <a:path w="28" h="56">
                  <a:moveTo>
                    <a:pt x="28" y="0"/>
                  </a:moveTo>
                  <a:cubicBezTo>
                    <a:pt x="13" y="0"/>
                    <a:pt x="0" y="12"/>
                    <a:pt x="0" y="28"/>
                  </a:cubicBezTo>
                  <a:cubicBezTo>
                    <a:pt x="0" y="43"/>
                    <a:pt x="13" y="56"/>
                    <a:pt x="28" y="56"/>
                  </a:cubicBezTo>
                </a:path>
              </a:pathLst>
            </a:custGeom>
            <a:noFill/>
            <a:ln w="31750" cap="rnd">
              <a:solidFill>
                <a:schemeClr val="bg2"/>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GB"/>
              </a:defPPr>
              <a:lvl1pPr algn="l" defTabSz="457200" rtl="0" fontAlgn="base">
                <a:spcBef>
                  <a:spcPct val="0"/>
                </a:spcBef>
                <a:spcAft>
                  <a:spcPct val="0"/>
                </a:spcAft>
                <a:defRPr kern="1200">
                  <a:solidFill>
                    <a:schemeClr val="tx1"/>
                  </a:solidFill>
                  <a:latin typeface="Arial" charset="0"/>
                  <a:ea typeface="ヒラギノ角ゴ Pro W3"/>
                  <a:cs typeface="ヒラギノ角ゴ Pro W3"/>
                </a:defRPr>
              </a:lvl1pPr>
              <a:lvl2pPr marL="457200" algn="l" defTabSz="457200" rtl="0" fontAlgn="base">
                <a:spcBef>
                  <a:spcPct val="0"/>
                </a:spcBef>
                <a:spcAft>
                  <a:spcPct val="0"/>
                </a:spcAft>
                <a:defRPr kern="1200">
                  <a:solidFill>
                    <a:schemeClr val="tx1"/>
                  </a:solidFill>
                  <a:latin typeface="Arial" charset="0"/>
                  <a:ea typeface="ヒラギノ角ゴ Pro W3"/>
                  <a:cs typeface="ヒラギノ角ゴ Pro W3"/>
                </a:defRPr>
              </a:lvl2pPr>
              <a:lvl3pPr marL="914400" algn="l" defTabSz="457200" rtl="0" fontAlgn="base">
                <a:spcBef>
                  <a:spcPct val="0"/>
                </a:spcBef>
                <a:spcAft>
                  <a:spcPct val="0"/>
                </a:spcAft>
                <a:defRPr kern="1200">
                  <a:solidFill>
                    <a:schemeClr val="tx1"/>
                  </a:solidFill>
                  <a:latin typeface="Arial" charset="0"/>
                  <a:ea typeface="ヒラギノ角ゴ Pro W3"/>
                  <a:cs typeface="ヒラギノ角ゴ Pro W3"/>
                </a:defRPr>
              </a:lvl3pPr>
              <a:lvl4pPr marL="1371600" algn="l" defTabSz="457200" rtl="0" fontAlgn="base">
                <a:spcBef>
                  <a:spcPct val="0"/>
                </a:spcBef>
                <a:spcAft>
                  <a:spcPct val="0"/>
                </a:spcAft>
                <a:defRPr kern="1200">
                  <a:solidFill>
                    <a:schemeClr val="tx1"/>
                  </a:solidFill>
                  <a:latin typeface="Arial" charset="0"/>
                  <a:ea typeface="ヒラギノ角ゴ Pro W3"/>
                  <a:cs typeface="ヒラギノ角ゴ Pro W3"/>
                </a:defRPr>
              </a:lvl4pPr>
              <a:lvl5pPr marL="1828800" algn="l" defTabSz="457200" rtl="0" fontAlgn="base">
                <a:spcBef>
                  <a:spcPct val="0"/>
                </a:spcBef>
                <a:spcAft>
                  <a:spcPct val="0"/>
                </a:spcAft>
                <a:defRPr kern="1200">
                  <a:solidFill>
                    <a:schemeClr val="tx1"/>
                  </a:solidFill>
                  <a:latin typeface="Arial" charset="0"/>
                  <a:ea typeface="ヒラギノ角ゴ Pro W3"/>
                  <a:cs typeface="ヒラギノ角ゴ Pro W3"/>
                </a:defRPr>
              </a:lvl5pPr>
              <a:lvl6pPr marL="2286000" algn="l" defTabSz="914400" rtl="0" eaLnBrk="1" latinLnBrk="0" hangingPunct="1">
                <a:defRPr kern="1200">
                  <a:solidFill>
                    <a:schemeClr val="tx1"/>
                  </a:solidFill>
                  <a:latin typeface="Arial" charset="0"/>
                  <a:ea typeface="ヒラギノ角ゴ Pro W3"/>
                  <a:cs typeface="ヒラギノ角ゴ Pro W3"/>
                </a:defRPr>
              </a:lvl6pPr>
              <a:lvl7pPr marL="2743200" algn="l" defTabSz="914400" rtl="0" eaLnBrk="1" latinLnBrk="0" hangingPunct="1">
                <a:defRPr kern="1200">
                  <a:solidFill>
                    <a:schemeClr val="tx1"/>
                  </a:solidFill>
                  <a:latin typeface="Arial" charset="0"/>
                  <a:ea typeface="ヒラギノ角ゴ Pro W3"/>
                  <a:cs typeface="ヒラギノ角ゴ Pro W3"/>
                </a:defRPr>
              </a:lvl7pPr>
              <a:lvl8pPr marL="3200400" algn="l" defTabSz="914400" rtl="0" eaLnBrk="1" latinLnBrk="0" hangingPunct="1">
                <a:defRPr kern="1200">
                  <a:solidFill>
                    <a:schemeClr val="tx1"/>
                  </a:solidFill>
                  <a:latin typeface="Arial" charset="0"/>
                  <a:ea typeface="ヒラギノ角ゴ Pro W3"/>
                  <a:cs typeface="ヒラギノ角ゴ Pro W3"/>
                </a:defRPr>
              </a:lvl8pPr>
              <a:lvl9pPr marL="3657600" algn="l" defTabSz="914400" rtl="0" eaLnBrk="1" latinLnBrk="0" hangingPunct="1">
                <a:defRPr kern="1200">
                  <a:solidFill>
                    <a:schemeClr val="tx1"/>
                  </a:solidFill>
                  <a:latin typeface="Arial" charset="0"/>
                  <a:ea typeface="ヒラギノ角ゴ Pro W3"/>
                  <a:cs typeface="ヒラギノ角ゴ Pro W3"/>
                </a:defRPr>
              </a:lvl9pPr>
            </a:lstStyle>
            <a:p>
              <a:endParaRPr lang="en-US"/>
            </a:p>
          </p:txBody>
        </p:sp>
        <p:sp>
          <p:nvSpPr>
            <p:cNvPr id="125" name="Freeform 148">
              <a:extLst>
                <a:ext uri="{FF2B5EF4-FFF2-40B4-BE49-F238E27FC236}">
                  <a16:creationId xmlns:a16="http://schemas.microsoft.com/office/drawing/2014/main" id="{D6321707-3F87-4BA2-92D9-10F9F7C11859}"/>
                </a:ext>
              </a:extLst>
            </p:cNvPr>
            <p:cNvSpPr>
              <a:spLocks/>
            </p:cNvSpPr>
            <p:nvPr/>
          </p:nvSpPr>
          <p:spPr bwMode="auto">
            <a:xfrm>
              <a:off x="5962062" y="3479228"/>
              <a:ext cx="200276" cy="183081"/>
            </a:xfrm>
            <a:custGeom>
              <a:avLst/>
              <a:gdLst>
                <a:gd name="T0" fmla="*/ 5 w 48"/>
                <a:gd name="T1" fmla="*/ 44 h 44"/>
                <a:gd name="T2" fmla="*/ 0 w 48"/>
                <a:gd name="T3" fmla="*/ 28 h 44"/>
                <a:gd name="T4" fmla="*/ 28 w 48"/>
                <a:gd name="T5" fmla="*/ 0 h 44"/>
                <a:gd name="T6" fmla="*/ 48 w 48"/>
                <a:gd name="T7" fmla="*/ 8 h 44"/>
              </a:gdLst>
              <a:ahLst/>
              <a:cxnLst>
                <a:cxn ang="0">
                  <a:pos x="T0" y="T1"/>
                </a:cxn>
                <a:cxn ang="0">
                  <a:pos x="T2" y="T3"/>
                </a:cxn>
                <a:cxn ang="0">
                  <a:pos x="T4" y="T5"/>
                </a:cxn>
                <a:cxn ang="0">
                  <a:pos x="T6" y="T7"/>
                </a:cxn>
              </a:cxnLst>
              <a:rect l="0" t="0" r="r" b="b"/>
              <a:pathLst>
                <a:path w="48" h="44">
                  <a:moveTo>
                    <a:pt x="5" y="44"/>
                  </a:moveTo>
                  <a:cubicBezTo>
                    <a:pt x="2" y="40"/>
                    <a:pt x="0" y="34"/>
                    <a:pt x="0" y="28"/>
                  </a:cubicBezTo>
                  <a:cubicBezTo>
                    <a:pt x="0" y="13"/>
                    <a:pt x="12" y="0"/>
                    <a:pt x="28" y="0"/>
                  </a:cubicBezTo>
                  <a:cubicBezTo>
                    <a:pt x="36" y="0"/>
                    <a:pt x="43" y="3"/>
                    <a:pt x="48" y="8"/>
                  </a:cubicBezTo>
                </a:path>
              </a:pathLst>
            </a:custGeom>
            <a:noFill/>
            <a:ln w="31750" cap="rnd">
              <a:solidFill>
                <a:schemeClr val="bg2"/>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GB"/>
              </a:defPPr>
              <a:lvl1pPr algn="l" defTabSz="457200" rtl="0" fontAlgn="base">
                <a:spcBef>
                  <a:spcPct val="0"/>
                </a:spcBef>
                <a:spcAft>
                  <a:spcPct val="0"/>
                </a:spcAft>
                <a:defRPr kern="1200">
                  <a:solidFill>
                    <a:schemeClr val="tx1"/>
                  </a:solidFill>
                  <a:latin typeface="Arial" charset="0"/>
                  <a:ea typeface="ヒラギノ角ゴ Pro W3"/>
                  <a:cs typeface="ヒラギノ角ゴ Pro W3"/>
                </a:defRPr>
              </a:lvl1pPr>
              <a:lvl2pPr marL="457200" algn="l" defTabSz="457200" rtl="0" fontAlgn="base">
                <a:spcBef>
                  <a:spcPct val="0"/>
                </a:spcBef>
                <a:spcAft>
                  <a:spcPct val="0"/>
                </a:spcAft>
                <a:defRPr kern="1200">
                  <a:solidFill>
                    <a:schemeClr val="tx1"/>
                  </a:solidFill>
                  <a:latin typeface="Arial" charset="0"/>
                  <a:ea typeface="ヒラギノ角ゴ Pro W3"/>
                  <a:cs typeface="ヒラギノ角ゴ Pro W3"/>
                </a:defRPr>
              </a:lvl2pPr>
              <a:lvl3pPr marL="914400" algn="l" defTabSz="457200" rtl="0" fontAlgn="base">
                <a:spcBef>
                  <a:spcPct val="0"/>
                </a:spcBef>
                <a:spcAft>
                  <a:spcPct val="0"/>
                </a:spcAft>
                <a:defRPr kern="1200">
                  <a:solidFill>
                    <a:schemeClr val="tx1"/>
                  </a:solidFill>
                  <a:latin typeface="Arial" charset="0"/>
                  <a:ea typeface="ヒラギノ角ゴ Pro W3"/>
                  <a:cs typeface="ヒラギノ角ゴ Pro W3"/>
                </a:defRPr>
              </a:lvl3pPr>
              <a:lvl4pPr marL="1371600" algn="l" defTabSz="457200" rtl="0" fontAlgn="base">
                <a:spcBef>
                  <a:spcPct val="0"/>
                </a:spcBef>
                <a:spcAft>
                  <a:spcPct val="0"/>
                </a:spcAft>
                <a:defRPr kern="1200">
                  <a:solidFill>
                    <a:schemeClr val="tx1"/>
                  </a:solidFill>
                  <a:latin typeface="Arial" charset="0"/>
                  <a:ea typeface="ヒラギノ角ゴ Pro W3"/>
                  <a:cs typeface="ヒラギノ角ゴ Pro W3"/>
                </a:defRPr>
              </a:lvl4pPr>
              <a:lvl5pPr marL="1828800" algn="l" defTabSz="457200" rtl="0" fontAlgn="base">
                <a:spcBef>
                  <a:spcPct val="0"/>
                </a:spcBef>
                <a:spcAft>
                  <a:spcPct val="0"/>
                </a:spcAft>
                <a:defRPr kern="1200">
                  <a:solidFill>
                    <a:schemeClr val="tx1"/>
                  </a:solidFill>
                  <a:latin typeface="Arial" charset="0"/>
                  <a:ea typeface="ヒラギノ角ゴ Pro W3"/>
                  <a:cs typeface="ヒラギノ角ゴ Pro W3"/>
                </a:defRPr>
              </a:lvl5pPr>
              <a:lvl6pPr marL="2286000" algn="l" defTabSz="914400" rtl="0" eaLnBrk="1" latinLnBrk="0" hangingPunct="1">
                <a:defRPr kern="1200">
                  <a:solidFill>
                    <a:schemeClr val="tx1"/>
                  </a:solidFill>
                  <a:latin typeface="Arial" charset="0"/>
                  <a:ea typeface="ヒラギノ角ゴ Pro W3"/>
                  <a:cs typeface="ヒラギノ角ゴ Pro W3"/>
                </a:defRPr>
              </a:lvl6pPr>
              <a:lvl7pPr marL="2743200" algn="l" defTabSz="914400" rtl="0" eaLnBrk="1" latinLnBrk="0" hangingPunct="1">
                <a:defRPr kern="1200">
                  <a:solidFill>
                    <a:schemeClr val="tx1"/>
                  </a:solidFill>
                  <a:latin typeface="Arial" charset="0"/>
                  <a:ea typeface="ヒラギノ角ゴ Pro W3"/>
                  <a:cs typeface="ヒラギノ角ゴ Pro W3"/>
                </a:defRPr>
              </a:lvl7pPr>
              <a:lvl8pPr marL="3200400" algn="l" defTabSz="914400" rtl="0" eaLnBrk="1" latinLnBrk="0" hangingPunct="1">
                <a:defRPr kern="1200">
                  <a:solidFill>
                    <a:schemeClr val="tx1"/>
                  </a:solidFill>
                  <a:latin typeface="Arial" charset="0"/>
                  <a:ea typeface="ヒラギノ角ゴ Pro W3"/>
                  <a:cs typeface="ヒラギノ角ゴ Pro W3"/>
                </a:defRPr>
              </a:lvl8pPr>
              <a:lvl9pPr marL="3657600" algn="l" defTabSz="914400" rtl="0" eaLnBrk="1" latinLnBrk="0" hangingPunct="1">
                <a:defRPr kern="1200">
                  <a:solidFill>
                    <a:schemeClr val="tx1"/>
                  </a:solidFill>
                  <a:latin typeface="Arial" charset="0"/>
                  <a:ea typeface="ヒラギノ角ゴ Pro W3"/>
                  <a:cs typeface="ヒラギノ角ゴ Pro W3"/>
                </a:defRPr>
              </a:lvl9pPr>
            </a:lstStyle>
            <a:p>
              <a:endParaRPr lang="en-US"/>
            </a:p>
          </p:txBody>
        </p:sp>
        <p:sp>
          <p:nvSpPr>
            <p:cNvPr id="126" name="Freeform 149">
              <a:extLst>
                <a:ext uri="{FF2B5EF4-FFF2-40B4-BE49-F238E27FC236}">
                  <a16:creationId xmlns:a16="http://schemas.microsoft.com/office/drawing/2014/main" id="{558DABFE-1846-4458-8A40-D3E5395C0688}"/>
                </a:ext>
              </a:extLst>
            </p:cNvPr>
            <p:cNvSpPr>
              <a:spLocks/>
            </p:cNvSpPr>
            <p:nvPr/>
          </p:nvSpPr>
          <p:spPr bwMode="auto">
            <a:xfrm>
              <a:off x="6166384" y="3453940"/>
              <a:ext cx="217472" cy="92046"/>
            </a:xfrm>
            <a:custGeom>
              <a:avLst/>
              <a:gdLst>
                <a:gd name="T0" fmla="*/ 0 w 52"/>
                <a:gd name="T1" fmla="*/ 15 h 22"/>
                <a:gd name="T2" fmla="*/ 25 w 52"/>
                <a:gd name="T3" fmla="*/ 0 h 22"/>
                <a:gd name="T4" fmla="*/ 52 w 52"/>
                <a:gd name="T5" fmla="*/ 22 h 22"/>
              </a:gdLst>
              <a:ahLst/>
              <a:cxnLst>
                <a:cxn ang="0">
                  <a:pos x="T0" y="T1"/>
                </a:cxn>
                <a:cxn ang="0">
                  <a:pos x="T2" y="T3"/>
                </a:cxn>
                <a:cxn ang="0">
                  <a:pos x="T4" y="T5"/>
                </a:cxn>
              </a:cxnLst>
              <a:rect l="0" t="0" r="r" b="b"/>
              <a:pathLst>
                <a:path w="52" h="22">
                  <a:moveTo>
                    <a:pt x="0" y="15"/>
                  </a:moveTo>
                  <a:cubicBezTo>
                    <a:pt x="5" y="6"/>
                    <a:pt x="14" y="0"/>
                    <a:pt x="25" y="0"/>
                  </a:cubicBezTo>
                  <a:cubicBezTo>
                    <a:pt x="38" y="0"/>
                    <a:pt x="49" y="10"/>
                    <a:pt x="52" y="22"/>
                  </a:cubicBezTo>
                </a:path>
              </a:pathLst>
            </a:custGeom>
            <a:noFill/>
            <a:ln w="31750" cap="rnd">
              <a:solidFill>
                <a:schemeClr val="bg2"/>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GB"/>
              </a:defPPr>
              <a:lvl1pPr algn="l" defTabSz="457200" rtl="0" fontAlgn="base">
                <a:spcBef>
                  <a:spcPct val="0"/>
                </a:spcBef>
                <a:spcAft>
                  <a:spcPct val="0"/>
                </a:spcAft>
                <a:defRPr kern="1200">
                  <a:solidFill>
                    <a:schemeClr val="tx1"/>
                  </a:solidFill>
                  <a:latin typeface="Arial" charset="0"/>
                  <a:ea typeface="ヒラギノ角ゴ Pro W3"/>
                  <a:cs typeface="ヒラギノ角ゴ Pro W3"/>
                </a:defRPr>
              </a:lvl1pPr>
              <a:lvl2pPr marL="457200" algn="l" defTabSz="457200" rtl="0" fontAlgn="base">
                <a:spcBef>
                  <a:spcPct val="0"/>
                </a:spcBef>
                <a:spcAft>
                  <a:spcPct val="0"/>
                </a:spcAft>
                <a:defRPr kern="1200">
                  <a:solidFill>
                    <a:schemeClr val="tx1"/>
                  </a:solidFill>
                  <a:latin typeface="Arial" charset="0"/>
                  <a:ea typeface="ヒラギノ角ゴ Pro W3"/>
                  <a:cs typeface="ヒラギノ角ゴ Pro W3"/>
                </a:defRPr>
              </a:lvl2pPr>
              <a:lvl3pPr marL="914400" algn="l" defTabSz="457200" rtl="0" fontAlgn="base">
                <a:spcBef>
                  <a:spcPct val="0"/>
                </a:spcBef>
                <a:spcAft>
                  <a:spcPct val="0"/>
                </a:spcAft>
                <a:defRPr kern="1200">
                  <a:solidFill>
                    <a:schemeClr val="tx1"/>
                  </a:solidFill>
                  <a:latin typeface="Arial" charset="0"/>
                  <a:ea typeface="ヒラギノ角ゴ Pro W3"/>
                  <a:cs typeface="ヒラギノ角ゴ Pro W3"/>
                </a:defRPr>
              </a:lvl3pPr>
              <a:lvl4pPr marL="1371600" algn="l" defTabSz="457200" rtl="0" fontAlgn="base">
                <a:spcBef>
                  <a:spcPct val="0"/>
                </a:spcBef>
                <a:spcAft>
                  <a:spcPct val="0"/>
                </a:spcAft>
                <a:defRPr kern="1200">
                  <a:solidFill>
                    <a:schemeClr val="tx1"/>
                  </a:solidFill>
                  <a:latin typeface="Arial" charset="0"/>
                  <a:ea typeface="ヒラギノ角ゴ Pro W3"/>
                  <a:cs typeface="ヒラギノ角ゴ Pro W3"/>
                </a:defRPr>
              </a:lvl4pPr>
              <a:lvl5pPr marL="1828800" algn="l" defTabSz="457200" rtl="0" fontAlgn="base">
                <a:spcBef>
                  <a:spcPct val="0"/>
                </a:spcBef>
                <a:spcAft>
                  <a:spcPct val="0"/>
                </a:spcAft>
                <a:defRPr kern="1200">
                  <a:solidFill>
                    <a:schemeClr val="tx1"/>
                  </a:solidFill>
                  <a:latin typeface="Arial" charset="0"/>
                  <a:ea typeface="ヒラギノ角ゴ Pro W3"/>
                  <a:cs typeface="ヒラギノ角ゴ Pro W3"/>
                </a:defRPr>
              </a:lvl5pPr>
              <a:lvl6pPr marL="2286000" algn="l" defTabSz="914400" rtl="0" eaLnBrk="1" latinLnBrk="0" hangingPunct="1">
                <a:defRPr kern="1200">
                  <a:solidFill>
                    <a:schemeClr val="tx1"/>
                  </a:solidFill>
                  <a:latin typeface="Arial" charset="0"/>
                  <a:ea typeface="ヒラギノ角ゴ Pro W3"/>
                  <a:cs typeface="ヒラギノ角ゴ Pro W3"/>
                </a:defRPr>
              </a:lvl6pPr>
              <a:lvl7pPr marL="2743200" algn="l" defTabSz="914400" rtl="0" eaLnBrk="1" latinLnBrk="0" hangingPunct="1">
                <a:defRPr kern="1200">
                  <a:solidFill>
                    <a:schemeClr val="tx1"/>
                  </a:solidFill>
                  <a:latin typeface="Arial" charset="0"/>
                  <a:ea typeface="ヒラギノ角ゴ Pro W3"/>
                  <a:cs typeface="ヒラギノ角ゴ Pro W3"/>
                </a:defRPr>
              </a:lvl7pPr>
              <a:lvl8pPr marL="3200400" algn="l" defTabSz="914400" rtl="0" eaLnBrk="1" latinLnBrk="0" hangingPunct="1">
                <a:defRPr kern="1200">
                  <a:solidFill>
                    <a:schemeClr val="tx1"/>
                  </a:solidFill>
                  <a:latin typeface="Arial" charset="0"/>
                  <a:ea typeface="ヒラギノ角ゴ Pro W3"/>
                  <a:cs typeface="ヒラギノ角ゴ Pro W3"/>
                </a:defRPr>
              </a:lvl8pPr>
              <a:lvl9pPr marL="3657600" algn="l" defTabSz="914400" rtl="0" eaLnBrk="1" latinLnBrk="0" hangingPunct="1">
                <a:defRPr kern="1200">
                  <a:solidFill>
                    <a:schemeClr val="tx1"/>
                  </a:solidFill>
                  <a:latin typeface="Arial" charset="0"/>
                  <a:ea typeface="ヒラギノ角ゴ Pro W3"/>
                  <a:cs typeface="ヒラギノ角ゴ Pro W3"/>
                </a:defRPr>
              </a:lvl9pPr>
            </a:lstStyle>
            <a:p>
              <a:endParaRPr lang="en-US"/>
            </a:p>
          </p:txBody>
        </p:sp>
        <p:sp>
          <p:nvSpPr>
            <p:cNvPr id="127" name="Freeform 150">
              <a:extLst>
                <a:ext uri="{FF2B5EF4-FFF2-40B4-BE49-F238E27FC236}">
                  <a16:creationId xmlns:a16="http://schemas.microsoft.com/office/drawing/2014/main" id="{F88D7141-5AD2-46CA-9117-1C7A17685216}"/>
                </a:ext>
              </a:extLst>
            </p:cNvPr>
            <p:cNvSpPr>
              <a:spLocks/>
            </p:cNvSpPr>
            <p:nvPr/>
          </p:nvSpPr>
          <p:spPr bwMode="auto">
            <a:xfrm>
              <a:off x="6337327" y="3545986"/>
              <a:ext cx="146667" cy="88000"/>
            </a:xfrm>
            <a:custGeom>
              <a:avLst/>
              <a:gdLst>
                <a:gd name="T0" fmla="*/ 35 w 35"/>
                <a:gd name="T1" fmla="*/ 21 h 21"/>
                <a:gd name="T2" fmla="*/ 8 w 35"/>
                <a:gd name="T3" fmla="*/ 0 h 21"/>
                <a:gd name="T4" fmla="*/ 0 w 35"/>
                <a:gd name="T5" fmla="*/ 2 h 21"/>
              </a:gdLst>
              <a:ahLst/>
              <a:cxnLst>
                <a:cxn ang="0">
                  <a:pos x="T0" y="T1"/>
                </a:cxn>
                <a:cxn ang="0">
                  <a:pos x="T2" y="T3"/>
                </a:cxn>
                <a:cxn ang="0">
                  <a:pos x="T4" y="T5"/>
                </a:cxn>
              </a:cxnLst>
              <a:rect l="0" t="0" r="r" b="b"/>
              <a:pathLst>
                <a:path w="35" h="21">
                  <a:moveTo>
                    <a:pt x="35" y="21"/>
                  </a:moveTo>
                  <a:cubicBezTo>
                    <a:pt x="32" y="9"/>
                    <a:pt x="21" y="0"/>
                    <a:pt x="8" y="0"/>
                  </a:cubicBezTo>
                  <a:cubicBezTo>
                    <a:pt x="8" y="0"/>
                    <a:pt x="5" y="0"/>
                    <a:pt x="0" y="2"/>
                  </a:cubicBezTo>
                </a:path>
              </a:pathLst>
            </a:custGeom>
            <a:noFill/>
            <a:ln w="31750" cap="rnd">
              <a:solidFill>
                <a:schemeClr val="bg2"/>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GB"/>
              </a:defPPr>
              <a:lvl1pPr algn="l" defTabSz="457200" rtl="0" fontAlgn="base">
                <a:spcBef>
                  <a:spcPct val="0"/>
                </a:spcBef>
                <a:spcAft>
                  <a:spcPct val="0"/>
                </a:spcAft>
                <a:defRPr kern="1200">
                  <a:solidFill>
                    <a:schemeClr val="tx1"/>
                  </a:solidFill>
                  <a:latin typeface="Arial" charset="0"/>
                  <a:ea typeface="ヒラギノ角ゴ Pro W3"/>
                  <a:cs typeface="ヒラギノ角ゴ Pro W3"/>
                </a:defRPr>
              </a:lvl1pPr>
              <a:lvl2pPr marL="457200" algn="l" defTabSz="457200" rtl="0" fontAlgn="base">
                <a:spcBef>
                  <a:spcPct val="0"/>
                </a:spcBef>
                <a:spcAft>
                  <a:spcPct val="0"/>
                </a:spcAft>
                <a:defRPr kern="1200">
                  <a:solidFill>
                    <a:schemeClr val="tx1"/>
                  </a:solidFill>
                  <a:latin typeface="Arial" charset="0"/>
                  <a:ea typeface="ヒラギノ角ゴ Pro W3"/>
                  <a:cs typeface="ヒラギノ角ゴ Pro W3"/>
                </a:defRPr>
              </a:lvl2pPr>
              <a:lvl3pPr marL="914400" algn="l" defTabSz="457200" rtl="0" fontAlgn="base">
                <a:spcBef>
                  <a:spcPct val="0"/>
                </a:spcBef>
                <a:spcAft>
                  <a:spcPct val="0"/>
                </a:spcAft>
                <a:defRPr kern="1200">
                  <a:solidFill>
                    <a:schemeClr val="tx1"/>
                  </a:solidFill>
                  <a:latin typeface="Arial" charset="0"/>
                  <a:ea typeface="ヒラギノ角ゴ Pro W3"/>
                  <a:cs typeface="ヒラギノ角ゴ Pro W3"/>
                </a:defRPr>
              </a:lvl3pPr>
              <a:lvl4pPr marL="1371600" algn="l" defTabSz="457200" rtl="0" fontAlgn="base">
                <a:spcBef>
                  <a:spcPct val="0"/>
                </a:spcBef>
                <a:spcAft>
                  <a:spcPct val="0"/>
                </a:spcAft>
                <a:defRPr kern="1200">
                  <a:solidFill>
                    <a:schemeClr val="tx1"/>
                  </a:solidFill>
                  <a:latin typeface="Arial" charset="0"/>
                  <a:ea typeface="ヒラギノ角ゴ Pro W3"/>
                  <a:cs typeface="ヒラギノ角ゴ Pro W3"/>
                </a:defRPr>
              </a:lvl4pPr>
              <a:lvl5pPr marL="1828800" algn="l" defTabSz="457200" rtl="0" fontAlgn="base">
                <a:spcBef>
                  <a:spcPct val="0"/>
                </a:spcBef>
                <a:spcAft>
                  <a:spcPct val="0"/>
                </a:spcAft>
                <a:defRPr kern="1200">
                  <a:solidFill>
                    <a:schemeClr val="tx1"/>
                  </a:solidFill>
                  <a:latin typeface="Arial" charset="0"/>
                  <a:ea typeface="ヒラギノ角ゴ Pro W3"/>
                  <a:cs typeface="ヒラギノ角ゴ Pro W3"/>
                </a:defRPr>
              </a:lvl5pPr>
              <a:lvl6pPr marL="2286000" algn="l" defTabSz="914400" rtl="0" eaLnBrk="1" latinLnBrk="0" hangingPunct="1">
                <a:defRPr kern="1200">
                  <a:solidFill>
                    <a:schemeClr val="tx1"/>
                  </a:solidFill>
                  <a:latin typeface="Arial" charset="0"/>
                  <a:ea typeface="ヒラギノ角ゴ Pro W3"/>
                  <a:cs typeface="ヒラギノ角ゴ Pro W3"/>
                </a:defRPr>
              </a:lvl6pPr>
              <a:lvl7pPr marL="2743200" algn="l" defTabSz="914400" rtl="0" eaLnBrk="1" latinLnBrk="0" hangingPunct="1">
                <a:defRPr kern="1200">
                  <a:solidFill>
                    <a:schemeClr val="tx1"/>
                  </a:solidFill>
                  <a:latin typeface="Arial" charset="0"/>
                  <a:ea typeface="ヒラギノ角ゴ Pro W3"/>
                  <a:cs typeface="ヒラギノ角ゴ Pro W3"/>
                </a:defRPr>
              </a:lvl7pPr>
              <a:lvl8pPr marL="3200400" algn="l" defTabSz="914400" rtl="0" eaLnBrk="1" latinLnBrk="0" hangingPunct="1">
                <a:defRPr kern="1200">
                  <a:solidFill>
                    <a:schemeClr val="tx1"/>
                  </a:solidFill>
                  <a:latin typeface="Arial" charset="0"/>
                  <a:ea typeface="ヒラギノ角ゴ Pro W3"/>
                  <a:cs typeface="ヒラギノ角ゴ Pro W3"/>
                </a:defRPr>
              </a:lvl8pPr>
              <a:lvl9pPr marL="3657600" algn="l" defTabSz="914400" rtl="0" eaLnBrk="1" latinLnBrk="0" hangingPunct="1">
                <a:defRPr kern="1200">
                  <a:solidFill>
                    <a:schemeClr val="tx1"/>
                  </a:solidFill>
                  <a:latin typeface="Arial" charset="0"/>
                  <a:ea typeface="ヒラギノ角ゴ Pro W3"/>
                  <a:cs typeface="ヒラギノ角ゴ Pro W3"/>
                </a:defRPr>
              </a:lvl9pPr>
            </a:lstStyle>
            <a:p>
              <a:endParaRPr lang="en-US"/>
            </a:p>
          </p:txBody>
        </p:sp>
        <p:sp>
          <p:nvSpPr>
            <p:cNvPr id="128" name="Freeform 162">
              <a:extLst>
                <a:ext uri="{FF2B5EF4-FFF2-40B4-BE49-F238E27FC236}">
                  <a16:creationId xmlns:a16="http://schemas.microsoft.com/office/drawing/2014/main" id="{8FB4E37E-AA7A-4DAF-A93F-0584DB49F682}"/>
                </a:ext>
              </a:extLst>
            </p:cNvPr>
            <p:cNvSpPr>
              <a:spLocks/>
            </p:cNvSpPr>
            <p:nvPr/>
          </p:nvSpPr>
          <p:spPr bwMode="auto">
            <a:xfrm>
              <a:off x="5966108" y="3624883"/>
              <a:ext cx="647357" cy="241748"/>
            </a:xfrm>
            <a:custGeom>
              <a:avLst/>
              <a:gdLst>
                <a:gd name="T0" fmla="*/ 0 w 155"/>
                <a:gd name="T1" fmla="*/ 58 h 58"/>
                <a:gd name="T2" fmla="*/ 97 w 155"/>
                <a:gd name="T3" fmla="*/ 58 h 58"/>
                <a:gd name="T4" fmla="*/ 132 w 155"/>
                <a:gd name="T5" fmla="*/ 57 h 58"/>
                <a:gd name="T6" fmla="*/ 155 w 155"/>
                <a:gd name="T7" fmla="*/ 30 h 58"/>
                <a:gd name="T8" fmla="*/ 127 w 155"/>
                <a:gd name="T9" fmla="*/ 2 h 58"/>
                <a:gd name="T10" fmla="*/ 109 w 155"/>
                <a:gd name="T11" fmla="*/ 12 h 58"/>
              </a:gdLst>
              <a:ahLst/>
              <a:cxnLst>
                <a:cxn ang="0">
                  <a:pos x="T0" y="T1"/>
                </a:cxn>
                <a:cxn ang="0">
                  <a:pos x="T2" y="T3"/>
                </a:cxn>
                <a:cxn ang="0">
                  <a:pos x="T4" y="T5"/>
                </a:cxn>
                <a:cxn ang="0">
                  <a:pos x="T6" y="T7"/>
                </a:cxn>
                <a:cxn ang="0">
                  <a:pos x="T8" y="T9"/>
                </a:cxn>
                <a:cxn ang="0">
                  <a:pos x="T10" y="T11"/>
                </a:cxn>
              </a:cxnLst>
              <a:rect l="0" t="0" r="r" b="b"/>
              <a:pathLst>
                <a:path w="155" h="58">
                  <a:moveTo>
                    <a:pt x="0" y="58"/>
                  </a:moveTo>
                  <a:cubicBezTo>
                    <a:pt x="97" y="58"/>
                    <a:pt x="97" y="58"/>
                    <a:pt x="97" y="58"/>
                  </a:cubicBezTo>
                  <a:cubicBezTo>
                    <a:pt x="132" y="57"/>
                    <a:pt x="132" y="57"/>
                    <a:pt x="132" y="57"/>
                  </a:cubicBezTo>
                  <a:cubicBezTo>
                    <a:pt x="150" y="57"/>
                    <a:pt x="155" y="39"/>
                    <a:pt x="155" y="30"/>
                  </a:cubicBezTo>
                  <a:cubicBezTo>
                    <a:pt x="155" y="14"/>
                    <a:pt x="143" y="2"/>
                    <a:pt x="127" y="2"/>
                  </a:cubicBezTo>
                  <a:cubicBezTo>
                    <a:pt x="127" y="2"/>
                    <a:pt x="118" y="0"/>
                    <a:pt x="109" y="12"/>
                  </a:cubicBezTo>
                </a:path>
              </a:pathLst>
            </a:custGeom>
            <a:noFill/>
            <a:ln w="31750" cap="rnd">
              <a:solidFill>
                <a:schemeClr val="bg2"/>
              </a:solidFill>
              <a:prstDash val="solid"/>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en-GB"/>
              </a:defPPr>
              <a:lvl1pPr algn="l" defTabSz="457200" rtl="0" fontAlgn="base">
                <a:spcBef>
                  <a:spcPct val="0"/>
                </a:spcBef>
                <a:spcAft>
                  <a:spcPct val="0"/>
                </a:spcAft>
                <a:defRPr kern="1200">
                  <a:solidFill>
                    <a:schemeClr val="tx1"/>
                  </a:solidFill>
                  <a:latin typeface="Arial" charset="0"/>
                  <a:ea typeface="ヒラギノ角ゴ Pro W3"/>
                  <a:cs typeface="ヒラギノ角ゴ Pro W3"/>
                </a:defRPr>
              </a:lvl1pPr>
              <a:lvl2pPr marL="457200" algn="l" defTabSz="457200" rtl="0" fontAlgn="base">
                <a:spcBef>
                  <a:spcPct val="0"/>
                </a:spcBef>
                <a:spcAft>
                  <a:spcPct val="0"/>
                </a:spcAft>
                <a:defRPr kern="1200">
                  <a:solidFill>
                    <a:schemeClr val="tx1"/>
                  </a:solidFill>
                  <a:latin typeface="Arial" charset="0"/>
                  <a:ea typeface="ヒラギノ角ゴ Pro W3"/>
                  <a:cs typeface="ヒラギノ角ゴ Pro W3"/>
                </a:defRPr>
              </a:lvl2pPr>
              <a:lvl3pPr marL="914400" algn="l" defTabSz="457200" rtl="0" fontAlgn="base">
                <a:spcBef>
                  <a:spcPct val="0"/>
                </a:spcBef>
                <a:spcAft>
                  <a:spcPct val="0"/>
                </a:spcAft>
                <a:defRPr kern="1200">
                  <a:solidFill>
                    <a:schemeClr val="tx1"/>
                  </a:solidFill>
                  <a:latin typeface="Arial" charset="0"/>
                  <a:ea typeface="ヒラギノ角ゴ Pro W3"/>
                  <a:cs typeface="ヒラギノ角ゴ Pro W3"/>
                </a:defRPr>
              </a:lvl3pPr>
              <a:lvl4pPr marL="1371600" algn="l" defTabSz="457200" rtl="0" fontAlgn="base">
                <a:spcBef>
                  <a:spcPct val="0"/>
                </a:spcBef>
                <a:spcAft>
                  <a:spcPct val="0"/>
                </a:spcAft>
                <a:defRPr kern="1200">
                  <a:solidFill>
                    <a:schemeClr val="tx1"/>
                  </a:solidFill>
                  <a:latin typeface="Arial" charset="0"/>
                  <a:ea typeface="ヒラギノ角ゴ Pro W3"/>
                  <a:cs typeface="ヒラギノ角ゴ Pro W3"/>
                </a:defRPr>
              </a:lvl4pPr>
              <a:lvl5pPr marL="1828800" algn="l" defTabSz="457200" rtl="0" fontAlgn="base">
                <a:spcBef>
                  <a:spcPct val="0"/>
                </a:spcBef>
                <a:spcAft>
                  <a:spcPct val="0"/>
                </a:spcAft>
                <a:defRPr kern="1200">
                  <a:solidFill>
                    <a:schemeClr val="tx1"/>
                  </a:solidFill>
                  <a:latin typeface="Arial" charset="0"/>
                  <a:ea typeface="ヒラギノ角ゴ Pro W3"/>
                  <a:cs typeface="ヒラギノ角ゴ Pro W3"/>
                </a:defRPr>
              </a:lvl5pPr>
              <a:lvl6pPr marL="2286000" algn="l" defTabSz="914400" rtl="0" eaLnBrk="1" latinLnBrk="0" hangingPunct="1">
                <a:defRPr kern="1200">
                  <a:solidFill>
                    <a:schemeClr val="tx1"/>
                  </a:solidFill>
                  <a:latin typeface="Arial" charset="0"/>
                  <a:ea typeface="ヒラギノ角ゴ Pro W3"/>
                  <a:cs typeface="ヒラギノ角ゴ Pro W3"/>
                </a:defRPr>
              </a:lvl6pPr>
              <a:lvl7pPr marL="2743200" algn="l" defTabSz="914400" rtl="0" eaLnBrk="1" latinLnBrk="0" hangingPunct="1">
                <a:defRPr kern="1200">
                  <a:solidFill>
                    <a:schemeClr val="tx1"/>
                  </a:solidFill>
                  <a:latin typeface="Arial" charset="0"/>
                  <a:ea typeface="ヒラギノ角ゴ Pro W3"/>
                  <a:cs typeface="ヒラギノ角ゴ Pro W3"/>
                </a:defRPr>
              </a:lvl7pPr>
              <a:lvl8pPr marL="3200400" algn="l" defTabSz="914400" rtl="0" eaLnBrk="1" latinLnBrk="0" hangingPunct="1">
                <a:defRPr kern="1200">
                  <a:solidFill>
                    <a:schemeClr val="tx1"/>
                  </a:solidFill>
                  <a:latin typeface="Arial" charset="0"/>
                  <a:ea typeface="ヒラギノ角ゴ Pro W3"/>
                  <a:cs typeface="ヒラギノ角ゴ Pro W3"/>
                </a:defRPr>
              </a:lvl8pPr>
              <a:lvl9pPr marL="3657600" algn="l" defTabSz="914400" rtl="0" eaLnBrk="1" latinLnBrk="0" hangingPunct="1">
                <a:defRPr kern="1200">
                  <a:solidFill>
                    <a:schemeClr val="tx1"/>
                  </a:solidFill>
                  <a:latin typeface="Arial" charset="0"/>
                  <a:ea typeface="ヒラギノ角ゴ Pro W3"/>
                  <a:cs typeface="ヒラギノ角ゴ Pro W3"/>
                </a:defRPr>
              </a:lvl9pPr>
            </a:lstStyle>
            <a:p>
              <a:endParaRPr lang="en-US"/>
            </a:p>
          </p:txBody>
        </p:sp>
      </p:grpSp>
      <p:grpSp>
        <p:nvGrpSpPr>
          <p:cNvPr id="47" name="Group 46">
            <a:extLst>
              <a:ext uri="{FF2B5EF4-FFF2-40B4-BE49-F238E27FC236}">
                <a16:creationId xmlns:a16="http://schemas.microsoft.com/office/drawing/2014/main" id="{27553CAA-F23C-41A0-98CD-BBB798F0533A}"/>
              </a:ext>
            </a:extLst>
          </p:cNvPr>
          <p:cNvGrpSpPr/>
          <p:nvPr/>
        </p:nvGrpSpPr>
        <p:grpSpPr>
          <a:xfrm>
            <a:off x="4480448" y="1325222"/>
            <a:ext cx="1685677" cy="755241"/>
            <a:chOff x="4480448" y="1325222"/>
            <a:chExt cx="1685677" cy="755241"/>
          </a:xfrm>
        </p:grpSpPr>
        <p:sp>
          <p:nvSpPr>
            <p:cNvPr id="58" name="Rectangle 11">
              <a:extLst>
                <a:ext uri="{FF2B5EF4-FFF2-40B4-BE49-F238E27FC236}">
                  <a16:creationId xmlns:a16="http://schemas.microsoft.com/office/drawing/2014/main" id="{14335D29-182F-44E1-836F-F49247E145BB}"/>
                </a:ext>
              </a:extLst>
            </p:cNvPr>
            <p:cNvSpPr/>
            <p:nvPr/>
          </p:nvSpPr>
          <p:spPr>
            <a:xfrm>
              <a:off x="4480448" y="1325222"/>
              <a:ext cx="692395" cy="263714"/>
            </a:xfrm>
            <a:prstGeom prst="rect">
              <a:avLst/>
            </a:prstGeom>
            <a:solidFill>
              <a:schemeClr val="bg2">
                <a:lumMod val="50000"/>
              </a:schemeClr>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fontAlgn="auto">
                <a:spcBef>
                  <a:spcPts val="0"/>
                </a:spcBef>
                <a:spcAft>
                  <a:spcPts val="0"/>
                </a:spcAft>
              </a:pPr>
              <a:r>
                <a:rPr lang="en-US" sz="1200" dirty="0">
                  <a:solidFill>
                    <a:schemeClr val="bg1"/>
                  </a:solidFill>
                </a:rPr>
                <a:t>VNF</a:t>
              </a:r>
            </a:p>
          </p:txBody>
        </p:sp>
        <p:sp>
          <p:nvSpPr>
            <p:cNvPr id="36" name="Rectangle 12">
              <a:extLst/>
            </p:cNvPr>
            <p:cNvSpPr/>
            <p:nvPr/>
          </p:nvSpPr>
          <p:spPr>
            <a:xfrm>
              <a:off x="4902302" y="1800167"/>
              <a:ext cx="279558" cy="279558"/>
            </a:xfrm>
            <a:prstGeom prst="rect">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dirty="0">
                <a:solidFill>
                  <a:schemeClr val="bg1"/>
                </a:solidFill>
              </a:endParaRPr>
            </a:p>
          </p:txBody>
        </p:sp>
        <p:sp>
          <p:nvSpPr>
            <p:cNvPr id="37" name="Rectangle 11">
              <a:extLst/>
            </p:cNvPr>
            <p:cNvSpPr/>
            <p:nvPr/>
          </p:nvSpPr>
          <p:spPr>
            <a:xfrm>
              <a:off x="4483867" y="1797629"/>
              <a:ext cx="279558" cy="279558"/>
            </a:xfrm>
            <a:prstGeom prst="rect">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a:solidFill>
                  <a:schemeClr val="bg1"/>
                </a:solidFill>
              </a:endParaRPr>
            </a:p>
          </p:txBody>
        </p:sp>
        <p:sp>
          <p:nvSpPr>
            <p:cNvPr id="39" name="Rectangle 14">
              <a:extLst/>
            </p:cNvPr>
            <p:cNvSpPr/>
            <p:nvPr/>
          </p:nvSpPr>
          <p:spPr>
            <a:xfrm>
              <a:off x="4519244" y="1830734"/>
              <a:ext cx="206393" cy="20639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a:solidFill>
                  <a:schemeClr val="bg1"/>
                </a:solidFill>
              </a:endParaRPr>
            </a:p>
          </p:txBody>
        </p:sp>
        <p:sp>
          <p:nvSpPr>
            <p:cNvPr id="41" name="Oval 16">
              <a:extLst/>
            </p:cNvPr>
            <p:cNvSpPr/>
            <p:nvPr/>
          </p:nvSpPr>
          <p:spPr>
            <a:xfrm>
              <a:off x="4936035" y="1835177"/>
              <a:ext cx="208662" cy="20866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a:solidFill>
                  <a:schemeClr val="bg1"/>
                </a:solidFill>
              </a:endParaRPr>
            </a:p>
          </p:txBody>
        </p:sp>
        <p:cxnSp>
          <p:nvCxnSpPr>
            <p:cNvPr id="130" name="Straight Connector 129">
              <a:extLst>
                <a:ext uri="{FF2B5EF4-FFF2-40B4-BE49-F238E27FC236}">
                  <a16:creationId xmlns:a16="http://schemas.microsoft.com/office/drawing/2014/main" id="{78B954FD-5433-49BC-9675-EB61C7555D99}"/>
                </a:ext>
              </a:extLst>
            </p:cNvPr>
            <p:cNvCxnSpPr>
              <a:stCxn id="58" idx="2"/>
              <a:endCxn id="37" idx="0"/>
            </p:cNvCxnSpPr>
            <p:nvPr/>
          </p:nvCxnSpPr>
          <p:spPr>
            <a:xfrm rot="5400000">
              <a:off x="4620800" y="1591782"/>
              <a:ext cx="208693" cy="203000"/>
            </a:xfrm>
            <a:prstGeom prst="bentConnector3">
              <a:avLst>
                <a:gd name="adj1" fmla="val 50000"/>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3846F392-D64A-4788-8412-2296DEB8655A}"/>
                </a:ext>
              </a:extLst>
            </p:cNvPr>
            <p:cNvCxnSpPr>
              <a:cxnSpLocks/>
              <a:stCxn id="58" idx="2"/>
              <a:endCxn id="36" idx="0"/>
            </p:cNvCxnSpPr>
            <p:nvPr/>
          </p:nvCxnSpPr>
          <p:spPr>
            <a:xfrm rot="16200000" flipH="1">
              <a:off x="4828748" y="1586833"/>
              <a:ext cx="211231" cy="215435"/>
            </a:xfrm>
            <a:prstGeom prst="bentConnector3">
              <a:avLst>
                <a:gd name="adj1" fmla="val 50000"/>
              </a:avLst>
            </a:prstGeom>
            <a:ln>
              <a:prstDash val="dash"/>
            </a:ln>
          </p:spPr>
          <p:style>
            <a:lnRef idx="1">
              <a:schemeClr val="accent1"/>
            </a:lnRef>
            <a:fillRef idx="0">
              <a:schemeClr val="accent1"/>
            </a:fillRef>
            <a:effectRef idx="0">
              <a:schemeClr val="accent1"/>
            </a:effectRef>
            <a:fontRef idx="minor">
              <a:schemeClr val="tx1"/>
            </a:fontRef>
          </p:style>
        </p:cxnSp>
        <p:sp>
          <p:nvSpPr>
            <p:cNvPr id="129" name="Rectangle 11">
              <a:extLst>
                <a:ext uri="{FF2B5EF4-FFF2-40B4-BE49-F238E27FC236}">
                  <a16:creationId xmlns:a16="http://schemas.microsoft.com/office/drawing/2014/main" id="{0C1737D1-CB6C-4442-B4AD-3C0DBC1F525B}"/>
                </a:ext>
              </a:extLst>
            </p:cNvPr>
            <p:cNvSpPr/>
            <p:nvPr/>
          </p:nvSpPr>
          <p:spPr>
            <a:xfrm>
              <a:off x="5455188" y="1325960"/>
              <a:ext cx="692395" cy="263714"/>
            </a:xfrm>
            <a:prstGeom prst="rect">
              <a:avLst/>
            </a:prstGeom>
            <a:solidFill>
              <a:schemeClr val="bg2">
                <a:lumMod val="50000"/>
              </a:schemeClr>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fontAlgn="auto">
                <a:spcBef>
                  <a:spcPts val="0"/>
                </a:spcBef>
                <a:spcAft>
                  <a:spcPts val="0"/>
                </a:spcAft>
              </a:pPr>
              <a:r>
                <a:rPr lang="en-US" sz="1200" dirty="0">
                  <a:solidFill>
                    <a:schemeClr val="bg1"/>
                  </a:solidFill>
                </a:rPr>
                <a:t>VNF</a:t>
              </a:r>
            </a:p>
          </p:txBody>
        </p:sp>
        <p:sp>
          <p:nvSpPr>
            <p:cNvPr id="131" name="Rectangle 12">
              <a:extLst>
                <a:ext uri="{FF2B5EF4-FFF2-40B4-BE49-F238E27FC236}">
                  <a16:creationId xmlns:a16="http://schemas.microsoft.com/office/drawing/2014/main" id="{3342DB27-6382-40D2-89BB-DAC585DA413D}"/>
                </a:ext>
              </a:extLst>
            </p:cNvPr>
            <p:cNvSpPr/>
            <p:nvPr/>
          </p:nvSpPr>
          <p:spPr>
            <a:xfrm>
              <a:off x="5886567" y="1800905"/>
              <a:ext cx="279558" cy="279558"/>
            </a:xfrm>
            <a:prstGeom prst="rect">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a:solidFill>
                  <a:schemeClr val="bg1"/>
                </a:solidFill>
              </a:endParaRPr>
            </a:p>
          </p:txBody>
        </p:sp>
        <p:sp>
          <p:nvSpPr>
            <p:cNvPr id="133" name="Rectangle 11">
              <a:extLst>
                <a:ext uri="{FF2B5EF4-FFF2-40B4-BE49-F238E27FC236}">
                  <a16:creationId xmlns:a16="http://schemas.microsoft.com/office/drawing/2014/main" id="{BB70EFA9-7799-494A-AC81-89B5991904C4}"/>
                </a:ext>
              </a:extLst>
            </p:cNvPr>
            <p:cNvSpPr/>
            <p:nvPr/>
          </p:nvSpPr>
          <p:spPr>
            <a:xfrm>
              <a:off x="5458607" y="1798367"/>
              <a:ext cx="279558" cy="279558"/>
            </a:xfrm>
            <a:prstGeom prst="rect">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a:solidFill>
                  <a:schemeClr val="bg1"/>
                </a:solidFill>
              </a:endParaRPr>
            </a:p>
          </p:txBody>
        </p:sp>
        <p:sp>
          <p:nvSpPr>
            <p:cNvPr id="135" name="Rectangle 14">
              <a:extLst>
                <a:ext uri="{FF2B5EF4-FFF2-40B4-BE49-F238E27FC236}">
                  <a16:creationId xmlns:a16="http://schemas.microsoft.com/office/drawing/2014/main" id="{BA0B3BDC-BBC2-41F2-9CE4-98967CA5043F}"/>
                </a:ext>
              </a:extLst>
            </p:cNvPr>
            <p:cNvSpPr/>
            <p:nvPr/>
          </p:nvSpPr>
          <p:spPr>
            <a:xfrm>
              <a:off x="5493984" y="1831472"/>
              <a:ext cx="206393" cy="20639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a:solidFill>
                  <a:schemeClr val="bg1"/>
                </a:solidFill>
              </a:endParaRPr>
            </a:p>
          </p:txBody>
        </p:sp>
        <p:sp>
          <p:nvSpPr>
            <p:cNvPr id="137" name="Oval 16">
              <a:extLst>
                <a:ext uri="{FF2B5EF4-FFF2-40B4-BE49-F238E27FC236}">
                  <a16:creationId xmlns:a16="http://schemas.microsoft.com/office/drawing/2014/main" id="{1E86B212-7323-4C08-998C-DB00DCB0DA55}"/>
                </a:ext>
              </a:extLst>
            </p:cNvPr>
            <p:cNvSpPr/>
            <p:nvPr/>
          </p:nvSpPr>
          <p:spPr>
            <a:xfrm>
              <a:off x="5910775" y="1835915"/>
              <a:ext cx="208662" cy="208662"/>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a:solidFill>
                  <a:schemeClr val="bg1"/>
                </a:solidFill>
              </a:endParaRPr>
            </a:p>
          </p:txBody>
        </p:sp>
        <p:cxnSp>
          <p:nvCxnSpPr>
            <p:cNvPr id="138" name="Straight Connector 129">
              <a:extLst>
                <a:ext uri="{FF2B5EF4-FFF2-40B4-BE49-F238E27FC236}">
                  <a16:creationId xmlns:a16="http://schemas.microsoft.com/office/drawing/2014/main" id="{D3453123-BDBB-4AEF-BC77-9A564BC55D36}"/>
                </a:ext>
              </a:extLst>
            </p:cNvPr>
            <p:cNvCxnSpPr>
              <a:stCxn id="129" idx="2"/>
              <a:endCxn id="133" idx="0"/>
            </p:cNvCxnSpPr>
            <p:nvPr/>
          </p:nvCxnSpPr>
          <p:spPr>
            <a:xfrm rot="5400000">
              <a:off x="5595540" y="1592520"/>
              <a:ext cx="208693" cy="203000"/>
            </a:xfrm>
            <a:prstGeom prst="bentConnector3">
              <a:avLst>
                <a:gd name="adj1" fmla="val 50000"/>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9" name="Straight Connector 131">
              <a:extLst>
                <a:ext uri="{FF2B5EF4-FFF2-40B4-BE49-F238E27FC236}">
                  <a16:creationId xmlns:a16="http://schemas.microsoft.com/office/drawing/2014/main" id="{CBB35517-BF7A-4FBA-A56D-12936B709EA2}"/>
                </a:ext>
              </a:extLst>
            </p:cNvPr>
            <p:cNvCxnSpPr>
              <a:cxnSpLocks/>
              <a:stCxn id="129" idx="2"/>
              <a:endCxn id="131" idx="0"/>
            </p:cNvCxnSpPr>
            <p:nvPr/>
          </p:nvCxnSpPr>
          <p:spPr>
            <a:xfrm rot="16200000" flipH="1">
              <a:off x="5808251" y="1582809"/>
              <a:ext cx="211231" cy="224960"/>
            </a:xfrm>
            <a:prstGeom prst="bentConnector3">
              <a:avLst>
                <a:gd name="adj1" fmla="val 50000"/>
              </a:avLst>
            </a:prstGeom>
            <a:ln>
              <a:prstDash val="dash"/>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D764D399-7D78-47B1-ADAC-9169DA8242F3}"/>
              </a:ext>
            </a:extLst>
          </p:cNvPr>
          <p:cNvGrpSpPr/>
          <p:nvPr/>
        </p:nvGrpSpPr>
        <p:grpSpPr>
          <a:xfrm>
            <a:off x="4272698" y="2077187"/>
            <a:ext cx="2109975" cy="676192"/>
            <a:chOff x="4272698" y="2077187"/>
            <a:chExt cx="2109975" cy="676192"/>
          </a:xfrm>
        </p:grpSpPr>
        <p:sp>
          <p:nvSpPr>
            <p:cNvPr id="31" name="Cube 30"/>
            <p:cNvSpPr/>
            <p:nvPr/>
          </p:nvSpPr>
          <p:spPr>
            <a:xfrm>
              <a:off x="4272698" y="2459162"/>
              <a:ext cx="290915" cy="290915"/>
            </a:xfrm>
            <a:prstGeom prst="cub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pPr>
              <a:r>
                <a:rPr lang="en-US" sz="1000" b="1">
                  <a:solidFill>
                    <a:schemeClr val="bg1"/>
                  </a:solidFill>
                </a:rPr>
                <a:t>C</a:t>
              </a:r>
            </a:p>
          </p:txBody>
        </p:sp>
        <p:cxnSp>
          <p:nvCxnSpPr>
            <p:cNvPr id="56" name="Straight Arrow Connector 55"/>
            <p:cNvCxnSpPr>
              <a:cxnSpLocks/>
              <a:stCxn id="37" idx="2"/>
              <a:endCxn id="31" idx="0"/>
            </p:cNvCxnSpPr>
            <p:nvPr/>
          </p:nvCxnSpPr>
          <p:spPr>
            <a:xfrm flipH="1">
              <a:off x="4454520" y="2077187"/>
              <a:ext cx="169126" cy="381975"/>
            </a:xfrm>
            <a:prstGeom prst="straightConnector1">
              <a:avLst/>
            </a:prstGeom>
            <a:ln w="6350" cmpd="sng">
              <a:solidFill>
                <a:schemeClr val="accent1"/>
              </a:solidFill>
              <a:prstDash val="dash"/>
              <a:tailEnd type="triangle"/>
            </a:ln>
            <a:effectLst/>
          </p:spPr>
          <p:style>
            <a:lnRef idx="2">
              <a:schemeClr val="accent1"/>
            </a:lnRef>
            <a:fillRef idx="0">
              <a:schemeClr val="accent1"/>
            </a:fillRef>
            <a:effectRef idx="1">
              <a:schemeClr val="accent1"/>
            </a:effectRef>
            <a:fontRef idx="minor">
              <a:schemeClr val="tx1"/>
            </a:fontRef>
          </p:style>
        </p:cxnSp>
        <p:sp>
          <p:nvSpPr>
            <p:cNvPr id="103" name="Cube 102">
              <a:extLst>
                <a:ext uri="{FF2B5EF4-FFF2-40B4-BE49-F238E27FC236}">
                  <a16:creationId xmlns:a16="http://schemas.microsoft.com/office/drawing/2014/main" id="{4E1AB458-B00B-4DF6-A95A-C7C3F476366D}"/>
                </a:ext>
              </a:extLst>
            </p:cNvPr>
            <p:cNvSpPr/>
            <p:nvPr/>
          </p:nvSpPr>
          <p:spPr>
            <a:xfrm>
              <a:off x="5008634" y="2452939"/>
              <a:ext cx="290915" cy="290915"/>
            </a:xfrm>
            <a:prstGeom prst="cub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pPr>
              <a:r>
                <a:rPr lang="en-US" sz="1000" b="1" dirty="0">
                  <a:solidFill>
                    <a:schemeClr val="bg1"/>
                  </a:solidFill>
                </a:rPr>
                <a:t>C</a:t>
              </a:r>
            </a:p>
          </p:txBody>
        </p:sp>
        <p:sp>
          <p:nvSpPr>
            <p:cNvPr id="32" name="Cube 31"/>
            <p:cNvSpPr/>
            <p:nvPr/>
          </p:nvSpPr>
          <p:spPr>
            <a:xfrm>
              <a:off x="6091758" y="2390906"/>
              <a:ext cx="290915" cy="290915"/>
            </a:xfrm>
            <a:prstGeom prst="cub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pPr>
              <a:r>
                <a:rPr lang="en-US" sz="1000" b="1" dirty="0">
                  <a:solidFill>
                    <a:schemeClr val="bg1"/>
                  </a:solidFill>
                </a:rPr>
                <a:t>C</a:t>
              </a:r>
            </a:p>
          </p:txBody>
        </p:sp>
        <p:cxnSp>
          <p:nvCxnSpPr>
            <p:cNvPr id="104" name="Straight Arrow Connector 103">
              <a:extLst>
                <a:ext uri="{FF2B5EF4-FFF2-40B4-BE49-F238E27FC236}">
                  <a16:creationId xmlns:a16="http://schemas.microsoft.com/office/drawing/2014/main" id="{C2CF9700-5E7C-47E9-96A4-B0EFAA4295B7}"/>
                </a:ext>
              </a:extLst>
            </p:cNvPr>
            <p:cNvCxnSpPr>
              <a:cxnSpLocks/>
              <a:stCxn id="36" idx="2"/>
              <a:endCxn id="103" idx="0"/>
            </p:cNvCxnSpPr>
            <p:nvPr/>
          </p:nvCxnSpPr>
          <p:spPr>
            <a:xfrm>
              <a:off x="5042081" y="2079725"/>
              <a:ext cx="148375" cy="373214"/>
            </a:xfrm>
            <a:prstGeom prst="straightConnector1">
              <a:avLst/>
            </a:prstGeom>
            <a:ln w="6350" cmpd="sng">
              <a:solidFill>
                <a:schemeClr val="accent1"/>
              </a:solidFill>
              <a:prstDash val="dash"/>
              <a:tailEnd type="triangle"/>
            </a:ln>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a:cxnSpLocks/>
              <a:stCxn id="131" idx="2"/>
              <a:endCxn id="32" idx="0"/>
            </p:cNvCxnSpPr>
            <p:nvPr/>
          </p:nvCxnSpPr>
          <p:spPr>
            <a:xfrm>
              <a:off x="6026346" y="2080463"/>
              <a:ext cx="247234" cy="310443"/>
            </a:xfrm>
            <a:prstGeom prst="straightConnector1">
              <a:avLst/>
            </a:prstGeom>
            <a:ln w="6350" cmpd="sng">
              <a:solidFill>
                <a:schemeClr val="accent1"/>
              </a:solidFill>
              <a:prstDash val="dash"/>
              <a:tailEnd type="triangle"/>
            </a:ln>
            <a:effectLst/>
          </p:spPr>
          <p:style>
            <a:lnRef idx="2">
              <a:schemeClr val="accent1"/>
            </a:lnRef>
            <a:fillRef idx="0">
              <a:schemeClr val="accent1"/>
            </a:fillRef>
            <a:effectRef idx="1">
              <a:schemeClr val="accent1"/>
            </a:effectRef>
            <a:fontRef idx="minor">
              <a:schemeClr val="tx1"/>
            </a:fontRef>
          </p:style>
        </p:cxnSp>
        <p:cxnSp>
          <p:nvCxnSpPr>
            <p:cNvPr id="141" name="Straight Arrow Connector 140">
              <a:extLst>
                <a:ext uri="{FF2B5EF4-FFF2-40B4-BE49-F238E27FC236}">
                  <a16:creationId xmlns:a16="http://schemas.microsoft.com/office/drawing/2014/main" id="{C3973FF0-DB62-4082-AEA6-5E7191C9FACD}"/>
                </a:ext>
              </a:extLst>
            </p:cNvPr>
            <p:cNvCxnSpPr>
              <a:cxnSpLocks/>
              <a:stCxn id="133" idx="2"/>
              <a:endCxn id="140" idx="0"/>
            </p:cNvCxnSpPr>
            <p:nvPr/>
          </p:nvCxnSpPr>
          <p:spPr>
            <a:xfrm flipH="1">
              <a:off x="5457156" y="2077925"/>
              <a:ext cx="141230" cy="375014"/>
            </a:xfrm>
            <a:prstGeom prst="straightConnector1">
              <a:avLst/>
            </a:prstGeom>
            <a:ln w="6350" cmpd="sng">
              <a:solidFill>
                <a:schemeClr val="accent1"/>
              </a:solidFill>
              <a:prstDash val="dash"/>
              <a:tailEnd type="triangle"/>
            </a:ln>
            <a:effectLst/>
          </p:spPr>
          <p:style>
            <a:lnRef idx="2">
              <a:schemeClr val="accent1"/>
            </a:lnRef>
            <a:fillRef idx="0">
              <a:schemeClr val="accent1"/>
            </a:fillRef>
            <a:effectRef idx="1">
              <a:schemeClr val="accent1"/>
            </a:effectRef>
            <a:fontRef idx="minor">
              <a:schemeClr val="tx1"/>
            </a:fontRef>
          </p:style>
        </p:cxnSp>
        <p:cxnSp>
          <p:nvCxnSpPr>
            <p:cNvPr id="142" name="Straight Arrow Connector 141">
              <a:extLst>
                <a:ext uri="{FF2B5EF4-FFF2-40B4-BE49-F238E27FC236}">
                  <a16:creationId xmlns:a16="http://schemas.microsoft.com/office/drawing/2014/main" id="{16314822-E6CD-4EEE-BBC8-08C397AECD45}"/>
                </a:ext>
              </a:extLst>
            </p:cNvPr>
            <p:cNvCxnSpPr>
              <a:cxnSpLocks/>
              <a:stCxn id="131" idx="2"/>
              <a:endCxn id="143" idx="0"/>
            </p:cNvCxnSpPr>
            <p:nvPr/>
          </p:nvCxnSpPr>
          <p:spPr>
            <a:xfrm>
              <a:off x="6026346" y="2080463"/>
              <a:ext cx="110834" cy="382001"/>
            </a:xfrm>
            <a:prstGeom prst="straightConnector1">
              <a:avLst/>
            </a:prstGeom>
            <a:ln w="6350" cmpd="sng">
              <a:solidFill>
                <a:schemeClr val="accent1"/>
              </a:solidFill>
              <a:prstDash val="dash"/>
              <a:tailEnd type="triangle"/>
            </a:ln>
            <a:effectLst/>
          </p:spPr>
          <p:style>
            <a:lnRef idx="2">
              <a:schemeClr val="accent1"/>
            </a:lnRef>
            <a:fillRef idx="0">
              <a:schemeClr val="accent1"/>
            </a:fillRef>
            <a:effectRef idx="1">
              <a:schemeClr val="accent1"/>
            </a:effectRef>
            <a:fontRef idx="minor">
              <a:schemeClr val="tx1"/>
            </a:fontRef>
          </p:style>
        </p:cxnSp>
        <p:sp>
          <p:nvSpPr>
            <p:cNvPr id="143" name="Cube 142">
              <a:extLst>
                <a:ext uri="{FF2B5EF4-FFF2-40B4-BE49-F238E27FC236}">
                  <a16:creationId xmlns:a16="http://schemas.microsoft.com/office/drawing/2014/main" id="{44745EF2-17B8-461B-84AA-3B02A14A7E4E}"/>
                </a:ext>
              </a:extLst>
            </p:cNvPr>
            <p:cNvSpPr/>
            <p:nvPr/>
          </p:nvSpPr>
          <p:spPr>
            <a:xfrm>
              <a:off x="5955358" y="2462464"/>
              <a:ext cx="290915" cy="290915"/>
            </a:xfrm>
            <a:prstGeom prst="cub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pPr>
              <a:r>
                <a:rPr lang="en-US" sz="1000" b="1" dirty="0">
                  <a:solidFill>
                    <a:schemeClr val="bg1"/>
                  </a:solidFill>
                </a:rPr>
                <a:t>C</a:t>
              </a:r>
            </a:p>
          </p:txBody>
        </p:sp>
        <p:sp>
          <p:nvSpPr>
            <p:cNvPr id="140" name="Cube 139">
              <a:extLst>
                <a:ext uri="{FF2B5EF4-FFF2-40B4-BE49-F238E27FC236}">
                  <a16:creationId xmlns:a16="http://schemas.microsoft.com/office/drawing/2014/main" id="{CC1E9D14-AC07-4779-B257-CD3C8098866A}"/>
                </a:ext>
              </a:extLst>
            </p:cNvPr>
            <p:cNvSpPr/>
            <p:nvPr/>
          </p:nvSpPr>
          <p:spPr>
            <a:xfrm>
              <a:off x="5275334" y="2452939"/>
              <a:ext cx="290915" cy="290915"/>
            </a:xfrm>
            <a:prstGeom prst="cub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pPr>
              <a:r>
                <a:rPr lang="en-US" sz="1000" b="1" dirty="0">
                  <a:solidFill>
                    <a:schemeClr val="bg1"/>
                  </a:solidFill>
                </a:rPr>
                <a:t>C</a:t>
              </a:r>
            </a:p>
          </p:txBody>
        </p:sp>
      </p:grpSp>
      <p:grpSp>
        <p:nvGrpSpPr>
          <p:cNvPr id="42" name="Group 41">
            <a:extLst>
              <a:ext uri="{FF2B5EF4-FFF2-40B4-BE49-F238E27FC236}">
                <a16:creationId xmlns:a16="http://schemas.microsoft.com/office/drawing/2014/main" id="{0DEA512C-E106-470F-B14D-E7F1742DFEDA}"/>
              </a:ext>
            </a:extLst>
          </p:cNvPr>
          <p:cNvGrpSpPr/>
          <p:nvPr/>
        </p:nvGrpSpPr>
        <p:grpSpPr>
          <a:xfrm>
            <a:off x="2640725" y="2071208"/>
            <a:ext cx="1168048" cy="1168092"/>
            <a:chOff x="2640725" y="2071208"/>
            <a:chExt cx="1168048" cy="1168092"/>
          </a:xfrm>
        </p:grpSpPr>
        <p:sp>
          <p:nvSpPr>
            <p:cNvPr id="33" name="Cube 32"/>
            <p:cNvSpPr/>
            <p:nvPr/>
          </p:nvSpPr>
          <p:spPr>
            <a:xfrm>
              <a:off x="2640725" y="2948385"/>
              <a:ext cx="290915" cy="290915"/>
            </a:xfrm>
            <a:prstGeom prst="cub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pPr>
              <a:r>
                <a:rPr lang="en-US" sz="1000" b="1">
                  <a:solidFill>
                    <a:schemeClr val="bg1"/>
                  </a:solidFill>
                </a:rPr>
                <a:t>C</a:t>
              </a:r>
            </a:p>
          </p:txBody>
        </p:sp>
        <p:cxnSp>
          <p:nvCxnSpPr>
            <p:cNvPr id="60" name="Straight Arrow Connector 59"/>
            <p:cNvCxnSpPr>
              <a:cxnSpLocks/>
              <a:stCxn id="38" idx="2"/>
              <a:endCxn id="33" idx="0"/>
            </p:cNvCxnSpPr>
            <p:nvPr/>
          </p:nvCxnSpPr>
          <p:spPr>
            <a:xfrm flipH="1">
              <a:off x="2822547" y="2073866"/>
              <a:ext cx="160321" cy="874519"/>
            </a:xfrm>
            <a:prstGeom prst="straightConnector1">
              <a:avLst/>
            </a:prstGeom>
            <a:ln w="6350" cmpd="sng">
              <a:solidFill>
                <a:schemeClr val="accent1"/>
              </a:solidFill>
              <a:prstDash val="dash"/>
              <a:tailEnd type="triangle"/>
            </a:ln>
            <a:effectLst/>
          </p:spPr>
          <p:style>
            <a:lnRef idx="2">
              <a:schemeClr val="accent1"/>
            </a:lnRef>
            <a:fillRef idx="0">
              <a:schemeClr val="accent1"/>
            </a:fillRef>
            <a:effectRef idx="1">
              <a:schemeClr val="accent1"/>
            </a:effectRef>
            <a:fontRef idx="minor">
              <a:schemeClr val="tx1"/>
            </a:fontRef>
          </p:style>
        </p:cxnSp>
        <p:sp>
          <p:nvSpPr>
            <p:cNvPr id="107" name="Cube 106">
              <a:extLst>
                <a:ext uri="{FF2B5EF4-FFF2-40B4-BE49-F238E27FC236}">
                  <a16:creationId xmlns:a16="http://schemas.microsoft.com/office/drawing/2014/main" id="{46ACC2B5-C7B5-4FF6-8613-68CD2FB61D05}"/>
                </a:ext>
              </a:extLst>
            </p:cNvPr>
            <p:cNvSpPr/>
            <p:nvPr/>
          </p:nvSpPr>
          <p:spPr>
            <a:xfrm>
              <a:off x="3517858" y="2946747"/>
              <a:ext cx="290915" cy="290915"/>
            </a:xfrm>
            <a:prstGeom prst="cub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pPr>
              <a:r>
                <a:rPr lang="en-US" sz="1000" b="1" dirty="0">
                  <a:solidFill>
                    <a:schemeClr val="bg1"/>
                  </a:solidFill>
                </a:rPr>
                <a:t>C</a:t>
              </a:r>
            </a:p>
          </p:txBody>
        </p:sp>
        <p:sp>
          <p:nvSpPr>
            <p:cNvPr id="34" name="Cube 33"/>
            <p:cNvSpPr/>
            <p:nvPr/>
          </p:nvSpPr>
          <p:spPr>
            <a:xfrm>
              <a:off x="3077674" y="2948385"/>
              <a:ext cx="290915" cy="290915"/>
            </a:xfrm>
            <a:prstGeom prst="cub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pPr>
              <a:r>
                <a:rPr lang="en-US" sz="1000" b="1" dirty="0">
                  <a:solidFill>
                    <a:schemeClr val="bg1"/>
                  </a:solidFill>
                </a:rPr>
                <a:t>C</a:t>
              </a:r>
            </a:p>
          </p:txBody>
        </p:sp>
        <p:cxnSp>
          <p:nvCxnSpPr>
            <p:cNvPr id="63" name="Straight Arrow Connector 62"/>
            <p:cNvCxnSpPr>
              <a:cxnSpLocks/>
              <a:stCxn id="43" idx="2"/>
              <a:endCxn id="34" idx="0"/>
            </p:cNvCxnSpPr>
            <p:nvPr/>
          </p:nvCxnSpPr>
          <p:spPr>
            <a:xfrm flipH="1">
              <a:off x="3259496" y="2071208"/>
              <a:ext cx="142674" cy="877177"/>
            </a:xfrm>
            <a:prstGeom prst="straightConnector1">
              <a:avLst/>
            </a:prstGeom>
            <a:ln w="6350" cmpd="sng">
              <a:solidFill>
                <a:schemeClr val="accent1"/>
              </a:solidFill>
              <a:prstDash val="dash"/>
              <a:tailEnd type="triangle"/>
            </a:ln>
            <a:effectLst/>
          </p:spPr>
          <p:style>
            <a:lnRef idx="2">
              <a:schemeClr val="accent1"/>
            </a:lnRef>
            <a:fillRef idx="0">
              <a:schemeClr val="accent1"/>
            </a:fillRef>
            <a:effectRef idx="1">
              <a:schemeClr val="accent1"/>
            </a:effectRef>
            <a:fontRef idx="minor">
              <a:schemeClr val="tx1"/>
            </a:fontRef>
          </p:style>
        </p:cxnSp>
        <p:cxnSp>
          <p:nvCxnSpPr>
            <p:cNvPr id="112" name="Straight Arrow Connector 111">
              <a:extLst>
                <a:ext uri="{FF2B5EF4-FFF2-40B4-BE49-F238E27FC236}">
                  <a16:creationId xmlns:a16="http://schemas.microsoft.com/office/drawing/2014/main" id="{84983DB5-7E45-4203-909C-50383A8A8844}"/>
                </a:ext>
              </a:extLst>
            </p:cNvPr>
            <p:cNvCxnSpPr>
              <a:cxnSpLocks/>
              <a:stCxn id="43" idx="2"/>
              <a:endCxn id="107" idx="0"/>
            </p:cNvCxnSpPr>
            <p:nvPr/>
          </p:nvCxnSpPr>
          <p:spPr>
            <a:xfrm>
              <a:off x="3402170" y="2071208"/>
              <a:ext cx="297510" cy="875539"/>
            </a:xfrm>
            <a:prstGeom prst="straightConnector1">
              <a:avLst/>
            </a:prstGeom>
            <a:ln w="6350" cmpd="sng">
              <a:solidFill>
                <a:schemeClr val="accent1"/>
              </a:solidFill>
              <a:prstDash val="dash"/>
              <a:tailEnd type="triangle"/>
            </a:ln>
            <a:effectLst/>
          </p:spPr>
          <p:style>
            <a:lnRef idx="2">
              <a:schemeClr val="accent1"/>
            </a:lnRef>
            <a:fillRef idx="0">
              <a:schemeClr val="accent1"/>
            </a:fillRef>
            <a:effectRef idx="1">
              <a:schemeClr val="accent1"/>
            </a:effectRef>
            <a:fontRef idx="minor">
              <a:schemeClr val="tx1"/>
            </a:fontRef>
          </p:style>
        </p:cxnSp>
      </p:grpSp>
      <p:grpSp>
        <p:nvGrpSpPr>
          <p:cNvPr id="35" name="Group 34">
            <a:extLst>
              <a:ext uri="{FF2B5EF4-FFF2-40B4-BE49-F238E27FC236}">
                <a16:creationId xmlns:a16="http://schemas.microsoft.com/office/drawing/2014/main" id="{BCA8C7E6-F30F-4262-BD9E-0EF55460CAB5}"/>
              </a:ext>
            </a:extLst>
          </p:cNvPr>
          <p:cNvGrpSpPr/>
          <p:nvPr/>
        </p:nvGrpSpPr>
        <p:grpSpPr>
          <a:xfrm>
            <a:off x="2838767" y="1325528"/>
            <a:ext cx="703182" cy="748338"/>
            <a:chOff x="2838767" y="1325528"/>
            <a:chExt cx="703182" cy="748338"/>
          </a:xfrm>
        </p:grpSpPr>
        <p:sp>
          <p:nvSpPr>
            <p:cNvPr id="65" name="Rectangle 11">
              <a:extLst>
                <a:ext uri="{FF2B5EF4-FFF2-40B4-BE49-F238E27FC236}">
                  <a16:creationId xmlns:a16="http://schemas.microsoft.com/office/drawing/2014/main" id="{9E931298-4AA6-4C69-9C3E-DEE35232FC8C}"/>
                </a:ext>
              </a:extLst>
            </p:cNvPr>
            <p:cNvSpPr/>
            <p:nvPr/>
          </p:nvSpPr>
          <p:spPr>
            <a:xfrm>
              <a:off x="2838767" y="1325528"/>
              <a:ext cx="692395" cy="263714"/>
            </a:xfrm>
            <a:prstGeom prst="rect">
              <a:avLst/>
            </a:prstGeom>
            <a:solidFill>
              <a:schemeClr val="bg2">
                <a:lumMod val="50000"/>
              </a:schemeClr>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fontAlgn="auto">
                <a:spcBef>
                  <a:spcPts val="0"/>
                </a:spcBef>
                <a:spcAft>
                  <a:spcPts val="0"/>
                </a:spcAft>
              </a:pPr>
              <a:r>
                <a:rPr lang="en-US" sz="1200" dirty="0">
                  <a:solidFill>
                    <a:schemeClr val="bg1"/>
                  </a:solidFill>
                </a:rPr>
                <a:t>VNF</a:t>
              </a:r>
            </a:p>
          </p:txBody>
        </p:sp>
        <p:sp>
          <p:nvSpPr>
            <p:cNvPr id="38" name="Rectangle 13">
              <a:extLst/>
            </p:cNvPr>
            <p:cNvSpPr/>
            <p:nvPr/>
          </p:nvSpPr>
          <p:spPr>
            <a:xfrm>
              <a:off x="2843089" y="1794308"/>
              <a:ext cx="279558" cy="279558"/>
            </a:xfrm>
            <a:prstGeom prst="rect">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a:solidFill>
                  <a:schemeClr val="bg1"/>
                </a:solidFill>
              </a:endParaRPr>
            </a:p>
          </p:txBody>
        </p:sp>
        <p:sp>
          <p:nvSpPr>
            <p:cNvPr id="40" name="Isosceles Triangle 15">
              <a:extLst/>
            </p:cNvPr>
            <p:cNvSpPr/>
            <p:nvPr/>
          </p:nvSpPr>
          <p:spPr>
            <a:xfrm>
              <a:off x="2859780" y="1819472"/>
              <a:ext cx="239416" cy="206393"/>
            </a:xfrm>
            <a:prstGeom prs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a:solidFill>
                  <a:schemeClr val="bg1"/>
                </a:solidFill>
              </a:endParaRPr>
            </a:p>
          </p:txBody>
        </p:sp>
        <p:sp>
          <p:nvSpPr>
            <p:cNvPr id="43" name="Rectangle 11">
              <a:extLst/>
            </p:cNvPr>
            <p:cNvSpPr/>
            <p:nvPr/>
          </p:nvSpPr>
          <p:spPr>
            <a:xfrm>
              <a:off x="3262391" y="1791650"/>
              <a:ext cx="279558" cy="279558"/>
            </a:xfrm>
            <a:prstGeom prst="rect">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a:solidFill>
                  <a:schemeClr val="bg1"/>
                </a:solidFill>
              </a:endParaRPr>
            </a:p>
          </p:txBody>
        </p:sp>
        <p:sp>
          <p:nvSpPr>
            <p:cNvPr id="44" name="Rectangle 14">
              <a:extLst/>
            </p:cNvPr>
            <p:cNvSpPr/>
            <p:nvPr/>
          </p:nvSpPr>
          <p:spPr>
            <a:xfrm>
              <a:off x="3299055" y="1824755"/>
              <a:ext cx="206393" cy="20639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fontAlgn="auto">
                <a:spcBef>
                  <a:spcPts val="0"/>
                </a:spcBef>
                <a:spcAft>
                  <a:spcPts val="0"/>
                </a:spcAft>
              </a:pPr>
              <a:endParaRPr lang="en-US" sz="1200">
                <a:solidFill>
                  <a:schemeClr val="bg1"/>
                </a:solidFill>
              </a:endParaRPr>
            </a:p>
          </p:txBody>
        </p:sp>
        <p:cxnSp>
          <p:nvCxnSpPr>
            <p:cNvPr id="134" name="Straight Connector 133">
              <a:extLst>
                <a:ext uri="{FF2B5EF4-FFF2-40B4-BE49-F238E27FC236}">
                  <a16:creationId xmlns:a16="http://schemas.microsoft.com/office/drawing/2014/main" id="{E3C4A1BE-E972-433F-8D71-C42E90ACAFC4}"/>
                </a:ext>
              </a:extLst>
            </p:cNvPr>
            <p:cNvCxnSpPr>
              <a:stCxn id="65" idx="2"/>
              <a:endCxn id="38" idx="0"/>
            </p:cNvCxnSpPr>
            <p:nvPr/>
          </p:nvCxnSpPr>
          <p:spPr>
            <a:xfrm rot="5400000">
              <a:off x="2981384" y="1590727"/>
              <a:ext cx="205066" cy="202097"/>
            </a:xfrm>
            <a:prstGeom prst="bentConnector3">
              <a:avLst>
                <a:gd name="adj1" fmla="val 50000"/>
              </a:avLst>
            </a:prstGeom>
            <a:ln>
              <a:prstDash val="dash"/>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621BB3CF-165F-480E-BE87-9C3132B37BF1}"/>
                </a:ext>
              </a:extLst>
            </p:cNvPr>
            <p:cNvCxnSpPr>
              <a:cxnSpLocks/>
              <a:stCxn id="65" idx="2"/>
              <a:endCxn id="43" idx="0"/>
            </p:cNvCxnSpPr>
            <p:nvPr/>
          </p:nvCxnSpPr>
          <p:spPr>
            <a:xfrm rot="16200000" flipH="1">
              <a:off x="3192363" y="1581843"/>
              <a:ext cx="202408" cy="217205"/>
            </a:xfrm>
            <a:prstGeom prst="bentConnector3">
              <a:avLst>
                <a:gd name="adj1" fmla="val 50000"/>
              </a:avLst>
            </a:prstGeom>
            <a:ln>
              <a:prstDash val="dash"/>
            </a:ln>
          </p:spPr>
          <p:style>
            <a:lnRef idx="1">
              <a:schemeClr val="accent1"/>
            </a:lnRef>
            <a:fillRef idx="0">
              <a:schemeClr val="accent1"/>
            </a:fillRef>
            <a:effectRef idx="0">
              <a:schemeClr val="accent1"/>
            </a:effectRef>
            <a:fontRef idx="minor">
              <a:schemeClr val="tx1"/>
            </a:fontRef>
          </p:style>
        </p:cxnSp>
      </p:grpSp>
      <p:sp>
        <p:nvSpPr>
          <p:cNvPr id="93" name="Cube 92">
            <a:extLst>
              <a:ext uri="{FF2B5EF4-FFF2-40B4-BE49-F238E27FC236}">
                <a16:creationId xmlns:a16="http://schemas.microsoft.com/office/drawing/2014/main" id="{A351E974-07A8-4A18-ADEF-1FD4E8176251}"/>
              </a:ext>
            </a:extLst>
          </p:cNvPr>
          <p:cNvSpPr/>
          <p:nvPr/>
        </p:nvSpPr>
        <p:spPr>
          <a:xfrm>
            <a:off x="2583169" y="3431516"/>
            <a:ext cx="1221474" cy="200299"/>
          </a:xfrm>
          <a:prstGeom prst="cub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pPr>
            <a:r>
              <a:rPr lang="en-US" sz="1000" b="1" dirty="0">
                <a:solidFill>
                  <a:schemeClr val="bg1"/>
                </a:solidFill>
              </a:rPr>
              <a:t>Kubernetes</a:t>
            </a:r>
          </a:p>
        </p:txBody>
      </p:sp>
      <p:sp>
        <p:nvSpPr>
          <p:cNvPr id="97" name="Cube 96">
            <a:extLst>
              <a:ext uri="{FF2B5EF4-FFF2-40B4-BE49-F238E27FC236}">
                <a16:creationId xmlns:a16="http://schemas.microsoft.com/office/drawing/2014/main" id="{E3F94D93-1F9E-49EA-A334-31FF14114641}"/>
              </a:ext>
            </a:extLst>
          </p:cNvPr>
          <p:cNvSpPr/>
          <p:nvPr/>
        </p:nvSpPr>
        <p:spPr>
          <a:xfrm>
            <a:off x="2583169" y="3674491"/>
            <a:ext cx="1221474" cy="176399"/>
          </a:xfrm>
          <a:prstGeom prst="cub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auto">
              <a:spcBef>
                <a:spcPts val="0"/>
              </a:spcBef>
              <a:spcAft>
                <a:spcPts val="0"/>
              </a:spcAft>
            </a:pPr>
            <a:r>
              <a:rPr lang="en-US" sz="1000" b="1" dirty="0">
                <a:solidFill>
                  <a:schemeClr val="bg1"/>
                </a:solidFill>
              </a:rPr>
              <a:t>Docker</a:t>
            </a:r>
          </a:p>
        </p:txBody>
      </p:sp>
      <p:grpSp>
        <p:nvGrpSpPr>
          <p:cNvPr id="30" name="Group 29">
            <a:extLst>
              <a:ext uri="{FF2B5EF4-FFF2-40B4-BE49-F238E27FC236}">
                <a16:creationId xmlns:a16="http://schemas.microsoft.com/office/drawing/2014/main" id="{E28275B9-789A-41D2-823B-1E1255AACE42}"/>
              </a:ext>
            </a:extLst>
          </p:cNvPr>
          <p:cNvGrpSpPr/>
          <p:nvPr/>
        </p:nvGrpSpPr>
        <p:grpSpPr>
          <a:xfrm>
            <a:off x="2580507" y="3904469"/>
            <a:ext cx="4056394" cy="659651"/>
            <a:chOff x="2580507" y="3904469"/>
            <a:chExt cx="4056394" cy="659651"/>
          </a:xfrm>
        </p:grpSpPr>
        <p:pic>
          <p:nvPicPr>
            <p:cNvPr id="5" name="Picture 4" descr="STACK SERVER ICON 2_Blue Black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92938" y="3910884"/>
              <a:ext cx="508957" cy="508956"/>
            </a:xfrm>
            <a:prstGeom prst="rect">
              <a:avLst/>
            </a:prstGeom>
          </p:spPr>
        </p:pic>
        <p:sp>
          <p:nvSpPr>
            <p:cNvPr id="6" name="TextBox 5"/>
            <p:cNvSpPr txBox="1"/>
            <p:nvPr/>
          </p:nvSpPr>
          <p:spPr>
            <a:xfrm>
              <a:off x="4692937" y="4447917"/>
              <a:ext cx="508957" cy="100027"/>
            </a:xfrm>
            <a:prstGeom prst="rect">
              <a:avLst/>
            </a:prstGeom>
            <a:noFill/>
          </p:spPr>
          <p:txBody>
            <a:bodyPr wrap="square" lIns="0" tIns="0" rIns="0" bIns="0" rtlCol="0">
              <a:spAutoFit/>
            </a:bodyPr>
            <a:lstStyle/>
            <a:p>
              <a:pPr defTabSz="360000">
                <a:tabLst>
                  <a:tab pos="360000" algn="l"/>
                </a:tabLst>
              </a:pPr>
              <a:r>
                <a:rPr lang="en-US" sz="650" dirty="0">
                  <a:solidFill>
                    <a:schemeClr val="tx2"/>
                  </a:solidFill>
                  <a:latin typeface="Nokia Pure Text Light" panose="020B0403020202020204" pitchFamily="34" charset="0"/>
                  <a:ea typeface="Nokia Pure Text Light" panose="020B0403020202020204" pitchFamily="34" charset="0"/>
                </a:rPr>
                <a:t>HW</a:t>
              </a:r>
            </a:p>
          </p:txBody>
        </p:sp>
        <p:pic>
          <p:nvPicPr>
            <p:cNvPr id="17" name="Picture 16" descr="STACK SERVER ICON 2_Blue Black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1815" y="3910884"/>
              <a:ext cx="508957" cy="508956"/>
            </a:xfrm>
            <a:prstGeom prst="rect">
              <a:avLst/>
            </a:prstGeom>
          </p:spPr>
        </p:pic>
        <p:sp>
          <p:nvSpPr>
            <p:cNvPr id="18" name="TextBox 17"/>
            <p:cNvSpPr txBox="1"/>
            <p:nvPr/>
          </p:nvSpPr>
          <p:spPr>
            <a:xfrm>
              <a:off x="5411815" y="4447917"/>
              <a:ext cx="508957" cy="100027"/>
            </a:xfrm>
            <a:prstGeom prst="rect">
              <a:avLst/>
            </a:prstGeom>
            <a:noFill/>
          </p:spPr>
          <p:txBody>
            <a:bodyPr wrap="square" lIns="0" tIns="0" rIns="0" bIns="0" rtlCol="0">
              <a:spAutoFit/>
            </a:bodyPr>
            <a:lstStyle/>
            <a:p>
              <a:pPr defTabSz="360000">
                <a:tabLst>
                  <a:tab pos="360000" algn="l"/>
                </a:tabLst>
              </a:pPr>
              <a:r>
                <a:rPr lang="en-US" sz="650">
                  <a:solidFill>
                    <a:schemeClr val="tx2"/>
                  </a:solidFill>
                  <a:latin typeface="Nokia Pure Text Light" panose="020B0403020202020204" pitchFamily="34" charset="0"/>
                  <a:ea typeface="Nokia Pure Text Light" panose="020B0403020202020204" pitchFamily="34" charset="0"/>
                </a:rPr>
                <a:t>HW</a:t>
              </a:r>
            </a:p>
          </p:txBody>
        </p:sp>
        <p:pic>
          <p:nvPicPr>
            <p:cNvPr id="121" name="Picture 120" descr="STACK SERVER ICON 2_Blue Black_RGB.png">
              <a:extLst>
                <a:ext uri="{FF2B5EF4-FFF2-40B4-BE49-F238E27FC236}">
                  <a16:creationId xmlns:a16="http://schemas.microsoft.com/office/drawing/2014/main" id="{B0C60E6C-C39F-433F-9541-5BC9627343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02033" y="3904469"/>
              <a:ext cx="508957" cy="508956"/>
            </a:xfrm>
            <a:prstGeom prst="rect">
              <a:avLst/>
            </a:prstGeom>
          </p:spPr>
        </p:pic>
        <p:sp>
          <p:nvSpPr>
            <p:cNvPr id="152" name="TextBox 151">
              <a:extLst>
                <a:ext uri="{FF2B5EF4-FFF2-40B4-BE49-F238E27FC236}">
                  <a16:creationId xmlns:a16="http://schemas.microsoft.com/office/drawing/2014/main" id="{819AB793-F90E-4FE4-BC09-2E974368C9D7}"/>
                </a:ext>
              </a:extLst>
            </p:cNvPr>
            <p:cNvSpPr txBox="1"/>
            <p:nvPr/>
          </p:nvSpPr>
          <p:spPr>
            <a:xfrm>
              <a:off x="4003465" y="4449231"/>
              <a:ext cx="508957" cy="100027"/>
            </a:xfrm>
            <a:prstGeom prst="rect">
              <a:avLst/>
            </a:prstGeom>
            <a:noFill/>
          </p:spPr>
          <p:txBody>
            <a:bodyPr wrap="square" lIns="0" tIns="0" rIns="0" bIns="0" rtlCol="0">
              <a:spAutoFit/>
            </a:bodyPr>
            <a:lstStyle/>
            <a:p>
              <a:pPr defTabSz="360000">
                <a:tabLst>
                  <a:tab pos="360000" algn="l"/>
                </a:tabLst>
              </a:pPr>
              <a:r>
                <a:rPr lang="en-US" sz="650" dirty="0">
                  <a:solidFill>
                    <a:schemeClr val="tx2"/>
                  </a:solidFill>
                  <a:latin typeface="Nokia Pure Text Light" panose="020B0403020202020204" pitchFamily="34" charset="0"/>
                  <a:ea typeface="Nokia Pure Text Light" panose="020B0403020202020204" pitchFamily="34" charset="0"/>
                </a:rPr>
                <a:t>HW</a:t>
              </a:r>
            </a:p>
          </p:txBody>
        </p:sp>
        <p:pic>
          <p:nvPicPr>
            <p:cNvPr id="119" name="Picture 118" descr="STACK SERVER ICON 2_Blue Black_RGB.png">
              <a:extLst>
                <a:ext uri="{FF2B5EF4-FFF2-40B4-BE49-F238E27FC236}">
                  <a16:creationId xmlns:a16="http://schemas.microsoft.com/office/drawing/2014/main" id="{0FC9EAEC-6517-442D-A4AB-B5644628FC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26960" y="3910884"/>
              <a:ext cx="508957" cy="508956"/>
            </a:xfrm>
            <a:prstGeom prst="rect">
              <a:avLst/>
            </a:prstGeom>
          </p:spPr>
        </p:pic>
        <p:pic>
          <p:nvPicPr>
            <p:cNvPr id="20" name="Picture 19" descr="STACK SERVER ICON 2_Blue Black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0507" y="3904469"/>
              <a:ext cx="508957" cy="508956"/>
            </a:xfrm>
            <a:prstGeom prst="rect">
              <a:avLst/>
            </a:prstGeom>
          </p:spPr>
        </p:pic>
        <p:sp>
          <p:nvSpPr>
            <p:cNvPr id="21" name="TextBox 20"/>
            <p:cNvSpPr txBox="1"/>
            <p:nvPr/>
          </p:nvSpPr>
          <p:spPr>
            <a:xfrm>
              <a:off x="2580507" y="4441502"/>
              <a:ext cx="508957" cy="100027"/>
            </a:xfrm>
            <a:prstGeom prst="rect">
              <a:avLst/>
            </a:prstGeom>
            <a:noFill/>
          </p:spPr>
          <p:txBody>
            <a:bodyPr wrap="square" lIns="0" tIns="0" rIns="0" bIns="0" rtlCol="0">
              <a:spAutoFit/>
            </a:bodyPr>
            <a:lstStyle/>
            <a:p>
              <a:pPr defTabSz="360000">
                <a:tabLst>
                  <a:tab pos="360000" algn="l"/>
                </a:tabLst>
              </a:pPr>
              <a:r>
                <a:rPr lang="en-US" sz="650">
                  <a:solidFill>
                    <a:schemeClr val="tx2"/>
                  </a:solidFill>
                  <a:latin typeface="Nokia Pure Text Light" panose="020B0403020202020204" pitchFamily="34" charset="0"/>
                  <a:ea typeface="Nokia Pure Text Light" panose="020B0403020202020204" pitchFamily="34" charset="0"/>
                </a:rPr>
                <a:t>HW</a:t>
              </a:r>
            </a:p>
          </p:txBody>
        </p:sp>
        <p:pic>
          <p:nvPicPr>
            <p:cNvPr id="23" name="Picture 22" descr="STACK SERVER ICON 2_Blue Black_RGB.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95686" y="3904469"/>
              <a:ext cx="508957" cy="508956"/>
            </a:xfrm>
            <a:prstGeom prst="rect">
              <a:avLst/>
            </a:prstGeom>
          </p:spPr>
        </p:pic>
        <p:sp>
          <p:nvSpPr>
            <p:cNvPr id="24" name="TextBox 23"/>
            <p:cNvSpPr txBox="1"/>
            <p:nvPr/>
          </p:nvSpPr>
          <p:spPr>
            <a:xfrm>
              <a:off x="3295686" y="4441502"/>
              <a:ext cx="508957" cy="100027"/>
            </a:xfrm>
            <a:prstGeom prst="rect">
              <a:avLst/>
            </a:prstGeom>
            <a:noFill/>
          </p:spPr>
          <p:txBody>
            <a:bodyPr wrap="square" lIns="0" tIns="0" rIns="0" bIns="0" rtlCol="0">
              <a:spAutoFit/>
            </a:bodyPr>
            <a:lstStyle/>
            <a:p>
              <a:pPr defTabSz="360000">
                <a:tabLst>
                  <a:tab pos="360000" algn="l"/>
                </a:tabLst>
              </a:pPr>
              <a:r>
                <a:rPr lang="en-US" sz="650">
                  <a:solidFill>
                    <a:schemeClr val="tx2"/>
                  </a:solidFill>
                  <a:latin typeface="Nokia Pure Text Light" panose="020B0403020202020204" pitchFamily="34" charset="0"/>
                  <a:ea typeface="Nokia Pure Text Light" panose="020B0403020202020204" pitchFamily="34" charset="0"/>
                </a:rPr>
                <a:t>HW</a:t>
              </a:r>
            </a:p>
          </p:txBody>
        </p:sp>
        <p:sp>
          <p:nvSpPr>
            <p:cNvPr id="144" name="TextBox 143">
              <a:extLst>
                <a:ext uri="{FF2B5EF4-FFF2-40B4-BE49-F238E27FC236}">
                  <a16:creationId xmlns:a16="http://schemas.microsoft.com/office/drawing/2014/main" id="{11F0A75D-935F-4844-B5E4-0D18ED84BC86}"/>
                </a:ext>
              </a:extLst>
            </p:cNvPr>
            <p:cNvSpPr txBox="1"/>
            <p:nvPr/>
          </p:nvSpPr>
          <p:spPr>
            <a:xfrm>
              <a:off x="6127944" y="4464093"/>
              <a:ext cx="508957" cy="100027"/>
            </a:xfrm>
            <a:prstGeom prst="rect">
              <a:avLst/>
            </a:prstGeom>
            <a:noFill/>
          </p:spPr>
          <p:txBody>
            <a:bodyPr wrap="square" lIns="0" tIns="0" rIns="0" bIns="0" rtlCol="0">
              <a:spAutoFit/>
            </a:bodyPr>
            <a:lstStyle/>
            <a:p>
              <a:pPr defTabSz="360000">
                <a:tabLst>
                  <a:tab pos="360000" algn="l"/>
                </a:tabLst>
              </a:pPr>
              <a:r>
                <a:rPr lang="en-US" sz="650" dirty="0">
                  <a:solidFill>
                    <a:schemeClr val="tx2"/>
                  </a:solidFill>
                  <a:latin typeface="Nokia Pure Text Light" panose="020B0403020202020204" pitchFamily="34" charset="0"/>
                  <a:ea typeface="Nokia Pure Text Light" panose="020B0403020202020204" pitchFamily="34" charset="0"/>
                </a:rPr>
                <a:t>HW</a:t>
              </a:r>
            </a:p>
          </p:txBody>
        </p:sp>
      </p:grpSp>
    </p:spTree>
    <p:extLst>
      <p:ext uri="{BB962C8B-B14F-4D97-AF65-F5344CB8AC3E}">
        <p14:creationId xmlns:p14="http://schemas.microsoft.com/office/powerpoint/2010/main" val="2558558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92" grpId="0" animBg="1"/>
      <p:bldP spid="109" grpId="0" animBg="1"/>
      <p:bldP spid="93" grpId="0" animBg="1"/>
      <p:bldP spid="9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14AFE0-0949-4ACF-BC82-4AAAB706B31F}"/>
              </a:ext>
            </a:extLst>
          </p:cNvPr>
          <p:cNvSpPr>
            <a:spLocks noGrp="1"/>
          </p:cNvSpPr>
          <p:nvPr>
            <p:ph sz="quarter" idx="15"/>
          </p:nvPr>
        </p:nvSpPr>
        <p:spPr>
          <a:xfrm>
            <a:off x="82193" y="662350"/>
            <a:ext cx="9061807" cy="4339586"/>
          </a:xfrm>
        </p:spPr>
        <p:txBody>
          <a:bodyPr/>
          <a:lstStyle/>
          <a:p>
            <a:pPr marL="0" indent="0">
              <a:buNone/>
            </a:pPr>
            <a:endParaRPr lang="en-US" sz="1200" dirty="0"/>
          </a:p>
          <a:p>
            <a:pPr marL="0" indent="0">
              <a:buNone/>
            </a:pPr>
            <a:endParaRPr lang="en-US" sz="1200" dirty="0"/>
          </a:p>
          <a:p>
            <a:pPr marL="0" indent="0">
              <a:buNone/>
            </a:pPr>
            <a:r>
              <a:rPr lang="en-US" sz="1200" dirty="0"/>
              <a:t>  </a:t>
            </a:r>
          </a:p>
          <a:p>
            <a:pPr marL="0" indent="0">
              <a:buNone/>
            </a:pPr>
            <a:endParaRPr lang="en-US" sz="1200" dirty="0"/>
          </a:p>
          <a:p>
            <a:endParaRPr lang="en-US" sz="1200" dirty="0"/>
          </a:p>
          <a:p>
            <a:pPr marL="0" indent="0">
              <a:buNone/>
            </a:pPr>
            <a:r>
              <a:rPr lang="en-US" sz="1200" dirty="0"/>
              <a:t>     </a:t>
            </a:r>
            <a:r>
              <a:rPr lang="he-IL" sz="1200" dirty="0"/>
              <a:t>   </a:t>
            </a:r>
            <a:r>
              <a:rPr lang="en-US" sz="1200" dirty="0"/>
              <a:t> </a:t>
            </a:r>
          </a:p>
          <a:p>
            <a:pPr marL="0" indent="0">
              <a:buNone/>
            </a:pPr>
            <a:r>
              <a:rPr lang="en-US" sz="1200" dirty="0"/>
              <a:t>    </a:t>
            </a:r>
          </a:p>
          <a:p>
            <a:pPr marL="0" indent="0">
              <a:buNone/>
            </a:pPr>
            <a:endParaRPr lang="en-US" sz="1200" dirty="0"/>
          </a:p>
          <a:p>
            <a:endParaRPr lang="en-US" sz="1200" dirty="0"/>
          </a:p>
          <a:p>
            <a:pPr marL="0" indent="0">
              <a:buNone/>
            </a:pPr>
            <a:endParaRPr lang="en-US" sz="1200" dirty="0"/>
          </a:p>
          <a:p>
            <a:endParaRPr lang="en-US" sz="1200" dirty="0"/>
          </a:p>
        </p:txBody>
      </p:sp>
      <p:sp>
        <p:nvSpPr>
          <p:cNvPr id="4" name="Title 3">
            <a:extLst>
              <a:ext uri="{FF2B5EF4-FFF2-40B4-BE49-F238E27FC236}">
                <a16:creationId xmlns:a16="http://schemas.microsoft.com/office/drawing/2014/main" id="{CBE995D6-3F69-48A1-8CB5-B30782254BE3}"/>
              </a:ext>
            </a:extLst>
          </p:cNvPr>
          <p:cNvSpPr>
            <a:spLocks noGrp="1"/>
          </p:cNvSpPr>
          <p:nvPr>
            <p:ph type="title"/>
          </p:nvPr>
        </p:nvSpPr>
        <p:spPr/>
        <p:txBody>
          <a:bodyPr vert="horz" lIns="0" tIns="0" rIns="0" bIns="0" rtlCol="0" anchor="t" anchorCtr="0">
            <a:noAutofit/>
          </a:bodyPr>
          <a:lstStyle/>
          <a:p>
            <a:pPr defTabSz="914400"/>
            <a:r>
              <a:rPr lang="en-US" dirty="0">
                <a:ea typeface="+mj-ea"/>
                <a:cs typeface="+mj-cs"/>
              </a:rPr>
              <a:t>Container over VM vs Container over Bare-metal</a:t>
            </a:r>
            <a:br>
              <a:rPr lang="en-US" dirty="0">
                <a:ea typeface="+mj-ea"/>
                <a:cs typeface="+mj-cs"/>
              </a:rPr>
            </a:br>
            <a:endParaRPr lang="en-US" dirty="0">
              <a:ea typeface="+mj-ea"/>
              <a:cs typeface="+mj-cs"/>
            </a:endParaRPr>
          </a:p>
        </p:txBody>
      </p:sp>
      <p:grpSp>
        <p:nvGrpSpPr>
          <p:cNvPr id="5" name="Group 4">
            <a:extLst>
              <a:ext uri="{FF2B5EF4-FFF2-40B4-BE49-F238E27FC236}">
                <a16:creationId xmlns:a16="http://schemas.microsoft.com/office/drawing/2014/main" id="{9B402D4F-3DB4-488E-B44C-A3A86352E72C}"/>
              </a:ext>
            </a:extLst>
          </p:cNvPr>
          <p:cNvGrpSpPr/>
          <p:nvPr/>
        </p:nvGrpSpPr>
        <p:grpSpPr>
          <a:xfrm>
            <a:off x="2329026" y="1253581"/>
            <a:ext cx="1702792" cy="2999483"/>
            <a:chOff x="3605204" y="3499756"/>
            <a:chExt cx="1549642" cy="2473411"/>
          </a:xfrm>
        </p:grpSpPr>
        <p:pic>
          <p:nvPicPr>
            <p:cNvPr id="6" name="Picture 5">
              <a:extLst>
                <a:ext uri="{FF2B5EF4-FFF2-40B4-BE49-F238E27FC236}">
                  <a16:creationId xmlns:a16="http://schemas.microsoft.com/office/drawing/2014/main" id="{33CAFBB5-5F6A-4399-97A6-D611F655531A}"/>
                </a:ext>
              </a:extLst>
            </p:cNvPr>
            <p:cNvPicPr>
              <a:picLocks noChangeAspect="1"/>
            </p:cNvPicPr>
            <p:nvPr/>
          </p:nvPicPr>
          <p:blipFill rotWithShape="1">
            <a:blip r:embed="rId3">
              <a:extLst>
                <a:ext uri="{28A0092B-C50C-407E-A947-70E740481C1C}">
                  <a14:useLocalDpi xmlns:a14="http://schemas.microsoft.com/office/drawing/2010/main" val="0"/>
                </a:ext>
              </a:extLst>
            </a:blip>
            <a:srcRect l="36713" t="50830" r="37402"/>
            <a:stretch/>
          </p:blipFill>
          <p:spPr>
            <a:xfrm>
              <a:off x="3652156" y="3499756"/>
              <a:ext cx="1502690" cy="2473411"/>
            </a:xfrm>
            <a:prstGeom prst="rect">
              <a:avLst/>
            </a:prstGeom>
          </p:spPr>
        </p:pic>
        <p:pic>
          <p:nvPicPr>
            <p:cNvPr id="8" name="Picture 7">
              <a:extLst>
                <a:ext uri="{FF2B5EF4-FFF2-40B4-BE49-F238E27FC236}">
                  <a16:creationId xmlns:a16="http://schemas.microsoft.com/office/drawing/2014/main" id="{1A52DFF9-406D-4D8B-8C15-9D03A8547EC3}"/>
                </a:ext>
              </a:extLst>
            </p:cNvPr>
            <p:cNvPicPr>
              <a:picLocks noChangeAspect="1"/>
            </p:cNvPicPr>
            <p:nvPr/>
          </p:nvPicPr>
          <p:blipFill rotWithShape="1">
            <a:blip r:embed="rId3">
              <a:extLst>
                <a:ext uri="{28A0092B-C50C-407E-A947-70E740481C1C}">
                  <a14:useLocalDpi xmlns:a14="http://schemas.microsoft.com/office/drawing/2010/main" val="0"/>
                </a:ext>
              </a:extLst>
            </a:blip>
            <a:srcRect l="43601" t="71246" r="38210" b="16635"/>
            <a:stretch/>
          </p:blipFill>
          <p:spPr>
            <a:xfrm>
              <a:off x="3605204" y="4501242"/>
              <a:ext cx="1549641" cy="609600"/>
            </a:xfrm>
            <a:prstGeom prst="rect">
              <a:avLst/>
            </a:prstGeom>
          </p:spPr>
        </p:pic>
      </p:grpSp>
      <p:pic>
        <p:nvPicPr>
          <p:cNvPr id="17" name="Picture 16">
            <a:extLst>
              <a:ext uri="{FF2B5EF4-FFF2-40B4-BE49-F238E27FC236}">
                <a16:creationId xmlns:a16="http://schemas.microsoft.com/office/drawing/2014/main" id="{10C9FBE8-36DC-4F2B-BE98-2B9F0DA59DB6}"/>
              </a:ext>
            </a:extLst>
          </p:cNvPr>
          <p:cNvPicPr>
            <a:picLocks noChangeAspect="1"/>
          </p:cNvPicPr>
          <p:nvPr/>
        </p:nvPicPr>
        <p:blipFill rotWithShape="1">
          <a:blip r:embed="rId3">
            <a:extLst>
              <a:ext uri="{28A0092B-C50C-407E-A947-70E740481C1C}">
                <a14:useLocalDpi xmlns:a14="http://schemas.microsoft.com/office/drawing/2010/main" val="0"/>
              </a:ext>
            </a:extLst>
          </a:blip>
          <a:srcRect l="62599" t="50830" r="5062"/>
          <a:stretch/>
        </p:blipFill>
        <p:spPr>
          <a:xfrm>
            <a:off x="4680442" y="1253581"/>
            <a:ext cx="2182692" cy="2999483"/>
          </a:xfrm>
          <a:prstGeom prst="rect">
            <a:avLst/>
          </a:prstGeom>
        </p:spPr>
      </p:pic>
      <p:sp>
        <p:nvSpPr>
          <p:cNvPr id="26" name="TextBox 25">
            <a:extLst>
              <a:ext uri="{FF2B5EF4-FFF2-40B4-BE49-F238E27FC236}">
                <a16:creationId xmlns:a16="http://schemas.microsoft.com/office/drawing/2014/main" id="{FD933B51-EB96-47D7-9086-DCA14FA355C6}"/>
              </a:ext>
            </a:extLst>
          </p:cNvPr>
          <p:cNvSpPr txBox="1"/>
          <p:nvPr/>
        </p:nvSpPr>
        <p:spPr>
          <a:xfrm>
            <a:off x="2511738" y="2311783"/>
            <a:ext cx="4012746" cy="339887"/>
          </a:xfrm>
          <a:prstGeom prst="rect">
            <a:avLst/>
          </a:prstGeom>
          <a:noFill/>
          <a:ln>
            <a:noFill/>
          </a:ln>
        </p:spPr>
        <p:txBody>
          <a:bodyPr wrap="square" lIns="54000" tIns="54000" rIns="54000" bIns="54000" rtlCol="0">
            <a:spAutoFit/>
          </a:bodyPr>
          <a:lstStyle/>
          <a:p>
            <a:pPr algn="ctr" defTabSz="342900">
              <a:spcBef>
                <a:spcPts val="0"/>
              </a:spcBef>
              <a:buClr>
                <a:srgbClr val="001135"/>
              </a:buClr>
            </a:pPr>
            <a:endParaRPr lang="en-US" sz="1500" b="1">
              <a:solidFill>
                <a:srgbClr val="FFC000"/>
              </a:solidFill>
              <a:latin typeface="+mn-lt"/>
              <a:ea typeface="Nokia Pure Text" panose="020B0503020202020204" pitchFamily="34" charset="0"/>
              <a:cs typeface="Nokia Pure Headline Light"/>
            </a:endParaRPr>
          </a:p>
        </p:txBody>
      </p:sp>
      <p:sp>
        <p:nvSpPr>
          <p:cNvPr id="7" name="TextBox 6">
            <a:extLst>
              <a:ext uri="{FF2B5EF4-FFF2-40B4-BE49-F238E27FC236}">
                <a16:creationId xmlns:a16="http://schemas.microsoft.com/office/drawing/2014/main" id="{58799CAC-B23F-483A-A565-F1690DB40CB8}"/>
              </a:ext>
            </a:extLst>
          </p:cNvPr>
          <p:cNvSpPr txBox="1"/>
          <p:nvPr/>
        </p:nvSpPr>
        <p:spPr>
          <a:xfrm>
            <a:off x="4093903" y="2300139"/>
            <a:ext cx="586538" cy="453183"/>
          </a:xfrm>
          <a:prstGeom prst="rect">
            <a:avLst/>
          </a:prstGeom>
          <a:noFill/>
        </p:spPr>
        <p:txBody>
          <a:bodyPr wrap="square" lIns="72000" tIns="72000" rIns="72000" bIns="72000" rtlCol="0">
            <a:spAutoFit/>
          </a:bodyPr>
          <a:lstStyle/>
          <a:p>
            <a:pPr marR="0" algn="l" defTabSz="457200" rtl="0" eaLnBrk="1" fontAlgn="base" latinLnBrk="0" hangingPunct="1">
              <a:lnSpc>
                <a:spcPct val="100000"/>
              </a:lnSpc>
              <a:spcBef>
                <a:spcPts val="0"/>
              </a:spcBef>
              <a:spcAft>
                <a:spcPct val="0"/>
              </a:spcAft>
              <a:buClr>
                <a:srgbClr val="001135"/>
              </a:buClr>
              <a:buSzTx/>
              <a:tabLst/>
            </a:pPr>
            <a:r>
              <a:rPr lang="en-US" sz="2000" b="1" dirty="0">
                <a:solidFill>
                  <a:schemeClr val="bg2"/>
                </a:solidFill>
                <a:latin typeface="+mn-lt"/>
                <a:ea typeface="Nokia Pure Text" panose="020B0503020202020204" pitchFamily="34" charset="0"/>
                <a:cs typeface="Nokia Pure Headline Light"/>
              </a:rPr>
              <a:t>VS</a:t>
            </a:r>
          </a:p>
        </p:txBody>
      </p:sp>
      <p:sp>
        <p:nvSpPr>
          <p:cNvPr id="10" name="TextBox 9">
            <a:extLst>
              <a:ext uri="{FF2B5EF4-FFF2-40B4-BE49-F238E27FC236}">
                <a16:creationId xmlns:a16="http://schemas.microsoft.com/office/drawing/2014/main" id="{80B2C8CD-8446-489B-B3AF-BF71F04ADFE2}"/>
              </a:ext>
            </a:extLst>
          </p:cNvPr>
          <p:cNvSpPr txBox="1"/>
          <p:nvPr/>
        </p:nvSpPr>
        <p:spPr>
          <a:xfrm>
            <a:off x="7026811" y="1368749"/>
            <a:ext cx="1937456" cy="1992066"/>
          </a:xfrm>
          <a:prstGeom prst="rect">
            <a:avLst/>
          </a:prstGeom>
          <a:noFill/>
        </p:spPr>
        <p:txBody>
          <a:bodyPr wrap="square" lIns="72000" tIns="72000" rIns="72000" bIns="72000" rtlCol="0">
            <a:spAutoFit/>
          </a:bodyPr>
          <a:lstStyle/>
          <a:p>
            <a:pPr marR="0" algn="l" defTabSz="457200" rtl="0" eaLnBrk="1" fontAlgn="base" latinLnBrk="0" hangingPunct="1">
              <a:lnSpc>
                <a:spcPct val="100000"/>
              </a:lnSpc>
              <a:spcBef>
                <a:spcPts val="0"/>
              </a:spcBef>
              <a:spcAft>
                <a:spcPct val="0"/>
              </a:spcAft>
              <a:buClr>
                <a:srgbClr val="001135"/>
              </a:buClr>
              <a:buSzTx/>
              <a:tabLst/>
            </a:pPr>
            <a:r>
              <a:rPr lang="en-US" sz="2000" dirty="0">
                <a:solidFill>
                  <a:schemeClr val="bg2"/>
                </a:solidFill>
                <a:latin typeface="+mn-lt"/>
              </a:rPr>
              <a:t>Foot print</a:t>
            </a:r>
          </a:p>
          <a:p>
            <a:pPr marR="0" algn="l" defTabSz="457200" rtl="0" eaLnBrk="1" fontAlgn="base" latinLnBrk="0" hangingPunct="1">
              <a:lnSpc>
                <a:spcPct val="100000"/>
              </a:lnSpc>
              <a:spcBef>
                <a:spcPts val="0"/>
              </a:spcBef>
              <a:spcAft>
                <a:spcPct val="0"/>
              </a:spcAft>
              <a:buClr>
                <a:srgbClr val="001135"/>
              </a:buClr>
              <a:buSzTx/>
              <a:tabLst/>
            </a:pPr>
            <a:endParaRPr lang="en-US" sz="2000" dirty="0">
              <a:solidFill>
                <a:schemeClr val="bg2"/>
              </a:solidFill>
              <a:latin typeface="+mn-lt"/>
            </a:endParaRPr>
          </a:p>
          <a:p>
            <a:pPr marR="0" algn="l" defTabSz="457200" rtl="0" eaLnBrk="1" fontAlgn="base" latinLnBrk="0" hangingPunct="1">
              <a:lnSpc>
                <a:spcPct val="100000"/>
              </a:lnSpc>
              <a:spcBef>
                <a:spcPts val="0"/>
              </a:spcBef>
              <a:spcAft>
                <a:spcPct val="0"/>
              </a:spcAft>
              <a:buClr>
                <a:srgbClr val="001135"/>
              </a:buClr>
              <a:buSzTx/>
              <a:tabLst/>
            </a:pPr>
            <a:r>
              <a:rPr lang="en-US" sz="2000" dirty="0">
                <a:solidFill>
                  <a:schemeClr val="bg2"/>
                </a:solidFill>
                <a:latin typeface="+mn-lt"/>
              </a:rPr>
              <a:t>GPU</a:t>
            </a:r>
          </a:p>
          <a:p>
            <a:pPr marR="0" algn="l" defTabSz="457200" rtl="0" eaLnBrk="1" fontAlgn="base" latinLnBrk="0" hangingPunct="1">
              <a:lnSpc>
                <a:spcPct val="100000"/>
              </a:lnSpc>
              <a:spcBef>
                <a:spcPts val="0"/>
              </a:spcBef>
              <a:spcAft>
                <a:spcPct val="0"/>
              </a:spcAft>
              <a:buClr>
                <a:srgbClr val="001135"/>
              </a:buClr>
              <a:buSzTx/>
              <a:tabLst/>
            </a:pPr>
            <a:endParaRPr lang="en-US" sz="2000" dirty="0">
              <a:solidFill>
                <a:schemeClr val="bg2"/>
              </a:solidFill>
              <a:latin typeface="+mn-lt"/>
            </a:endParaRPr>
          </a:p>
          <a:p>
            <a:pPr>
              <a:spcBef>
                <a:spcPts val="0"/>
              </a:spcBef>
              <a:buClr>
                <a:srgbClr val="001135"/>
              </a:buClr>
            </a:pPr>
            <a:r>
              <a:rPr lang="en-US" sz="2000" dirty="0">
                <a:solidFill>
                  <a:schemeClr val="bg2"/>
                </a:solidFill>
                <a:latin typeface="+mn-lt"/>
              </a:rPr>
              <a:t>Performance</a:t>
            </a:r>
          </a:p>
          <a:p>
            <a:pPr marL="285750" marR="0" indent="-285750" algn="l" defTabSz="457200" rtl="0" eaLnBrk="1" fontAlgn="base" latinLnBrk="0" hangingPunct="1">
              <a:lnSpc>
                <a:spcPct val="100000"/>
              </a:lnSpc>
              <a:spcBef>
                <a:spcPts val="0"/>
              </a:spcBef>
              <a:spcAft>
                <a:spcPct val="0"/>
              </a:spcAft>
              <a:buClr>
                <a:srgbClr val="001135"/>
              </a:buClr>
              <a:buSzTx/>
              <a:buFont typeface="Arial" panose="020B0604020202020204" pitchFamily="34" charset="0"/>
              <a:buChar char="•"/>
              <a:tabLst/>
            </a:pPr>
            <a:endParaRPr lang="en-US" sz="2000" dirty="0">
              <a:solidFill>
                <a:schemeClr val="bg2"/>
              </a:solidFill>
              <a:latin typeface="+mn-lt"/>
            </a:endParaRPr>
          </a:p>
        </p:txBody>
      </p:sp>
      <p:sp>
        <p:nvSpPr>
          <p:cNvPr id="11" name="TextBox 10">
            <a:extLst>
              <a:ext uri="{FF2B5EF4-FFF2-40B4-BE49-F238E27FC236}">
                <a16:creationId xmlns:a16="http://schemas.microsoft.com/office/drawing/2014/main" id="{3687EF71-92C8-44D0-94C3-169D498EF417}"/>
              </a:ext>
            </a:extLst>
          </p:cNvPr>
          <p:cNvSpPr txBox="1"/>
          <p:nvPr/>
        </p:nvSpPr>
        <p:spPr>
          <a:xfrm>
            <a:off x="360450" y="1376809"/>
            <a:ext cx="2039126" cy="2299842"/>
          </a:xfrm>
          <a:prstGeom prst="rect">
            <a:avLst/>
          </a:prstGeom>
          <a:noFill/>
        </p:spPr>
        <p:txBody>
          <a:bodyPr wrap="square" lIns="72000" tIns="72000" rIns="72000" bIns="72000" rtlCol="0">
            <a:spAutoFit/>
          </a:bodyPr>
          <a:lstStyle/>
          <a:p>
            <a:pPr marR="0" algn="l" defTabSz="457200" rtl="0" eaLnBrk="1" fontAlgn="base" latinLnBrk="0" hangingPunct="1">
              <a:lnSpc>
                <a:spcPct val="100000"/>
              </a:lnSpc>
              <a:spcBef>
                <a:spcPts val="0"/>
              </a:spcBef>
              <a:spcAft>
                <a:spcPct val="0"/>
              </a:spcAft>
              <a:buClr>
                <a:srgbClr val="001135"/>
              </a:buClr>
              <a:buSzTx/>
              <a:tabLst/>
            </a:pPr>
            <a:r>
              <a:rPr lang="en-US" sz="2000" dirty="0">
                <a:solidFill>
                  <a:schemeClr val="bg2"/>
                </a:solidFill>
                <a:latin typeface="+mn-lt"/>
              </a:rPr>
              <a:t>Uniform </a:t>
            </a:r>
            <a:br>
              <a:rPr lang="hu-HU" sz="2000" dirty="0">
                <a:solidFill>
                  <a:schemeClr val="bg2"/>
                </a:solidFill>
                <a:latin typeface="+mn-lt"/>
              </a:rPr>
            </a:br>
            <a:r>
              <a:rPr lang="hu-HU" sz="2000" dirty="0">
                <a:solidFill>
                  <a:schemeClr val="bg2"/>
                </a:solidFill>
                <a:latin typeface="+mn-lt"/>
              </a:rPr>
              <a:t>c</a:t>
            </a:r>
            <a:r>
              <a:rPr lang="en-US" sz="2000" dirty="0">
                <a:solidFill>
                  <a:schemeClr val="bg2"/>
                </a:solidFill>
                <a:latin typeface="+mn-lt"/>
              </a:rPr>
              <a:t>luster management</a:t>
            </a:r>
          </a:p>
          <a:p>
            <a:pPr marR="0" algn="l" defTabSz="457200" rtl="0" eaLnBrk="1" fontAlgn="base" latinLnBrk="0" hangingPunct="1">
              <a:lnSpc>
                <a:spcPct val="100000"/>
              </a:lnSpc>
              <a:spcBef>
                <a:spcPts val="0"/>
              </a:spcBef>
              <a:spcAft>
                <a:spcPct val="0"/>
              </a:spcAft>
              <a:buClr>
                <a:srgbClr val="001135"/>
              </a:buClr>
              <a:buSzTx/>
              <a:tabLst/>
            </a:pPr>
            <a:endParaRPr lang="en-US" sz="2000" dirty="0">
              <a:solidFill>
                <a:schemeClr val="bg2"/>
              </a:solidFill>
              <a:latin typeface="+mn-lt"/>
            </a:endParaRPr>
          </a:p>
          <a:p>
            <a:pPr marR="0" algn="l" defTabSz="457200" rtl="0" eaLnBrk="1" fontAlgn="base" latinLnBrk="0" hangingPunct="1">
              <a:lnSpc>
                <a:spcPct val="100000"/>
              </a:lnSpc>
              <a:spcBef>
                <a:spcPts val="0"/>
              </a:spcBef>
              <a:spcAft>
                <a:spcPct val="0"/>
              </a:spcAft>
              <a:buClr>
                <a:srgbClr val="001135"/>
              </a:buClr>
              <a:buSzTx/>
              <a:tabLst/>
            </a:pPr>
            <a:r>
              <a:rPr lang="en-US" sz="2000" dirty="0">
                <a:solidFill>
                  <a:schemeClr val="bg2"/>
                </a:solidFill>
                <a:latin typeface="+mn-lt"/>
              </a:rPr>
              <a:t>Tenant separation</a:t>
            </a:r>
          </a:p>
          <a:p>
            <a:pPr marL="285750" marR="0" indent="-285750" algn="l" defTabSz="457200" rtl="0" eaLnBrk="1" fontAlgn="base" latinLnBrk="0" hangingPunct="1">
              <a:lnSpc>
                <a:spcPct val="100000"/>
              </a:lnSpc>
              <a:spcBef>
                <a:spcPts val="0"/>
              </a:spcBef>
              <a:spcAft>
                <a:spcPct val="0"/>
              </a:spcAft>
              <a:buClr>
                <a:srgbClr val="001135"/>
              </a:buClr>
              <a:buSzTx/>
              <a:buFont typeface="Arial" panose="020B0604020202020204" pitchFamily="34" charset="0"/>
              <a:buChar char="•"/>
              <a:tabLst/>
            </a:pPr>
            <a:endParaRPr lang="en-US" sz="2000" dirty="0">
              <a:solidFill>
                <a:schemeClr val="bg2"/>
              </a:solidFill>
              <a:latin typeface="+mn-lt"/>
            </a:endParaRPr>
          </a:p>
        </p:txBody>
      </p:sp>
    </p:spTree>
    <p:extLst>
      <p:ext uri="{BB962C8B-B14F-4D97-AF65-F5344CB8AC3E}">
        <p14:creationId xmlns:p14="http://schemas.microsoft.com/office/powerpoint/2010/main" val="338101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F14AFE0-0949-4ACF-BC82-4AAAB706B31F}"/>
              </a:ext>
            </a:extLst>
          </p:cNvPr>
          <p:cNvSpPr>
            <a:spLocks noGrp="1"/>
          </p:cNvSpPr>
          <p:nvPr>
            <p:ph sz="quarter" idx="15"/>
          </p:nvPr>
        </p:nvSpPr>
        <p:spPr>
          <a:xfrm>
            <a:off x="417600" y="662350"/>
            <a:ext cx="8308800" cy="4339586"/>
          </a:xfrm>
        </p:spPr>
        <p:txBody>
          <a:bodyPr/>
          <a:lstStyle/>
          <a:p>
            <a:pPr marL="0" indent="0">
              <a:buNone/>
            </a:pPr>
            <a:endParaRPr lang="en-US" sz="1200" dirty="0"/>
          </a:p>
          <a:p>
            <a:pPr marL="0" indent="0">
              <a:buNone/>
            </a:pPr>
            <a:endParaRPr lang="en-US" sz="1200" dirty="0"/>
          </a:p>
          <a:p>
            <a:pPr marL="0" indent="0">
              <a:buNone/>
            </a:pPr>
            <a:r>
              <a:rPr lang="en-US" sz="1200" dirty="0"/>
              <a:t>  </a:t>
            </a:r>
          </a:p>
          <a:p>
            <a:pPr marL="0" indent="0">
              <a:buNone/>
            </a:pPr>
            <a:endParaRPr lang="en-US" sz="1200" dirty="0"/>
          </a:p>
          <a:p>
            <a:endParaRPr lang="en-US" sz="1200" dirty="0"/>
          </a:p>
          <a:p>
            <a:pPr marL="0" indent="0">
              <a:buNone/>
            </a:pPr>
            <a:r>
              <a:rPr lang="en-US" sz="1200" dirty="0"/>
              <a:t>     </a:t>
            </a:r>
            <a:r>
              <a:rPr lang="he-IL" sz="1200" dirty="0"/>
              <a:t>   </a:t>
            </a:r>
            <a:r>
              <a:rPr lang="en-US" sz="1200" dirty="0"/>
              <a:t> </a:t>
            </a:r>
          </a:p>
          <a:p>
            <a:pPr marL="0" indent="0">
              <a:buNone/>
            </a:pPr>
            <a:r>
              <a:rPr lang="en-US" sz="1200" dirty="0"/>
              <a:t>    </a:t>
            </a:r>
          </a:p>
          <a:p>
            <a:pPr marL="0" indent="0">
              <a:buNone/>
            </a:pPr>
            <a:endParaRPr lang="en-US" sz="1200" dirty="0"/>
          </a:p>
          <a:p>
            <a:endParaRPr lang="en-US" sz="1200" dirty="0"/>
          </a:p>
          <a:p>
            <a:pPr marL="0" indent="0">
              <a:buNone/>
            </a:pPr>
            <a:endParaRPr lang="en-US" sz="1200" dirty="0"/>
          </a:p>
          <a:p>
            <a:endParaRPr lang="en-US" sz="1200" dirty="0"/>
          </a:p>
        </p:txBody>
      </p:sp>
      <p:sp>
        <p:nvSpPr>
          <p:cNvPr id="4" name="Title 3">
            <a:extLst>
              <a:ext uri="{FF2B5EF4-FFF2-40B4-BE49-F238E27FC236}">
                <a16:creationId xmlns:a16="http://schemas.microsoft.com/office/drawing/2014/main" id="{CBE995D6-3F69-48A1-8CB5-B30782254BE3}"/>
              </a:ext>
            </a:extLst>
          </p:cNvPr>
          <p:cNvSpPr>
            <a:spLocks noGrp="1"/>
          </p:cNvSpPr>
          <p:nvPr>
            <p:ph type="title"/>
          </p:nvPr>
        </p:nvSpPr>
        <p:spPr/>
        <p:txBody>
          <a:bodyPr/>
          <a:lstStyle/>
          <a:p>
            <a:r>
              <a:rPr lang="en-US" dirty="0"/>
              <a:t>Container over VM vs Container over Bare-metal: Networking</a:t>
            </a:r>
            <a:br>
              <a:rPr lang="en-US" dirty="0"/>
            </a:br>
            <a:endParaRPr lang="en-US" dirty="0"/>
          </a:p>
        </p:txBody>
      </p:sp>
      <p:grpSp>
        <p:nvGrpSpPr>
          <p:cNvPr id="5" name="Group 4">
            <a:extLst>
              <a:ext uri="{FF2B5EF4-FFF2-40B4-BE49-F238E27FC236}">
                <a16:creationId xmlns:a16="http://schemas.microsoft.com/office/drawing/2014/main" id="{9B402D4F-3DB4-488E-B44C-A3A86352E72C}"/>
              </a:ext>
            </a:extLst>
          </p:cNvPr>
          <p:cNvGrpSpPr/>
          <p:nvPr/>
        </p:nvGrpSpPr>
        <p:grpSpPr>
          <a:xfrm>
            <a:off x="393969" y="1264598"/>
            <a:ext cx="2350948" cy="2999483"/>
            <a:chOff x="3015343" y="3499756"/>
            <a:chExt cx="2139503" cy="2473411"/>
          </a:xfrm>
        </p:grpSpPr>
        <p:pic>
          <p:nvPicPr>
            <p:cNvPr id="6" name="Picture 5">
              <a:extLst>
                <a:ext uri="{FF2B5EF4-FFF2-40B4-BE49-F238E27FC236}">
                  <a16:creationId xmlns:a16="http://schemas.microsoft.com/office/drawing/2014/main" id="{33CAFBB5-5F6A-4399-97A6-D611F655531A}"/>
                </a:ext>
              </a:extLst>
            </p:cNvPr>
            <p:cNvPicPr>
              <a:picLocks noChangeAspect="1"/>
            </p:cNvPicPr>
            <p:nvPr/>
          </p:nvPicPr>
          <p:blipFill rotWithShape="1">
            <a:blip r:embed="rId3">
              <a:extLst>
                <a:ext uri="{28A0092B-C50C-407E-A947-70E740481C1C}">
                  <a14:useLocalDpi xmlns:a14="http://schemas.microsoft.com/office/drawing/2010/main" val="0"/>
                </a:ext>
              </a:extLst>
            </a:blip>
            <a:srcRect l="36713" t="50830" r="37402"/>
            <a:stretch/>
          </p:blipFill>
          <p:spPr>
            <a:xfrm>
              <a:off x="3652156" y="3499756"/>
              <a:ext cx="1502690" cy="2473411"/>
            </a:xfrm>
            <a:prstGeom prst="rect">
              <a:avLst/>
            </a:prstGeom>
          </p:spPr>
        </p:pic>
        <p:pic>
          <p:nvPicPr>
            <p:cNvPr id="8" name="Picture 7">
              <a:extLst>
                <a:ext uri="{FF2B5EF4-FFF2-40B4-BE49-F238E27FC236}">
                  <a16:creationId xmlns:a16="http://schemas.microsoft.com/office/drawing/2014/main" id="{1A52DFF9-406D-4D8B-8C15-9D03A8547EC3}"/>
                </a:ext>
              </a:extLst>
            </p:cNvPr>
            <p:cNvPicPr>
              <a:picLocks noChangeAspect="1"/>
            </p:cNvPicPr>
            <p:nvPr/>
          </p:nvPicPr>
          <p:blipFill rotWithShape="1">
            <a:blip r:embed="rId3">
              <a:extLst>
                <a:ext uri="{28A0092B-C50C-407E-A947-70E740481C1C}">
                  <a14:useLocalDpi xmlns:a14="http://schemas.microsoft.com/office/drawing/2010/main" val="0"/>
                </a:ext>
              </a:extLst>
            </a:blip>
            <a:srcRect l="43601" t="71246" r="38210" b="16635"/>
            <a:stretch/>
          </p:blipFill>
          <p:spPr>
            <a:xfrm>
              <a:off x="3015343" y="4501243"/>
              <a:ext cx="1055915" cy="609600"/>
            </a:xfrm>
            <a:prstGeom prst="rect">
              <a:avLst/>
            </a:prstGeom>
          </p:spPr>
        </p:pic>
      </p:grpSp>
      <p:pic>
        <p:nvPicPr>
          <p:cNvPr id="17" name="Picture 16">
            <a:extLst>
              <a:ext uri="{FF2B5EF4-FFF2-40B4-BE49-F238E27FC236}">
                <a16:creationId xmlns:a16="http://schemas.microsoft.com/office/drawing/2014/main" id="{10C9FBE8-36DC-4F2B-BE98-2B9F0DA59DB6}"/>
              </a:ext>
            </a:extLst>
          </p:cNvPr>
          <p:cNvPicPr>
            <a:picLocks noChangeAspect="1"/>
          </p:cNvPicPr>
          <p:nvPr/>
        </p:nvPicPr>
        <p:blipFill rotWithShape="1">
          <a:blip r:embed="rId3">
            <a:extLst>
              <a:ext uri="{28A0092B-C50C-407E-A947-70E740481C1C}">
                <a14:useLocalDpi xmlns:a14="http://schemas.microsoft.com/office/drawing/2010/main" val="0"/>
              </a:ext>
            </a:extLst>
          </a:blip>
          <a:srcRect l="62599" t="50830" r="2812"/>
          <a:stretch/>
        </p:blipFill>
        <p:spPr>
          <a:xfrm>
            <a:off x="6319318" y="1266357"/>
            <a:ext cx="2334584" cy="2999483"/>
          </a:xfrm>
          <a:prstGeom prst="rect">
            <a:avLst/>
          </a:prstGeom>
        </p:spPr>
      </p:pic>
      <p:cxnSp>
        <p:nvCxnSpPr>
          <p:cNvPr id="19" name="Straight Arrow Connector 18">
            <a:extLst>
              <a:ext uri="{FF2B5EF4-FFF2-40B4-BE49-F238E27FC236}">
                <a16:creationId xmlns:a16="http://schemas.microsoft.com/office/drawing/2014/main" id="{A4545777-9E48-498F-B943-9FA15DEA8598}"/>
              </a:ext>
            </a:extLst>
          </p:cNvPr>
          <p:cNvCxnSpPr>
            <a:cxnSpLocks/>
          </p:cNvCxnSpPr>
          <p:nvPr/>
        </p:nvCxnSpPr>
        <p:spPr>
          <a:xfrm>
            <a:off x="6718967" y="2202576"/>
            <a:ext cx="30616" cy="10549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3" name="TextBox 22">
            <a:extLst>
              <a:ext uri="{FF2B5EF4-FFF2-40B4-BE49-F238E27FC236}">
                <a16:creationId xmlns:a16="http://schemas.microsoft.com/office/drawing/2014/main" id="{72AA23DB-E250-4C4C-B42D-B12F8CEA4211}"/>
              </a:ext>
            </a:extLst>
          </p:cNvPr>
          <p:cNvSpPr txBox="1"/>
          <p:nvPr/>
        </p:nvSpPr>
        <p:spPr>
          <a:xfrm>
            <a:off x="2939970" y="2016579"/>
            <a:ext cx="2905245" cy="270637"/>
          </a:xfrm>
          <a:prstGeom prst="rect">
            <a:avLst/>
          </a:prstGeom>
          <a:noFill/>
          <a:ln>
            <a:solidFill>
              <a:srgbClr val="FFC000"/>
            </a:solidFill>
          </a:ln>
        </p:spPr>
        <p:txBody>
          <a:bodyPr wrap="square" lIns="54000" tIns="54000" rIns="54000" bIns="54000" rtlCol="0">
            <a:spAutoFit/>
          </a:bodyPr>
          <a:lstStyle/>
          <a:p>
            <a:pPr algn="ctr" defTabSz="342900">
              <a:spcBef>
                <a:spcPts val="0"/>
              </a:spcBef>
              <a:buClr>
                <a:srgbClr val="001135"/>
              </a:buClr>
            </a:pPr>
            <a:r>
              <a:rPr lang="en-US" sz="1050" dirty="0">
                <a:solidFill>
                  <a:schemeClr val="tx2"/>
                </a:solidFill>
                <a:latin typeface="+mn-lt"/>
                <a:ea typeface="Nokia Pure Text" panose="020B0503020202020204" pitchFamily="34" charset="0"/>
                <a:cs typeface="Nokia Pure Headline Light"/>
              </a:rPr>
              <a:t>Network time for running from a container </a:t>
            </a:r>
          </a:p>
        </p:txBody>
      </p:sp>
      <p:sp>
        <p:nvSpPr>
          <p:cNvPr id="24" name="TextBox 23">
            <a:extLst>
              <a:ext uri="{FF2B5EF4-FFF2-40B4-BE49-F238E27FC236}">
                <a16:creationId xmlns:a16="http://schemas.microsoft.com/office/drawing/2014/main" id="{A8CA33E7-3CB0-4CDC-B107-842C5A52F8FB}"/>
              </a:ext>
            </a:extLst>
          </p:cNvPr>
          <p:cNvSpPr txBox="1"/>
          <p:nvPr/>
        </p:nvSpPr>
        <p:spPr>
          <a:xfrm>
            <a:off x="2939970" y="2629022"/>
            <a:ext cx="2905245" cy="270637"/>
          </a:xfrm>
          <a:prstGeom prst="rect">
            <a:avLst/>
          </a:prstGeom>
          <a:noFill/>
          <a:ln>
            <a:solidFill>
              <a:srgbClr val="FFC000"/>
            </a:solidFill>
          </a:ln>
        </p:spPr>
        <p:txBody>
          <a:bodyPr wrap="square" lIns="54000" tIns="54000" rIns="54000" bIns="54000" rtlCol="0">
            <a:spAutoFit/>
          </a:bodyPr>
          <a:lstStyle/>
          <a:p>
            <a:pPr algn="ctr" defTabSz="342900">
              <a:spcBef>
                <a:spcPts val="0"/>
              </a:spcBef>
              <a:buClr>
                <a:srgbClr val="001135"/>
              </a:buClr>
            </a:pPr>
            <a:r>
              <a:rPr lang="en-US" sz="1050">
                <a:solidFill>
                  <a:schemeClr val="tx2"/>
                </a:solidFill>
                <a:latin typeface="+mn-lt"/>
                <a:ea typeface="Nokia Pure Text" panose="020B0503020202020204" pitchFamily="34" charset="0"/>
                <a:cs typeface="Nokia Pure Headline Light"/>
              </a:rPr>
              <a:t>Network time for </a:t>
            </a:r>
            <a:r>
              <a:rPr lang="en-US" sz="1050">
                <a:solidFill>
                  <a:schemeClr val="tx2"/>
                </a:solidFill>
                <a:ea typeface="Nokia Pure Text" panose="020B0503020202020204" pitchFamily="34" charset="0"/>
                <a:cs typeface="Nokia Pure Headline Light"/>
              </a:rPr>
              <a:t>getting to the host</a:t>
            </a:r>
            <a:endParaRPr lang="en-US" sz="1050">
              <a:solidFill>
                <a:schemeClr val="tx2"/>
              </a:solidFill>
              <a:latin typeface="+mn-lt"/>
              <a:ea typeface="Nokia Pure Text" panose="020B0503020202020204" pitchFamily="34" charset="0"/>
              <a:cs typeface="Nokia Pure Headline Light"/>
            </a:endParaRPr>
          </a:p>
        </p:txBody>
      </p:sp>
      <p:sp>
        <p:nvSpPr>
          <p:cNvPr id="26" name="TextBox 25">
            <a:extLst>
              <a:ext uri="{FF2B5EF4-FFF2-40B4-BE49-F238E27FC236}">
                <a16:creationId xmlns:a16="http://schemas.microsoft.com/office/drawing/2014/main" id="{FD933B51-EB96-47D7-9086-DCA14FA355C6}"/>
              </a:ext>
            </a:extLst>
          </p:cNvPr>
          <p:cNvSpPr txBox="1"/>
          <p:nvPr/>
        </p:nvSpPr>
        <p:spPr>
          <a:xfrm>
            <a:off x="2419274" y="2322800"/>
            <a:ext cx="4012746" cy="339887"/>
          </a:xfrm>
          <a:prstGeom prst="rect">
            <a:avLst/>
          </a:prstGeom>
          <a:noFill/>
          <a:ln>
            <a:solidFill>
              <a:schemeClr val="bg1"/>
            </a:solidFill>
          </a:ln>
        </p:spPr>
        <p:txBody>
          <a:bodyPr wrap="square" lIns="54000" tIns="54000" rIns="54000" bIns="54000" rtlCol="0">
            <a:spAutoFit/>
          </a:bodyPr>
          <a:lstStyle/>
          <a:p>
            <a:pPr algn="ctr" defTabSz="342900">
              <a:spcBef>
                <a:spcPts val="0"/>
              </a:spcBef>
              <a:buClr>
                <a:srgbClr val="001135"/>
              </a:buClr>
            </a:pPr>
            <a:r>
              <a:rPr lang="en-US" sz="1500" b="1">
                <a:solidFill>
                  <a:srgbClr val="FFC000"/>
                </a:solidFill>
                <a:latin typeface="+mn-lt"/>
                <a:ea typeface="Nokia Pure Text" panose="020B0503020202020204" pitchFamily="34" charset="0"/>
                <a:cs typeface="Nokia Pure Headline Light"/>
              </a:rPr>
              <a:t>+</a:t>
            </a:r>
          </a:p>
        </p:txBody>
      </p:sp>
      <p:cxnSp>
        <p:nvCxnSpPr>
          <p:cNvPr id="28" name="Straight Arrow Connector 27">
            <a:extLst>
              <a:ext uri="{FF2B5EF4-FFF2-40B4-BE49-F238E27FC236}">
                <a16:creationId xmlns:a16="http://schemas.microsoft.com/office/drawing/2014/main" id="{C3322512-3B34-4617-8B1B-364FA4EE3490}"/>
              </a:ext>
            </a:extLst>
          </p:cNvPr>
          <p:cNvCxnSpPr>
            <a:cxnSpLocks/>
            <a:stCxn id="23" idx="1"/>
          </p:cNvCxnSpPr>
          <p:nvPr/>
        </p:nvCxnSpPr>
        <p:spPr>
          <a:xfrm flipH="1" flipV="1">
            <a:off x="2149436" y="1957876"/>
            <a:ext cx="790534" cy="194022"/>
          </a:xfrm>
          <a:prstGeom prst="straightConnector1">
            <a:avLst/>
          </a:prstGeom>
          <a:ln>
            <a:solidFill>
              <a:srgbClr val="FFC000"/>
            </a:solidFill>
            <a:tailEnd type="triangle"/>
          </a:ln>
        </p:spPr>
        <p:style>
          <a:lnRef idx="2">
            <a:schemeClr val="accent5"/>
          </a:lnRef>
          <a:fillRef idx="0">
            <a:schemeClr val="accent5"/>
          </a:fillRef>
          <a:effectRef idx="1">
            <a:schemeClr val="accent5"/>
          </a:effectRef>
          <a:fontRef idx="minor">
            <a:schemeClr val="tx1"/>
          </a:fontRef>
        </p:style>
      </p:cxnSp>
      <p:cxnSp>
        <p:nvCxnSpPr>
          <p:cNvPr id="31" name="Straight Arrow Connector 30">
            <a:extLst>
              <a:ext uri="{FF2B5EF4-FFF2-40B4-BE49-F238E27FC236}">
                <a16:creationId xmlns:a16="http://schemas.microsoft.com/office/drawing/2014/main" id="{69B1CCD2-CDC1-4AD2-AD3B-5F819FE6882D}"/>
              </a:ext>
            </a:extLst>
          </p:cNvPr>
          <p:cNvCxnSpPr>
            <a:cxnSpLocks/>
            <a:stCxn id="24" idx="1"/>
            <a:endCxn id="9" idx="6"/>
          </p:cNvCxnSpPr>
          <p:nvPr/>
        </p:nvCxnSpPr>
        <p:spPr>
          <a:xfrm flipH="1" flipV="1">
            <a:off x="2353033" y="2705596"/>
            <a:ext cx="586937" cy="58745"/>
          </a:xfrm>
          <a:prstGeom prst="straightConnector1">
            <a:avLst/>
          </a:prstGeom>
          <a:ln>
            <a:solidFill>
              <a:srgbClr val="FFC000"/>
            </a:solidFill>
            <a:tailEnd type="triangle"/>
          </a:ln>
        </p:spPr>
        <p:style>
          <a:lnRef idx="2">
            <a:schemeClr val="accent5"/>
          </a:lnRef>
          <a:fillRef idx="0">
            <a:schemeClr val="accent5"/>
          </a:fillRef>
          <a:effectRef idx="1">
            <a:schemeClr val="accent5"/>
          </a:effectRef>
          <a:fontRef idx="minor">
            <a:schemeClr val="tx1"/>
          </a:fontRef>
        </p:style>
      </p:cxnSp>
      <p:cxnSp>
        <p:nvCxnSpPr>
          <p:cNvPr id="34" name="Straight Arrow Connector 33">
            <a:extLst>
              <a:ext uri="{FF2B5EF4-FFF2-40B4-BE49-F238E27FC236}">
                <a16:creationId xmlns:a16="http://schemas.microsoft.com/office/drawing/2014/main" id="{A3DE2BA7-A256-4B3E-80D6-67F61CD7A459}"/>
              </a:ext>
            </a:extLst>
          </p:cNvPr>
          <p:cNvCxnSpPr>
            <a:cxnSpLocks/>
            <a:stCxn id="23" idx="3"/>
          </p:cNvCxnSpPr>
          <p:nvPr/>
        </p:nvCxnSpPr>
        <p:spPr>
          <a:xfrm>
            <a:off x="5845215" y="2151898"/>
            <a:ext cx="873752" cy="66657"/>
          </a:xfrm>
          <a:prstGeom prst="straightConnector1">
            <a:avLst/>
          </a:prstGeom>
          <a:ln>
            <a:solidFill>
              <a:srgbClr val="FFC000"/>
            </a:solidFill>
            <a:tailEnd type="triangle"/>
          </a:ln>
        </p:spPr>
        <p:style>
          <a:lnRef idx="2">
            <a:schemeClr val="accent5"/>
          </a:lnRef>
          <a:fillRef idx="0">
            <a:schemeClr val="accent5"/>
          </a:fillRef>
          <a:effectRef idx="1">
            <a:schemeClr val="accent5"/>
          </a:effectRef>
          <a:fontRef idx="minor">
            <a:schemeClr val="tx1"/>
          </a:fontRef>
        </p:style>
      </p:cxnSp>
      <p:cxnSp>
        <p:nvCxnSpPr>
          <p:cNvPr id="39" name="Straight Arrow Connector 38">
            <a:extLst>
              <a:ext uri="{FF2B5EF4-FFF2-40B4-BE49-F238E27FC236}">
                <a16:creationId xmlns:a16="http://schemas.microsoft.com/office/drawing/2014/main" id="{4A1A6D64-6D92-47A9-86C5-4F4492199106}"/>
              </a:ext>
            </a:extLst>
          </p:cNvPr>
          <p:cNvCxnSpPr>
            <a:cxnSpLocks/>
            <a:stCxn id="24" idx="3"/>
          </p:cNvCxnSpPr>
          <p:nvPr/>
        </p:nvCxnSpPr>
        <p:spPr>
          <a:xfrm>
            <a:off x="5845215" y="2764341"/>
            <a:ext cx="873752" cy="48876"/>
          </a:xfrm>
          <a:prstGeom prst="straightConnector1">
            <a:avLst/>
          </a:prstGeom>
          <a:ln>
            <a:solidFill>
              <a:srgbClr val="FFC000"/>
            </a:solidFill>
            <a:tailEnd type="triangle"/>
          </a:ln>
        </p:spPr>
        <p:style>
          <a:lnRef idx="2">
            <a:schemeClr val="accent5"/>
          </a:lnRef>
          <a:fillRef idx="0">
            <a:schemeClr val="accent5"/>
          </a:fillRef>
          <a:effectRef idx="1">
            <a:schemeClr val="accent5"/>
          </a:effectRef>
          <a:fontRef idx="minor">
            <a:schemeClr val="tx1"/>
          </a:fontRef>
        </p:style>
      </p:cxnSp>
      <p:sp>
        <p:nvSpPr>
          <p:cNvPr id="7" name="TextBox 6">
            <a:extLst>
              <a:ext uri="{FF2B5EF4-FFF2-40B4-BE49-F238E27FC236}">
                <a16:creationId xmlns:a16="http://schemas.microsoft.com/office/drawing/2014/main" id="{5F26658B-89DB-42D1-9A3D-54DF026A0ACC}"/>
              </a:ext>
            </a:extLst>
          </p:cNvPr>
          <p:cNvSpPr txBox="1"/>
          <p:nvPr/>
        </p:nvSpPr>
        <p:spPr>
          <a:xfrm>
            <a:off x="4467825" y="4592123"/>
            <a:ext cx="4456882" cy="232165"/>
          </a:xfrm>
          <a:prstGeom prst="rect">
            <a:avLst/>
          </a:prstGeom>
          <a:noFill/>
        </p:spPr>
        <p:txBody>
          <a:bodyPr wrap="square" lIns="54000" tIns="54000" rIns="54000" bIns="54000" rtlCol="0">
            <a:spAutoFit/>
          </a:bodyPr>
          <a:lstStyle/>
          <a:p>
            <a:pPr defTabSz="342900">
              <a:buClr>
                <a:srgbClr val="001135"/>
              </a:buClr>
            </a:pPr>
            <a:r>
              <a:rPr lang="en-US" sz="800" dirty="0">
                <a:solidFill>
                  <a:schemeClr val="tx2"/>
                </a:solidFill>
                <a:ea typeface="Nokia Pure Text" panose="020B0503020202020204" pitchFamily="34" charset="0"/>
                <a:cs typeface="Nokia Pure Headline Light"/>
              </a:rPr>
              <a:t>*https://www.percona.com/blog/2016/08/03/testing-docker-multi-host-network-performance/</a:t>
            </a:r>
            <a:endParaRPr lang="en-US" sz="800" dirty="0">
              <a:solidFill>
                <a:schemeClr val="tx2"/>
              </a:solidFill>
              <a:latin typeface="+mn-lt"/>
              <a:ea typeface="Nokia Pure Text" panose="020B0503020202020204" pitchFamily="34" charset="0"/>
              <a:cs typeface="Nokia Pure Headline Light"/>
            </a:endParaRPr>
          </a:p>
        </p:txBody>
      </p:sp>
      <p:sp>
        <p:nvSpPr>
          <p:cNvPr id="25" name="TextBox 24">
            <a:extLst>
              <a:ext uri="{FF2B5EF4-FFF2-40B4-BE49-F238E27FC236}">
                <a16:creationId xmlns:a16="http://schemas.microsoft.com/office/drawing/2014/main" id="{A3F7639A-2666-4546-A4B8-AED59E40955B}"/>
              </a:ext>
            </a:extLst>
          </p:cNvPr>
          <p:cNvSpPr txBox="1"/>
          <p:nvPr/>
        </p:nvSpPr>
        <p:spPr>
          <a:xfrm>
            <a:off x="2833888" y="3826800"/>
            <a:ext cx="3619980" cy="478387"/>
          </a:xfrm>
          <a:prstGeom prst="rect">
            <a:avLst/>
          </a:prstGeom>
          <a:noFill/>
          <a:ln>
            <a:noFill/>
          </a:ln>
        </p:spPr>
        <p:txBody>
          <a:bodyPr wrap="square" lIns="54000" tIns="54000" rIns="54000" bIns="54000" rtlCol="0">
            <a:spAutoFit/>
          </a:bodyPr>
          <a:lstStyle/>
          <a:p>
            <a:pPr defTabSz="342900">
              <a:spcBef>
                <a:spcPts val="0"/>
              </a:spcBef>
              <a:buClr>
                <a:srgbClr val="001135"/>
              </a:buClr>
            </a:pPr>
            <a:r>
              <a:rPr lang="en-US" sz="1200" dirty="0">
                <a:solidFill>
                  <a:schemeClr val="tx2"/>
                </a:solidFill>
                <a:latin typeface="+mn-lt"/>
                <a:ea typeface="Nokia Pure Text" panose="020B0503020202020204" pitchFamily="34" charset="0"/>
                <a:cs typeface="Nokia Pure Headline Light"/>
              </a:rPr>
              <a:t>SR-IOV </a:t>
            </a:r>
            <a:r>
              <a:rPr lang="en-US" sz="1200" dirty="0">
                <a:solidFill>
                  <a:schemeClr val="tx2"/>
                </a:solidFill>
                <a:ea typeface="Nokia Pure Text" panose="020B0503020202020204" pitchFamily="34" charset="0"/>
                <a:cs typeface="Nokia Pure Headline Light"/>
              </a:rPr>
              <a:t>can be up to 2.5 times faster then OVS.</a:t>
            </a:r>
            <a:r>
              <a:rPr lang="hu-HU" sz="1200" dirty="0">
                <a:solidFill>
                  <a:schemeClr val="tx2"/>
                </a:solidFill>
                <a:ea typeface="Nokia Pure Text" panose="020B0503020202020204" pitchFamily="34" charset="0"/>
                <a:cs typeface="Nokia Pure Headline Light"/>
              </a:rPr>
              <a:t>*</a:t>
            </a:r>
            <a:br>
              <a:rPr lang="hu-HU" sz="1200" dirty="0">
                <a:solidFill>
                  <a:schemeClr val="tx2"/>
                </a:solidFill>
                <a:ea typeface="Nokia Pure Text" panose="020B0503020202020204" pitchFamily="34" charset="0"/>
                <a:cs typeface="Nokia Pure Headline Light"/>
              </a:rPr>
            </a:br>
            <a:r>
              <a:rPr lang="en-US" sz="1200" dirty="0">
                <a:solidFill>
                  <a:schemeClr val="tx2"/>
                </a:solidFill>
                <a:ea typeface="Nokia Pure Text" panose="020B0503020202020204" pitchFamily="34" charset="0"/>
                <a:cs typeface="Nokia Pure Headline Light"/>
              </a:rPr>
              <a:t>And becoming closer to BM performance**</a:t>
            </a:r>
            <a:endParaRPr lang="en-US" sz="1200" dirty="0">
              <a:solidFill>
                <a:schemeClr val="tx2"/>
              </a:solidFill>
              <a:ea typeface="Nokia Pure Text" panose="020B0503020202020204" pitchFamily="34" charset="0"/>
            </a:endParaRPr>
          </a:p>
        </p:txBody>
      </p:sp>
      <p:sp>
        <p:nvSpPr>
          <p:cNvPr id="27" name="TextBox 26">
            <a:extLst>
              <a:ext uri="{FF2B5EF4-FFF2-40B4-BE49-F238E27FC236}">
                <a16:creationId xmlns:a16="http://schemas.microsoft.com/office/drawing/2014/main" id="{E0D93EE0-ED19-49B3-9DD9-F61F8E55754B}"/>
              </a:ext>
            </a:extLst>
          </p:cNvPr>
          <p:cNvSpPr txBox="1"/>
          <p:nvPr/>
        </p:nvSpPr>
        <p:spPr>
          <a:xfrm>
            <a:off x="3698495" y="4426051"/>
            <a:ext cx="5066894" cy="232165"/>
          </a:xfrm>
          <a:prstGeom prst="rect">
            <a:avLst/>
          </a:prstGeom>
          <a:noFill/>
        </p:spPr>
        <p:txBody>
          <a:bodyPr wrap="square" lIns="54000" tIns="54000" rIns="54000" bIns="54000" rtlCol="0">
            <a:spAutoFit/>
          </a:bodyPr>
          <a:lstStyle/>
          <a:p>
            <a:pPr defTabSz="342900">
              <a:buClr>
                <a:srgbClr val="001135"/>
              </a:buClr>
            </a:pPr>
            <a:r>
              <a:rPr lang="en-US" sz="800" dirty="0">
                <a:solidFill>
                  <a:schemeClr val="tx2"/>
                </a:solidFill>
                <a:ea typeface="Nokia Pure Text" panose="020B0503020202020204" pitchFamily="34" charset="0"/>
                <a:cs typeface="Nokia Pure Headline Light"/>
              </a:rPr>
              <a:t>**https://www.intel.com/content/dam/www/public/us/en/documents/technology-briefs/sr-iov-nfv-tech-brief.pdf</a:t>
            </a:r>
            <a:endParaRPr lang="en-US" sz="800" dirty="0">
              <a:solidFill>
                <a:schemeClr val="tx2"/>
              </a:solidFill>
              <a:latin typeface="+mn-lt"/>
              <a:ea typeface="Nokia Pure Text" panose="020B0503020202020204" pitchFamily="34" charset="0"/>
              <a:cs typeface="Nokia Pure Headline Light"/>
            </a:endParaRPr>
          </a:p>
        </p:txBody>
      </p:sp>
      <p:grpSp>
        <p:nvGrpSpPr>
          <p:cNvPr id="16" name="Group 15">
            <a:extLst>
              <a:ext uri="{FF2B5EF4-FFF2-40B4-BE49-F238E27FC236}">
                <a16:creationId xmlns:a16="http://schemas.microsoft.com/office/drawing/2014/main" id="{23DB4193-46A2-4763-9B63-B991C16E39B5}"/>
              </a:ext>
            </a:extLst>
          </p:cNvPr>
          <p:cNvGrpSpPr/>
          <p:nvPr/>
        </p:nvGrpSpPr>
        <p:grpSpPr>
          <a:xfrm>
            <a:off x="1891751" y="1957873"/>
            <a:ext cx="461282" cy="1299678"/>
            <a:chOff x="1428751" y="1957873"/>
            <a:chExt cx="461282" cy="1299678"/>
          </a:xfrm>
        </p:grpSpPr>
        <p:sp>
          <p:nvSpPr>
            <p:cNvPr id="9" name="Oval 8">
              <a:extLst>
                <a:ext uri="{FF2B5EF4-FFF2-40B4-BE49-F238E27FC236}">
                  <a16:creationId xmlns:a16="http://schemas.microsoft.com/office/drawing/2014/main" id="{78C95F77-EAB0-4DF2-9254-63E21E97B129}"/>
                </a:ext>
              </a:extLst>
            </p:cNvPr>
            <p:cNvSpPr/>
            <p:nvPr/>
          </p:nvSpPr>
          <p:spPr>
            <a:xfrm>
              <a:off x="1428751" y="2546392"/>
              <a:ext cx="461282" cy="318407"/>
            </a:xfrm>
            <a:prstGeom prst="ellipse">
              <a:avLst/>
            </a:prstGeom>
            <a:ln/>
          </p:spPr>
          <p:style>
            <a:lnRef idx="0">
              <a:schemeClr val="dk1"/>
            </a:lnRef>
            <a:fillRef idx="3">
              <a:schemeClr val="dk1"/>
            </a:fillRef>
            <a:effectRef idx="3">
              <a:schemeClr val="dk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fontAlgn="auto">
                <a:spcBef>
                  <a:spcPts val="0"/>
                </a:spcBef>
                <a:spcAft>
                  <a:spcPts val="0"/>
                </a:spcAft>
              </a:pPr>
              <a:r>
                <a:rPr lang="en-US" sz="900" dirty="0">
                  <a:solidFill>
                    <a:schemeClr val="bg1"/>
                  </a:solidFill>
                </a:rPr>
                <a:t>OVS</a:t>
              </a:r>
            </a:p>
          </p:txBody>
        </p:sp>
        <p:cxnSp>
          <p:nvCxnSpPr>
            <p:cNvPr id="11" name="Straight Arrow Connector 10">
              <a:extLst>
                <a:ext uri="{FF2B5EF4-FFF2-40B4-BE49-F238E27FC236}">
                  <a16:creationId xmlns:a16="http://schemas.microsoft.com/office/drawing/2014/main" id="{0E44582C-AB23-4BA0-847C-A6303110F2D3}"/>
                </a:ext>
              </a:extLst>
            </p:cNvPr>
            <p:cNvCxnSpPr>
              <a:cxnSpLocks/>
              <a:endCxn id="9" idx="0"/>
            </p:cNvCxnSpPr>
            <p:nvPr/>
          </p:nvCxnSpPr>
          <p:spPr>
            <a:xfrm>
              <a:off x="1659392" y="1957873"/>
              <a:ext cx="0" cy="58851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a:extLst>
                <a:ext uri="{FF2B5EF4-FFF2-40B4-BE49-F238E27FC236}">
                  <a16:creationId xmlns:a16="http://schemas.microsoft.com/office/drawing/2014/main" id="{B2F31D8D-BF0D-4370-9CDF-CCDCF79A6B23}"/>
                </a:ext>
              </a:extLst>
            </p:cNvPr>
            <p:cNvCxnSpPr>
              <a:cxnSpLocks/>
            </p:cNvCxnSpPr>
            <p:nvPr/>
          </p:nvCxnSpPr>
          <p:spPr>
            <a:xfrm>
              <a:off x="1686435" y="2813217"/>
              <a:ext cx="161685" cy="44433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nvGrpSpPr>
          <p:cNvPr id="14" name="Group 13">
            <a:extLst>
              <a:ext uri="{FF2B5EF4-FFF2-40B4-BE49-F238E27FC236}">
                <a16:creationId xmlns:a16="http://schemas.microsoft.com/office/drawing/2014/main" id="{9FA6618A-25DE-4392-8E5C-44E3723D317B}"/>
              </a:ext>
            </a:extLst>
          </p:cNvPr>
          <p:cNvGrpSpPr/>
          <p:nvPr/>
        </p:nvGrpSpPr>
        <p:grpSpPr>
          <a:xfrm>
            <a:off x="2105999" y="1333275"/>
            <a:ext cx="1855921" cy="2375572"/>
            <a:chOff x="1692245" y="1522536"/>
            <a:chExt cx="1855921" cy="2375572"/>
          </a:xfrm>
        </p:grpSpPr>
        <p:sp>
          <p:nvSpPr>
            <p:cNvPr id="22" name="Speech Bubble: Oval 21">
              <a:extLst>
                <a:ext uri="{FF2B5EF4-FFF2-40B4-BE49-F238E27FC236}">
                  <a16:creationId xmlns:a16="http://schemas.microsoft.com/office/drawing/2014/main" id="{59204F49-8627-46C1-A452-7AF4B5AC0042}"/>
                </a:ext>
              </a:extLst>
            </p:cNvPr>
            <p:cNvSpPr/>
            <p:nvPr/>
          </p:nvSpPr>
          <p:spPr>
            <a:xfrm>
              <a:off x="2631494" y="3241349"/>
              <a:ext cx="916672" cy="656759"/>
            </a:xfrm>
            <a:prstGeom prst="wedgeEllipseCallout">
              <a:avLst>
                <a:gd name="adj1" fmla="val -153189"/>
                <a:gd name="adj2" fmla="val -118051"/>
              </a:avLst>
            </a:prstGeom>
            <a:noFill/>
            <a:ln w="9525">
              <a:solidFill>
                <a:schemeClr val="tx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fontAlgn="auto">
                <a:spcBef>
                  <a:spcPts val="0"/>
                </a:spcBef>
                <a:spcAft>
                  <a:spcPts val="0"/>
                </a:spcAft>
              </a:pPr>
              <a:r>
                <a:rPr lang="en-US" sz="1200" dirty="0">
                  <a:solidFill>
                    <a:schemeClr val="tx2"/>
                  </a:solidFill>
                </a:rPr>
                <a:t>SR-IOV</a:t>
              </a:r>
            </a:p>
            <a:p>
              <a:pPr fontAlgn="auto">
                <a:spcBef>
                  <a:spcPts val="0"/>
                </a:spcBef>
                <a:spcAft>
                  <a:spcPts val="0"/>
                </a:spcAft>
              </a:pPr>
              <a:r>
                <a:rPr lang="en-US" sz="1200" dirty="0">
                  <a:solidFill>
                    <a:schemeClr val="tx2"/>
                  </a:solidFill>
                </a:rPr>
                <a:t>DPDK</a:t>
              </a:r>
            </a:p>
          </p:txBody>
        </p:sp>
        <p:sp>
          <p:nvSpPr>
            <p:cNvPr id="10" name="Arc 9">
              <a:extLst>
                <a:ext uri="{FF2B5EF4-FFF2-40B4-BE49-F238E27FC236}">
                  <a16:creationId xmlns:a16="http://schemas.microsoft.com/office/drawing/2014/main" id="{DA4B737C-0363-476E-A3C2-3F9886BB7AED}"/>
                </a:ext>
              </a:extLst>
            </p:cNvPr>
            <p:cNvSpPr/>
            <p:nvPr/>
          </p:nvSpPr>
          <p:spPr>
            <a:xfrm rot="11277988">
              <a:off x="1692245" y="1522536"/>
              <a:ext cx="1483533" cy="2005596"/>
            </a:xfrm>
            <a:prstGeom prst="arc">
              <a:avLst/>
            </a:prstGeom>
            <a:ln>
              <a:headEnd type="triangle" w="lg" len="med"/>
            </a:ln>
          </p:spPr>
          <p:style>
            <a:lnRef idx="2">
              <a:schemeClr val="dk1"/>
            </a:lnRef>
            <a:fillRef idx="0">
              <a:schemeClr val="dk1"/>
            </a:fillRef>
            <a:effectRef idx="1">
              <a:schemeClr val="dk1"/>
            </a:effectRef>
            <a:fontRef idx="minor">
              <a:schemeClr val="tx1"/>
            </a:fontRef>
          </p:style>
          <p:txBody>
            <a:bodyPr rtlCol="0" anchor="ctr"/>
            <a:lstStyle/>
            <a:p>
              <a:pPr algn="ctr"/>
              <a:r>
                <a:rPr lang="en-US" dirty="0"/>
                <a:t> </a:t>
              </a:r>
            </a:p>
          </p:txBody>
        </p:sp>
      </p:grpSp>
    </p:spTree>
    <p:extLst>
      <p:ext uri="{BB962C8B-B14F-4D97-AF65-F5344CB8AC3E}">
        <p14:creationId xmlns:p14="http://schemas.microsoft.com/office/powerpoint/2010/main" val="1585395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6"/>
                                        </p:tgtEl>
                                      </p:cBhvr>
                                    </p:animEffect>
                                    <p:set>
                                      <p:cBhvr>
                                        <p:cTn id="7" dur="1" fill="hold">
                                          <p:stCondLst>
                                            <p:cond delay="499"/>
                                          </p:stCondLst>
                                        </p:cTn>
                                        <p:tgtEl>
                                          <p:spTgt spid="16"/>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PT_Example_Newtheme_v31">
  <a:themeElements>
    <a:clrScheme name="Nokia 120515">
      <a:dk1>
        <a:srgbClr val="124191"/>
      </a:dk1>
      <a:lt1>
        <a:srgbClr val="FFFFFF"/>
      </a:lt1>
      <a:dk2>
        <a:srgbClr val="001135"/>
      </a:dk2>
      <a:lt2>
        <a:srgbClr val="4D5766"/>
      </a:lt2>
      <a:accent1>
        <a:srgbClr val="98A2AE"/>
      </a:accent1>
      <a:accent2>
        <a:srgbClr val="BEC8D2"/>
      </a:accent2>
      <a:accent3>
        <a:srgbClr val="00C9FF"/>
      </a:accent3>
      <a:accent4>
        <a:srgbClr val="FF3154"/>
      </a:accent4>
      <a:accent5>
        <a:srgbClr val="FFFB00"/>
      </a:accent5>
      <a:accent6>
        <a:srgbClr val="4BDD33"/>
      </a:accent6>
      <a:hlink>
        <a:srgbClr val="0645AD"/>
      </a:hlink>
      <a:folHlink>
        <a:srgbClr val="0B0080"/>
      </a:folHlink>
    </a:clrScheme>
    <a:fontScheme name="Nokia Pure">
      <a:majorFont>
        <a:latin typeface="Nokia Pure Headline Light"/>
        <a:ea typeface=""/>
        <a:cs typeface=""/>
      </a:majorFont>
      <a:minorFont>
        <a:latin typeface="Nokia Pure Tex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marL="176213" indent="-176213" algn="l" fontAlgn="auto">
          <a:spcBef>
            <a:spcPts val="0"/>
          </a:spcBef>
          <a:spcAft>
            <a:spcPts val="0"/>
          </a:spcAft>
          <a:defRPr sz="1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6350"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90000" tIns="90000" rIns="72000" bIns="46800" rtlCol="0">
        <a:spAutoFit/>
      </a:bodyPr>
      <a:lstStyle>
        <a:defPPr marL="171450" marR="0" indent="-171450" algn="l" defTabSz="457200" rtl="0" eaLnBrk="1" fontAlgn="base" latinLnBrk="0" hangingPunct="1">
          <a:lnSpc>
            <a:spcPct val="100000"/>
          </a:lnSpc>
          <a:spcBef>
            <a:spcPts val="0"/>
          </a:spcBef>
          <a:spcAft>
            <a:spcPct val="0"/>
          </a:spcAft>
          <a:buClrTx/>
          <a:buSzTx/>
          <a:tabLst/>
          <a:defRPr sz="1200" dirty="0" err="1" smtClean="0">
            <a:solidFill>
              <a:schemeClr val="tx2"/>
            </a:solidFill>
            <a:latin typeface="+mn-lt"/>
            <a:cs typeface="Nokia Pure Headline Light"/>
          </a:defRPr>
        </a:defPPr>
      </a:lstStyle>
    </a:txDef>
  </a:objectDefaults>
  <a:extraClrSchemeLst/>
  <a:extLst>
    <a:ext uri="{05A4C25C-085E-4340-85A3-A5531E510DB2}">
      <thm15:themeFamily xmlns:thm15="http://schemas.microsoft.com/office/thememl/2012/main" name="PPT_Example_Newtheme_v31" id="{14F027FA-0CD9-45EA-88DA-76E6A07877D1}" vid="{ACBB1A93-D84C-42F2-9F2A-74C91FD7EF76}"/>
    </a:ext>
  </a:extLst>
</a:theme>
</file>

<file path=ppt/theme/theme10.xml><?xml version="1.0" encoding="utf-8"?>
<a:theme xmlns:a="http://schemas.openxmlformats.org/drawingml/2006/main" name="1_3 Nokia Blue Master plain">
  <a:themeElements>
    <a:clrScheme name="Nokia April 2016">
      <a:dk1>
        <a:srgbClr val="124191"/>
      </a:dk1>
      <a:lt1>
        <a:srgbClr val="FFFFFF"/>
      </a:lt1>
      <a:dk2>
        <a:srgbClr val="001135"/>
      </a:dk2>
      <a:lt2>
        <a:srgbClr val="4D5766"/>
      </a:lt2>
      <a:accent1>
        <a:srgbClr val="98A2AE"/>
      </a:accent1>
      <a:accent2>
        <a:srgbClr val="BEC8D2"/>
      </a:accent2>
      <a:accent3>
        <a:srgbClr val="00C9FF"/>
      </a:accent3>
      <a:accent4>
        <a:srgbClr val="FF3154"/>
      </a:accent4>
      <a:accent5>
        <a:srgbClr val="FFFB00"/>
      </a:accent5>
      <a:accent6>
        <a:srgbClr val="4BDD33"/>
      </a:accent6>
      <a:hlink>
        <a:srgbClr val="0645AD"/>
      </a:hlink>
      <a:folHlink>
        <a:srgbClr val="0B0080"/>
      </a:folHlink>
    </a:clrScheme>
    <a:fontScheme name="Nokia 2016">
      <a:majorFont>
        <a:latin typeface="Nokia Pure Headline Light"/>
        <a:ea typeface=""/>
        <a:cs typeface=""/>
      </a:majorFont>
      <a:minorFont>
        <a:latin typeface="Nokia Pure Text Light"/>
        <a:ea typeface=""/>
        <a:cs typeface=""/>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 id="{90769475-29D2-0342-9F0C-FED76D5AA258}" vid="{CBDEB686-F858-A846-867E-5FFA19A69FE2}"/>
    </a:ext>
  </a:extLst>
</a:theme>
</file>

<file path=ppt/theme/theme11.xml><?xml version="1.0" encoding="utf-8"?>
<a:theme xmlns:a="http://schemas.openxmlformats.org/drawingml/2006/main" name="2 Nokia INTERNAL White Master plain">
  <a:themeElements>
    <a:clrScheme name="Nokia April 2016">
      <a:dk1>
        <a:srgbClr val="124191"/>
      </a:dk1>
      <a:lt1>
        <a:srgbClr val="FFFFFF"/>
      </a:lt1>
      <a:dk2>
        <a:srgbClr val="001135"/>
      </a:dk2>
      <a:lt2>
        <a:srgbClr val="4D5766"/>
      </a:lt2>
      <a:accent1>
        <a:srgbClr val="98A2AE"/>
      </a:accent1>
      <a:accent2>
        <a:srgbClr val="BEC8D2"/>
      </a:accent2>
      <a:accent3>
        <a:srgbClr val="00C9FF"/>
      </a:accent3>
      <a:accent4>
        <a:srgbClr val="FF3154"/>
      </a:accent4>
      <a:accent5>
        <a:srgbClr val="FFFB00"/>
      </a:accent5>
      <a:accent6>
        <a:srgbClr val="4BDD33"/>
      </a:accent6>
      <a:hlink>
        <a:srgbClr val="0645AD"/>
      </a:hlink>
      <a:folHlink>
        <a:srgbClr val="0B0080"/>
      </a:folHlink>
    </a:clrScheme>
    <a:fontScheme name="Nokia 2016">
      <a:majorFont>
        <a:latin typeface="Nokia Pure Headline Light"/>
        <a:ea typeface=""/>
        <a:cs typeface=""/>
      </a:majorFont>
      <a:minorFont>
        <a:latin typeface="Nokia Pure Text Light"/>
        <a:ea typeface=""/>
        <a:cs typeface=""/>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3175">
          <a:noFill/>
          <a:prstDash val="solid"/>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2"/>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Presentation3" id="{90769475-29D2-0342-9F0C-FED76D5AA258}" vid="{D21C6894-EE3C-3A4C-B96D-BE6DEDEF5A8E}"/>
    </a:ext>
  </a:extLst>
</a:theme>
</file>

<file path=ppt/theme/theme12.xml><?xml version="1.0" encoding="utf-8"?>
<a:theme xmlns:a="http://schemas.openxmlformats.org/drawingml/2006/main" name="4_CORP_PPT_Temp_Pure_V23">
  <a:themeElements>
    <a:clrScheme name="Nokia 120515">
      <a:dk1>
        <a:srgbClr val="124191"/>
      </a:dk1>
      <a:lt1>
        <a:srgbClr val="FFFFFF"/>
      </a:lt1>
      <a:dk2>
        <a:srgbClr val="001135"/>
      </a:dk2>
      <a:lt2>
        <a:srgbClr val="4D5766"/>
      </a:lt2>
      <a:accent1>
        <a:srgbClr val="98A2AE"/>
      </a:accent1>
      <a:accent2>
        <a:srgbClr val="BEC8D2"/>
      </a:accent2>
      <a:accent3>
        <a:srgbClr val="00C9FF"/>
      </a:accent3>
      <a:accent4>
        <a:srgbClr val="FF3154"/>
      </a:accent4>
      <a:accent5>
        <a:srgbClr val="FFFB00"/>
      </a:accent5>
      <a:accent6>
        <a:srgbClr val="4BDD33"/>
      </a:accent6>
      <a:hlink>
        <a:srgbClr val="0645AD"/>
      </a:hlink>
      <a:folHlink>
        <a:srgbClr val="0B0080"/>
      </a:folHlink>
    </a:clrScheme>
    <a:fontScheme name="Nokia Pure">
      <a:majorFont>
        <a:latin typeface="Nokia Pure Headline Light"/>
        <a:ea typeface=""/>
        <a:cs typeface=""/>
      </a:majorFont>
      <a:minorFont>
        <a:latin typeface="Nokia Pure Tex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algn="l" fontAlgn="auto">
          <a:spcBef>
            <a:spcPts val="0"/>
          </a:spcBef>
          <a:spcAft>
            <a:spcPts val="0"/>
          </a:spcAft>
          <a:defRPr sz="1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6350"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noAutofit/>
      </a:bodyPr>
      <a:lstStyle>
        <a:defPPr marL="0" indent="0">
          <a:spcBef>
            <a:spcPts val="0"/>
          </a:spcBef>
          <a:buNone/>
          <a:defRPr sz="1200" dirty="0" smtClean="0">
            <a:solidFill>
              <a:schemeClr val="tx2"/>
            </a:solidFill>
            <a:latin typeface="+mn-lt"/>
            <a:cs typeface="Nokia Pure Headline Light"/>
          </a:defRPr>
        </a:defPPr>
      </a:lstStyle>
    </a:txDef>
  </a:objectDefaults>
  <a:extraClrSchemeLst/>
  <a:extLst>
    <a:ext uri="{05A4C25C-085E-4340-85A3-A5531E510DB2}">
      <thm15:themeFamily xmlns:thm15="http://schemas.microsoft.com/office/thememl/2012/main" name="PPT_Example_Newtheme_v31" id="{14F027FA-0CD9-45EA-88DA-76E6A07877D1}" vid="{240C5F83-208A-4B2D-BB16-50BA2E28B4BA}"/>
    </a:ext>
  </a:extLst>
</a:theme>
</file>

<file path=ppt/theme/theme13.xml><?xml version="1.0" encoding="utf-8"?>
<a:theme xmlns:a="http://schemas.openxmlformats.org/drawingml/2006/main" name="4_Nokia White Master with headline">
  <a:themeElements>
    <a:clrScheme name="Nokia April 2016">
      <a:dk1>
        <a:srgbClr val="124191"/>
      </a:dk1>
      <a:lt1>
        <a:srgbClr val="FFFFFF"/>
      </a:lt1>
      <a:dk2>
        <a:srgbClr val="001135"/>
      </a:dk2>
      <a:lt2>
        <a:srgbClr val="4D5766"/>
      </a:lt2>
      <a:accent1>
        <a:srgbClr val="98A2AE"/>
      </a:accent1>
      <a:accent2>
        <a:srgbClr val="BEC8D2"/>
      </a:accent2>
      <a:accent3>
        <a:srgbClr val="00C9FF"/>
      </a:accent3>
      <a:accent4>
        <a:srgbClr val="FF3154"/>
      </a:accent4>
      <a:accent5>
        <a:srgbClr val="FFFB00"/>
      </a:accent5>
      <a:accent6>
        <a:srgbClr val="4BDD33"/>
      </a:accent6>
      <a:hlink>
        <a:srgbClr val="0645AD"/>
      </a:hlink>
      <a:folHlink>
        <a:srgbClr val="0B0080"/>
      </a:folHlink>
    </a:clrScheme>
    <a:fontScheme name="Nokia 2016">
      <a:majorFont>
        <a:latin typeface="Nokia Pure Headline Light"/>
        <a:ea typeface=""/>
        <a:cs typeface=""/>
      </a:majorFont>
      <a:minorFont>
        <a:latin typeface="Nokia Pure Text Light"/>
        <a:ea typeface=""/>
        <a:cs typeface=""/>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
          <a:noFill/>
          <a:prstDash val="solid"/>
        </a:ln>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algn="l">
          <a:defRPr sz="1200" dirty="0" smtClean="0">
            <a:solidFill>
              <a:schemeClr val="bg1"/>
            </a:solidFill>
            <a:latin typeface="Nokia Pure Text Light" panose="020B0403020202020204" pitchFamily="34" charset="0"/>
            <a:ea typeface="Nokia Pure Text Light" panose="020B0403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72000" rIns="72000" bIns="72000" rtlCol="0">
        <a:spAutoFit/>
      </a:bodyPr>
      <a:lstStyle>
        <a:defPPr defTabSz="360000">
          <a:spcAft>
            <a:spcPts val="600"/>
          </a:spcAft>
          <a:tabLst>
            <a:tab pos="360000" algn="l"/>
          </a:tabLst>
          <a:defRPr sz="1200" dirty="0" smtClean="0">
            <a:solidFill>
              <a:schemeClr val="tx2"/>
            </a:solidFill>
            <a:latin typeface="Nokia Pure Text Light" panose="020B0403020202020204" pitchFamily="34" charset="0"/>
            <a:ea typeface="Nokia Pure Text Light" panose="020B0403020202020204" pitchFamily="34" charset="0"/>
          </a:defRPr>
        </a:defPPr>
      </a:lstStyle>
    </a:txDef>
  </a:objectDefaults>
  <a:extraClrSchemeLst/>
  <a:extLst>
    <a:ext uri="{05A4C25C-085E-4340-85A3-A5531E510DB2}">
      <thm15:themeFamily xmlns:thm15="http://schemas.microsoft.com/office/thememl/2012/main" name="Nokia_Pure_PPT_Corp_V3" id="{EBFA465A-F99A-440C-9EAF-9E2AFF539F79}" vid="{74E9AEE0-7FE0-4E86-A209-704C6EA35B36}"/>
    </a:ext>
  </a:extLst>
</a:theme>
</file>

<file path=ppt/theme/theme14.xml><?xml version="1.0" encoding="utf-8"?>
<a:theme xmlns:a="http://schemas.openxmlformats.org/drawingml/2006/main" name="Nokia White Master with headline">
  <a:themeElements>
    <a:clrScheme name="Nokia April 2016">
      <a:dk1>
        <a:srgbClr val="124191"/>
      </a:dk1>
      <a:lt1>
        <a:srgbClr val="FFFFFF"/>
      </a:lt1>
      <a:dk2>
        <a:srgbClr val="001135"/>
      </a:dk2>
      <a:lt2>
        <a:srgbClr val="4D5766"/>
      </a:lt2>
      <a:accent1>
        <a:srgbClr val="98A2AE"/>
      </a:accent1>
      <a:accent2>
        <a:srgbClr val="BEC8D2"/>
      </a:accent2>
      <a:accent3>
        <a:srgbClr val="00C9FF"/>
      </a:accent3>
      <a:accent4>
        <a:srgbClr val="FF3154"/>
      </a:accent4>
      <a:accent5>
        <a:srgbClr val="FFFB00"/>
      </a:accent5>
      <a:accent6>
        <a:srgbClr val="4BDD33"/>
      </a:accent6>
      <a:hlink>
        <a:srgbClr val="0645AD"/>
      </a:hlink>
      <a:folHlink>
        <a:srgbClr val="0B0080"/>
      </a:folHlink>
    </a:clrScheme>
    <a:fontScheme name="Nokia 2016">
      <a:majorFont>
        <a:latin typeface="Nokia Pure Headline Light"/>
        <a:ea typeface=""/>
        <a:cs typeface=""/>
      </a:majorFont>
      <a:minorFont>
        <a:latin typeface="Nokia Pure Text Light"/>
        <a:ea typeface=""/>
        <a:cs typeface=""/>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algn="l">
          <a:defRPr sz="1200" dirty="0" smtClean="0">
            <a:solidFill>
              <a:schemeClr val="bg1"/>
            </a:solidFill>
            <a:latin typeface="Nokia Pure Text Light" panose="020B0403020202020204" pitchFamily="34" charset="0"/>
            <a:ea typeface="Nokia Pure Text Light" panose="020B0403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72000" tIns="72000" rIns="72000" bIns="72000" rtlCol="0">
        <a:spAutoFit/>
      </a:bodyPr>
      <a:lstStyle>
        <a:defPPr defTabSz="360000">
          <a:spcAft>
            <a:spcPts val="600"/>
          </a:spcAft>
          <a:tabLst>
            <a:tab pos="360000" algn="l"/>
          </a:tabLst>
          <a:defRPr sz="1200" dirty="0" smtClean="0">
            <a:solidFill>
              <a:schemeClr val="tx2"/>
            </a:solidFill>
            <a:latin typeface="Nokia Pure Text Light" panose="020B0403020202020204" pitchFamily="34" charset="0"/>
            <a:ea typeface="Nokia Pure Text Light" panose="020B0403020202020204" pitchFamily="34" charset="0"/>
          </a:defRPr>
        </a:defPPr>
      </a:lstStyle>
    </a:txDef>
  </a:objectDefaults>
  <a:extraClrSchemeLst/>
  <a:extLst>
    <a:ext uri="{05A4C25C-085E-4340-85A3-A5531E510DB2}">
      <thm15:themeFamily xmlns:thm15="http://schemas.microsoft.com/office/thememl/2012/main" name="Nokia_Pure_PPT_Corp_V2.2" id="{304F2240-B5D8-4434-8FBC-0E8FB7B36BB7}" vid="{5D251F6E-013E-43A3-87AB-3047ED4D5631}"/>
    </a:ext>
  </a:extLst>
</a:theme>
</file>

<file path=ppt/theme/theme15.xml><?xml version="1.0" encoding="utf-8"?>
<a:theme xmlns:a="http://schemas.openxmlformats.org/drawingml/2006/main" name="1_CORP_PPT_Temp_Pure_V31">
  <a:themeElements>
    <a:clrScheme name="Mukautettu 2">
      <a:dk1>
        <a:srgbClr val="124191"/>
      </a:dk1>
      <a:lt1>
        <a:srgbClr val="FFFFFF"/>
      </a:lt1>
      <a:dk2>
        <a:srgbClr val="001135"/>
      </a:dk2>
      <a:lt2>
        <a:srgbClr val="4D5766"/>
      </a:lt2>
      <a:accent1>
        <a:srgbClr val="98A2AE"/>
      </a:accent1>
      <a:accent2>
        <a:srgbClr val="BEC8D2"/>
      </a:accent2>
      <a:accent3>
        <a:srgbClr val="00C9FF"/>
      </a:accent3>
      <a:accent4>
        <a:srgbClr val="FF3154"/>
      </a:accent4>
      <a:accent5>
        <a:srgbClr val="FFFB00"/>
      </a:accent5>
      <a:accent6>
        <a:srgbClr val="4BDD33"/>
      </a:accent6>
      <a:hlink>
        <a:srgbClr val="00C9FF"/>
      </a:hlink>
      <a:folHlink>
        <a:srgbClr val="00C9FF"/>
      </a:folHlink>
    </a:clrScheme>
    <a:fontScheme name="Nokia Pure">
      <a:majorFont>
        <a:latin typeface="Nokia Pure Headline Light"/>
        <a:ea typeface=""/>
        <a:cs typeface=""/>
      </a:majorFont>
      <a:minorFont>
        <a:latin typeface="Nokia Pure Tex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algn="l" fontAlgn="auto">
          <a:spcBef>
            <a:spcPts val="0"/>
          </a:spcBef>
          <a:spcAft>
            <a:spcPts val="0"/>
          </a:spcAft>
          <a:defRPr sz="1200" dirty="0" err="1"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6350"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72000" tIns="72000" rIns="72000" bIns="72000" rtlCol="0">
        <a:spAutoFit/>
      </a:bodyPr>
      <a:lstStyle>
        <a:defPPr marR="0" algn="l" defTabSz="457200" rtl="0" eaLnBrk="1" fontAlgn="base" latinLnBrk="0" hangingPunct="1">
          <a:lnSpc>
            <a:spcPct val="100000"/>
          </a:lnSpc>
          <a:spcBef>
            <a:spcPts val="0"/>
          </a:spcBef>
          <a:spcAft>
            <a:spcPct val="0"/>
          </a:spcAft>
          <a:buClr>
            <a:srgbClr val="001135"/>
          </a:buClr>
          <a:buSzTx/>
          <a:tabLst/>
          <a:defRPr sz="1400" dirty="0" smtClean="0">
            <a:solidFill>
              <a:schemeClr val="tx2"/>
            </a:solidFill>
            <a:latin typeface="+mn-lt"/>
            <a:ea typeface="Nokia Pure Text" panose="020B0503020202020204" pitchFamily="34" charset="0"/>
            <a:cs typeface="Nokia Pure Headline Light"/>
          </a:defRPr>
        </a:defPPr>
      </a:lstStyle>
    </a:txDef>
  </a:objectDefaults>
  <a:extraClrSchemeLst/>
  <a:extLst>
    <a:ext uri="{05A4C25C-085E-4340-85A3-A5531E510DB2}">
      <thm15:themeFamily xmlns:thm15="http://schemas.microsoft.com/office/thememl/2012/main" name="Nokia_Pure_PPT_CORP_V3.1" id="{655C0B4C-DD58-4366-A06D-BF0A1B81A469}" vid="{6AA74208-B53C-4696-ADC1-7541119D5A96}"/>
    </a:ext>
  </a:extLst>
</a:theme>
</file>

<file path=ppt/theme/theme16.xml><?xml version="1.0" encoding="utf-8"?>
<a:theme xmlns:a="http://schemas.openxmlformats.org/drawingml/2006/main" name="1_Nokia White Master with headline">
  <a:themeElements>
    <a:clrScheme name="Nokia April 2016">
      <a:dk1>
        <a:srgbClr val="124191"/>
      </a:dk1>
      <a:lt1>
        <a:srgbClr val="FFFFFF"/>
      </a:lt1>
      <a:dk2>
        <a:srgbClr val="001135"/>
      </a:dk2>
      <a:lt2>
        <a:srgbClr val="4D5766"/>
      </a:lt2>
      <a:accent1>
        <a:srgbClr val="98A2AE"/>
      </a:accent1>
      <a:accent2>
        <a:srgbClr val="BEC8D2"/>
      </a:accent2>
      <a:accent3>
        <a:srgbClr val="00C9FF"/>
      </a:accent3>
      <a:accent4>
        <a:srgbClr val="FF3154"/>
      </a:accent4>
      <a:accent5>
        <a:srgbClr val="FFFB00"/>
      </a:accent5>
      <a:accent6>
        <a:srgbClr val="4BDD33"/>
      </a:accent6>
      <a:hlink>
        <a:srgbClr val="0645AD"/>
      </a:hlink>
      <a:folHlink>
        <a:srgbClr val="0B0080"/>
      </a:folHlink>
    </a:clrScheme>
    <a:fontScheme name="Nokia 2016">
      <a:majorFont>
        <a:latin typeface="Nokia Pure Headline Light"/>
        <a:ea typeface=""/>
        <a:cs typeface=""/>
      </a:majorFont>
      <a:minorFont>
        <a:latin typeface="Nokia Pure Text Light"/>
        <a:ea typeface=""/>
        <a:cs typeface=""/>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
          <a:noFill/>
          <a:prstDash val="solid"/>
        </a:ln>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algn="l">
          <a:defRPr sz="1200" dirty="0" smtClean="0">
            <a:solidFill>
              <a:schemeClr val="bg1"/>
            </a:solidFill>
            <a:latin typeface="Nokia Pure Text Light" panose="020B0403020202020204" pitchFamily="34" charset="0"/>
            <a:ea typeface="Nokia Pure Text Light" panose="020B0403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72000" rIns="72000" bIns="72000" rtlCol="0">
        <a:spAutoFit/>
      </a:bodyPr>
      <a:lstStyle>
        <a:defPPr defTabSz="360000">
          <a:spcAft>
            <a:spcPts val="600"/>
          </a:spcAft>
          <a:tabLst>
            <a:tab pos="360000" algn="l"/>
          </a:tabLst>
          <a:defRPr sz="1200" dirty="0" smtClean="0">
            <a:solidFill>
              <a:schemeClr val="tx2"/>
            </a:solidFill>
            <a:latin typeface="Nokia Pure Text Light" panose="020B0403020202020204" pitchFamily="34" charset="0"/>
            <a:ea typeface="Nokia Pure Text Light" panose="020B0403020202020204" pitchFamily="34" charset="0"/>
          </a:defRPr>
        </a:defPPr>
      </a:lstStyle>
    </a:txDef>
  </a:objectDefaults>
  <a:extraClrSchemeLst/>
  <a:extLst>
    <a:ext uri="{05A4C25C-085E-4340-85A3-A5531E510DB2}">
      <thm15:themeFamily xmlns:thm15="http://schemas.microsoft.com/office/thememl/2012/main" name="Presentation3" id="{90769475-29D2-0342-9F0C-FED76D5AA258}" vid="{EE0334B3-DD0C-764C-B7D6-C0833D69D58E}"/>
    </a:ext>
  </a:extLst>
</a:theme>
</file>

<file path=ppt/theme/theme17.xml><?xml version="1.0" encoding="utf-8"?>
<a:theme xmlns:a="http://schemas.openxmlformats.org/drawingml/2006/main" name="1_Nokia PowerPoint Template Nokia Pure v25">
  <a:themeElements>
    <a:clrScheme name="Nokia Master Theme">
      <a:dk1>
        <a:srgbClr val="124191"/>
      </a:dk1>
      <a:lt1>
        <a:srgbClr val="FFFFFF"/>
      </a:lt1>
      <a:dk2>
        <a:srgbClr val="FFFFFF"/>
      </a:dk2>
      <a:lt2>
        <a:srgbClr val="68717A"/>
      </a:lt2>
      <a:accent1>
        <a:srgbClr val="00C9FF"/>
      </a:accent1>
      <a:accent2>
        <a:srgbClr val="00C9FF"/>
      </a:accent2>
      <a:accent3>
        <a:srgbClr val="00C9FF"/>
      </a:accent3>
      <a:accent4>
        <a:srgbClr val="A8BBC0"/>
      </a:accent4>
      <a:accent5>
        <a:srgbClr val="A8BBC0"/>
      </a:accent5>
      <a:accent6>
        <a:srgbClr val="D8D9DA"/>
      </a:accent6>
      <a:hlink>
        <a:srgbClr val="124191"/>
      </a:hlink>
      <a:folHlink>
        <a:srgbClr val="124191"/>
      </a:folHlink>
    </a:clrScheme>
    <a:fontScheme name="Nokia Pure v2">
      <a:majorFont>
        <a:latin typeface="Nokia Pure Headline Light"/>
        <a:ea typeface=""/>
        <a:cs typeface=""/>
      </a:majorFont>
      <a:minorFont>
        <a:latin typeface="Nokia Pure Tex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tIns="90000" bIns="90000" rtlCol="0" anchor="t" anchorCtr="0"/>
      <a:lstStyle>
        <a:defPPr algn="ctr" fontAlgn="auto">
          <a:spcBef>
            <a:spcPts val="0"/>
          </a:spcBef>
          <a:spcAft>
            <a:spcPts val="0"/>
          </a:spcAft>
          <a:defRPr dirty="0" smtClean="0">
            <a:solidFill>
              <a:schemeClr val="accent4"/>
            </a:solidFill>
          </a:defRPr>
        </a:defPPr>
      </a:lstStyle>
      <a:style>
        <a:lnRef idx="1">
          <a:schemeClr val="accent1"/>
        </a:lnRef>
        <a:fillRef idx="3">
          <a:schemeClr val="accent1"/>
        </a:fillRef>
        <a:effectRef idx="2">
          <a:schemeClr val="accent1"/>
        </a:effectRef>
        <a:fontRef idx="minor">
          <a:schemeClr val="lt1"/>
        </a:fontRef>
      </a:style>
    </a:spDef>
    <a:lnDef>
      <a:spPr>
        <a:ln w="19050" cmpd="sng">
          <a:solidFill>
            <a:schemeClr val="accent3"/>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Nokia PowerPoint Template Nokia Pure v25.potm [Read-Only]" id="{1644C474-EBF5-46AA-9057-6734FF2950F2}" vid="{91B26A0E-C398-4B9C-BFD0-1393CE08CF12}"/>
    </a:ext>
  </a:extLst>
</a:theme>
</file>

<file path=ppt/theme/theme18.xml><?xml version="1.0" encoding="utf-8"?>
<a:theme xmlns:a="http://schemas.openxmlformats.org/drawingml/2006/main" name="1_nokia pure">
  <a:themeElements>
    <a:clrScheme name="Nokia 120515">
      <a:dk1>
        <a:srgbClr val="124191"/>
      </a:dk1>
      <a:lt1>
        <a:srgbClr val="FFFFFF"/>
      </a:lt1>
      <a:dk2>
        <a:srgbClr val="001135"/>
      </a:dk2>
      <a:lt2>
        <a:srgbClr val="4D5766"/>
      </a:lt2>
      <a:accent1>
        <a:srgbClr val="98A2AE"/>
      </a:accent1>
      <a:accent2>
        <a:srgbClr val="BEC8D2"/>
      </a:accent2>
      <a:accent3>
        <a:srgbClr val="00C9FF"/>
      </a:accent3>
      <a:accent4>
        <a:srgbClr val="FF3154"/>
      </a:accent4>
      <a:accent5>
        <a:srgbClr val="FFFB00"/>
      </a:accent5>
      <a:accent6>
        <a:srgbClr val="4BDD33"/>
      </a:accent6>
      <a:hlink>
        <a:srgbClr val="0645AD"/>
      </a:hlink>
      <a:folHlink>
        <a:srgbClr val="0B0080"/>
      </a:folHlink>
    </a:clrScheme>
    <a:fontScheme name="Nokia Pure">
      <a:majorFont>
        <a:latin typeface="Nokia Pure Headline Light"/>
        <a:ea typeface=""/>
        <a:cs typeface=""/>
      </a:majorFont>
      <a:minorFont>
        <a:latin typeface="Nokia Pure Tex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algn="l" fontAlgn="auto">
          <a:spcBef>
            <a:spcPts val="0"/>
          </a:spcBef>
          <a:spcAft>
            <a:spcPts val="0"/>
          </a:spcAft>
          <a:defRPr sz="1200" dirty="0" err="1"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6350"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72000" tIns="72000" rIns="72000" bIns="72000" rtlCol="0">
        <a:spAutoFit/>
      </a:bodyPr>
      <a:lstStyle>
        <a:defPPr marR="0" algn="l" defTabSz="457200" rtl="0" eaLnBrk="1" fontAlgn="base" latinLnBrk="0" hangingPunct="1">
          <a:lnSpc>
            <a:spcPct val="100000"/>
          </a:lnSpc>
          <a:spcBef>
            <a:spcPts val="0"/>
          </a:spcBef>
          <a:spcAft>
            <a:spcPct val="0"/>
          </a:spcAft>
          <a:buClr>
            <a:srgbClr val="001135"/>
          </a:buClr>
          <a:buSzTx/>
          <a:tabLst/>
          <a:defRPr sz="1400" dirty="0" smtClean="0">
            <a:solidFill>
              <a:schemeClr val="tx2"/>
            </a:solidFill>
            <a:latin typeface="+mn-lt"/>
            <a:ea typeface="Nokia Pure Text" panose="020B0503020202020204" pitchFamily="34" charset="0"/>
            <a:cs typeface="Nokia Pure Headline Light"/>
          </a:defRPr>
        </a:defPPr>
      </a:lstStyle>
    </a:txDef>
  </a:objectDefaults>
  <a:extraClrSchemeLst/>
  <a:extLst>
    <a:ext uri="{05A4C25C-085E-4340-85A3-A5531E510DB2}">
      <thm15:themeFamily xmlns:thm15="http://schemas.microsoft.com/office/thememl/2012/main" name="Presentation1" id="{327BEF6C-4F46-6644-82D7-479DDA40A550}" vid="{A7A984CB-0BCA-1947-ACE7-4E724EBFE227}"/>
    </a:ext>
  </a:extLst>
</a:theme>
</file>

<file path=ppt/theme/theme19.xml><?xml version="1.0" encoding="utf-8"?>
<a:theme xmlns:a="http://schemas.openxmlformats.org/drawingml/2006/main" name="2_Nokia White Master with headline">
  <a:themeElements>
    <a:clrScheme name="Nokia April 2016">
      <a:dk1>
        <a:srgbClr val="124191"/>
      </a:dk1>
      <a:lt1>
        <a:srgbClr val="FFFFFF"/>
      </a:lt1>
      <a:dk2>
        <a:srgbClr val="001135"/>
      </a:dk2>
      <a:lt2>
        <a:srgbClr val="4D5766"/>
      </a:lt2>
      <a:accent1>
        <a:srgbClr val="98A2AE"/>
      </a:accent1>
      <a:accent2>
        <a:srgbClr val="BEC8D2"/>
      </a:accent2>
      <a:accent3>
        <a:srgbClr val="00C9FF"/>
      </a:accent3>
      <a:accent4>
        <a:srgbClr val="FF3154"/>
      </a:accent4>
      <a:accent5>
        <a:srgbClr val="FFFB00"/>
      </a:accent5>
      <a:accent6>
        <a:srgbClr val="4BDD33"/>
      </a:accent6>
      <a:hlink>
        <a:srgbClr val="0645AD"/>
      </a:hlink>
      <a:folHlink>
        <a:srgbClr val="0B0080"/>
      </a:folHlink>
    </a:clrScheme>
    <a:fontScheme name="Nokia April 2016">
      <a:majorFont>
        <a:latin typeface="Nokia Pure Headline Light"/>
        <a:ea typeface=""/>
        <a:cs typeface=""/>
      </a:majorFont>
      <a:minorFont>
        <a:latin typeface="Nokia Pure Text"/>
        <a:ea typeface=""/>
        <a:cs typeface=""/>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algn="l">
          <a:defRPr sz="1200" dirty="0" smtClean="0">
            <a:solidFill>
              <a:schemeClr val="bg1"/>
            </a:solidFill>
            <a:latin typeface="Nokia Pure Text Light" panose="020B0403020202020204" pitchFamily="34" charset="0"/>
            <a:ea typeface="Nokia Pure Text Light" panose="020B0403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72000" tIns="72000" rIns="72000" bIns="72000" rtlCol="0">
        <a:spAutoFit/>
      </a:bodyPr>
      <a:lstStyle>
        <a:defPPr defTabSz="360000">
          <a:spcAft>
            <a:spcPts val="600"/>
          </a:spcAft>
          <a:tabLst>
            <a:tab pos="360000" algn="l"/>
          </a:tabLst>
          <a:defRPr sz="1200" dirty="0" smtClean="0">
            <a:solidFill>
              <a:schemeClr val="tx2"/>
            </a:solidFill>
            <a:latin typeface="Nokia Pure Headline Light" panose="020B0304020202020204" pitchFamily="34" charset="0"/>
          </a:defRPr>
        </a:defPPr>
      </a:lstStyle>
    </a:txDef>
  </a:objectDefaults>
  <a:extraClrSchemeLst/>
</a:theme>
</file>

<file path=ppt/theme/theme2.xml><?xml version="1.0" encoding="utf-8"?>
<a:theme xmlns:a="http://schemas.openxmlformats.org/drawingml/2006/main" name="3_CORP_PPT_Temp_Pure_V23">
  <a:themeElements>
    <a:clrScheme name="Nokia 120515">
      <a:dk1>
        <a:srgbClr val="124191"/>
      </a:dk1>
      <a:lt1>
        <a:srgbClr val="FFFFFF"/>
      </a:lt1>
      <a:dk2>
        <a:srgbClr val="001135"/>
      </a:dk2>
      <a:lt2>
        <a:srgbClr val="4D5766"/>
      </a:lt2>
      <a:accent1>
        <a:srgbClr val="98A2AE"/>
      </a:accent1>
      <a:accent2>
        <a:srgbClr val="BEC8D2"/>
      </a:accent2>
      <a:accent3>
        <a:srgbClr val="00C9FF"/>
      </a:accent3>
      <a:accent4>
        <a:srgbClr val="FF3154"/>
      </a:accent4>
      <a:accent5>
        <a:srgbClr val="FFFB00"/>
      </a:accent5>
      <a:accent6>
        <a:srgbClr val="4BDD33"/>
      </a:accent6>
      <a:hlink>
        <a:srgbClr val="0645AD"/>
      </a:hlink>
      <a:folHlink>
        <a:srgbClr val="0B0080"/>
      </a:folHlink>
    </a:clrScheme>
    <a:fontScheme name="Nokia Pure">
      <a:majorFont>
        <a:latin typeface="Nokia Pure Headline Light"/>
        <a:ea typeface=""/>
        <a:cs typeface=""/>
      </a:majorFont>
      <a:minorFont>
        <a:latin typeface="Nokia Pure Tex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algn="l" fontAlgn="auto">
          <a:spcBef>
            <a:spcPts val="0"/>
          </a:spcBef>
          <a:spcAft>
            <a:spcPts val="0"/>
          </a:spcAft>
          <a:defRPr sz="1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6350"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noAutofit/>
      </a:bodyPr>
      <a:lstStyle>
        <a:defPPr marL="0" indent="0">
          <a:spcBef>
            <a:spcPts val="0"/>
          </a:spcBef>
          <a:buNone/>
          <a:defRPr sz="1200" dirty="0" smtClean="0">
            <a:solidFill>
              <a:schemeClr val="tx2"/>
            </a:solidFill>
            <a:latin typeface="+mn-lt"/>
            <a:cs typeface="Nokia Pure Headline Light"/>
          </a:defRPr>
        </a:defPPr>
      </a:lstStyle>
    </a:txDef>
  </a:objectDefaults>
  <a:extraClrSchemeLst/>
  <a:extLst>
    <a:ext uri="{05A4C25C-085E-4340-85A3-A5531E510DB2}">
      <thm15:themeFamily xmlns:thm15="http://schemas.microsoft.com/office/thememl/2012/main" name="PPT_Example_Newtheme_v31" id="{14F027FA-0CD9-45EA-88DA-76E6A07877D1}" vid="{27109DEA-6629-4736-9A48-29D88E98A4B4}"/>
    </a:ext>
  </a:extLst>
</a:theme>
</file>

<file path=ppt/theme/theme20.xml><?xml version="1.0" encoding="utf-8"?>
<a:theme xmlns:a="http://schemas.openxmlformats.org/drawingml/2006/main" name="CORP_PPT_Temp_Pure_V31">
  <a:themeElements>
    <a:clrScheme name="Nokia 120515">
      <a:dk1>
        <a:srgbClr val="124191"/>
      </a:dk1>
      <a:lt1>
        <a:srgbClr val="FFFFFF"/>
      </a:lt1>
      <a:dk2>
        <a:srgbClr val="001135"/>
      </a:dk2>
      <a:lt2>
        <a:srgbClr val="4D5766"/>
      </a:lt2>
      <a:accent1>
        <a:srgbClr val="98A2AE"/>
      </a:accent1>
      <a:accent2>
        <a:srgbClr val="BEC8D2"/>
      </a:accent2>
      <a:accent3>
        <a:srgbClr val="00C9FF"/>
      </a:accent3>
      <a:accent4>
        <a:srgbClr val="FF3154"/>
      </a:accent4>
      <a:accent5>
        <a:srgbClr val="FFFB00"/>
      </a:accent5>
      <a:accent6>
        <a:srgbClr val="4BDD33"/>
      </a:accent6>
      <a:hlink>
        <a:srgbClr val="0645AD"/>
      </a:hlink>
      <a:folHlink>
        <a:srgbClr val="0B0080"/>
      </a:folHlink>
    </a:clrScheme>
    <a:fontScheme name="Nokia Pure">
      <a:majorFont>
        <a:latin typeface="Nokia Pure Headline Light"/>
        <a:ea typeface=""/>
        <a:cs typeface=""/>
      </a:majorFont>
      <a:minorFont>
        <a:latin typeface="Nokia Pure Tex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tx1"/>
          </a:solidFill>
        </a:ln>
        <a:effectLst/>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algn="l" fontAlgn="auto">
          <a:spcBef>
            <a:spcPts val="0"/>
          </a:spcBef>
          <a:spcAft>
            <a:spcPts val="0"/>
          </a:spcAft>
          <a:defRPr sz="1200" dirty="0" err="1"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6350"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72000" tIns="72000" rIns="72000" bIns="72000" rtlCol="0">
        <a:spAutoFit/>
      </a:bodyPr>
      <a:lstStyle>
        <a:defPPr marR="0" algn="l" defTabSz="457200" rtl="0" eaLnBrk="1" fontAlgn="base" latinLnBrk="0" hangingPunct="1">
          <a:lnSpc>
            <a:spcPct val="100000"/>
          </a:lnSpc>
          <a:spcBef>
            <a:spcPts val="0"/>
          </a:spcBef>
          <a:spcAft>
            <a:spcPct val="0"/>
          </a:spcAft>
          <a:buClr>
            <a:srgbClr val="001135"/>
          </a:buClr>
          <a:buSzTx/>
          <a:tabLst/>
          <a:defRPr sz="1400" dirty="0" smtClean="0">
            <a:solidFill>
              <a:schemeClr val="tx2"/>
            </a:solidFill>
            <a:latin typeface="+mn-lt"/>
            <a:ea typeface="Nokia Pure Text" panose="020B0503020202020204" pitchFamily="34" charset="0"/>
            <a:cs typeface="Nokia Pure Headline Light"/>
          </a:defRPr>
        </a:defPPr>
      </a:lstStyle>
    </a:txDef>
  </a:objectDefaults>
  <a:extraClrSchemeLst/>
  <a:extLst>
    <a:ext uri="{05A4C25C-085E-4340-85A3-A5531E510DB2}">
      <thm15:themeFamily xmlns:thm15="http://schemas.microsoft.com/office/thememl/2012/main" name="nokia pure [Read-Only]" id="{07526B62-C53E-4DB3-BB29-B4BFFF8A1342}" vid="{4B4D3355-23AF-4A95-9230-5FE324C8FE25}"/>
    </a:ext>
  </a:extLst>
</a:theme>
</file>

<file path=ppt/theme/theme21.xml><?xml version="1.0" encoding="utf-8"?>
<a:theme xmlns:a="http://schemas.openxmlformats.org/drawingml/2006/main" name="3_Nokia White Master with headline">
  <a:themeElements>
    <a:clrScheme name="Nokia April 2016">
      <a:dk1>
        <a:srgbClr val="124191"/>
      </a:dk1>
      <a:lt1>
        <a:srgbClr val="FFFFFF"/>
      </a:lt1>
      <a:dk2>
        <a:srgbClr val="001135"/>
      </a:dk2>
      <a:lt2>
        <a:srgbClr val="4D5766"/>
      </a:lt2>
      <a:accent1>
        <a:srgbClr val="98A2AE"/>
      </a:accent1>
      <a:accent2>
        <a:srgbClr val="BEC8D2"/>
      </a:accent2>
      <a:accent3>
        <a:srgbClr val="00C9FF"/>
      </a:accent3>
      <a:accent4>
        <a:srgbClr val="FF3154"/>
      </a:accent4>
      <a:accent5>
        <a:srgbClr val="FFFB00"/>
      </a:accent5>
      <a:accent6>
        <a:srgbClr val="4BDD33"/>
      </a:accent6>
      <a:hlink>
        <a:srgbClr val="0645AD"/>
      </a:hlink>
      <a:folHlink>
        <a:srgbClr val="0B0080"/>
      </a:folHlink>
    </a:clrScheme>
    <a:fontScheme name="Nokia April 2016">
      <a:majorFont>
        <a:latin typeface="Nokia Pure Headline Light"/>
        <a:ea typeface=""/>
        <a:cs typeface=""/>
      </a:majorFont>
      <a:minorFont>
        <a:latin typeface="Nokia Pure Text"/>
        <a:ea typeface=""/>
        <a:cs typeface=""/>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algn="l">
          <a:defRPr sz="1200" dirty="0" smtClean="0">
            <a:solidFill>
              <a:schemeClr val="bg1"/>
            </a:solidFill>
            <a:latin typeface="Nokia Pure Text Light" panose="020B0403020202020204" pitchFamily="34" charset="0"/>
            <a:ea typeface="Nokia Pure Text Light" panose="020B0403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72000" tIns="72000" rIns="72000" bIns="72000" rtlCol="0">
        <a:spAutoFit/>
      </a:bodyPr>
      <a:lstStyle>
        <a:defPPr defTabSz="360000">
          <a:spcAft>
            <a:spcPts val="600"/>
          </a:spcAft>
          <a:tabLst>
            <a:tab pos="360000" algn="l"/>
          </a:tabLst>
          <a:defRPr sz="1200" dirty="0" smtClean="0">
            <a:solidFill>
              <a:schemeClr val="tx2"/>
            </a:solidFill>
            <a:latin typeface="Nokia Pure Headline Light" panose="020B0304020202020204" pitchFamily="34" charset="0"/>
          </a:defRPr>
        </a:defPPr>
      </a:lstStyle>
    </a:txDef>
  </a:objectDefaults>
  <a:extraClrSchemeLst/>
</a:theme>
</file>

<file path=ppt/theme/theme2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ORP_PPT_Temp_Pure_V23">
  <a:themeElements>
    <a:clrScheme name="Nokia 120515">
      <a:dk1>
        <a:srgbClr val="124191"/>
      </a:dk1>
      <a:lt1>
        <a:srgbClr val="FFFFFF"/>
      </a:lt1>
      <a:dk2>
        <a:srgbClr val="001135"/>
      </a:dk2>
      <a:lt2>
        <a:srgbClr val="4D5766"/>
      </a:lt2>
      <a:accent1>
        <a:srgbClr val="98A2AE"/>
      </a:accent1>
      <a:accent2>
        <a:srgbClr val="BEC8D2"/>
      </a:accent2>
      <a:accent3>
        <a:srgbClr val="00C9FF"/>
      </a:accent3>
      <a:accent4>
        <a:srgbClr val="FF3154"/>
      </a:accent4>
      <a:accent5>
        <a:srgbClr val="FFFB00"/>
      </a:accent5>
      <a:accent6>
        <a:srgbClr val="4BDD33"/>
      </a:accent6>
      <a:hlink>
        <a:srgbClr val="0645AD"/>
      </a:hlink>
      <a:folHlink>
        <a:srgbClr val="0B0080"/>
      </a:folHlink>
    </a:clrScheme>
    <a:fontScheme name="Nokia Pure">
      <a:majorFont>
        <a:latin typeface="Nokia Pure Headline Light"/>
        <a:ea typeface=""/>
        <a:cs typeface=""/>
      </a:majorFont>
      <a:minorFont>
        <a:latin typeface="Nokia Pure Tex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algn="l" fontAlgn="auto">
          <a:spcBef>
            <a:spcPts val="0"/>
          </a:spcBef>
          <a:spcAft>
            <a:spcPts val="0"/>
          </a:spcAft>
          <a:defRPr sz="1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6350"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noAutofit/>
      </a:bodyPr>
      <a:lstStyle>
        <a:defPPr marL="0" indent="0">
          <a:spcBef>
            <a:spcPts val="0"/>
          </a:spcBef>
          <a:buNone/>
          <a:defRPr sz="1200" dirty="0" smtClean="0">
            <a:solidFill>
              <a:schemeClr val="tx2"/>
            </a:solidFill>
            <a:latin typeface="+mn-lt"/>
            <a:cs typeface="Nokia Pure Headline Light"/>
          </a:defRPr>
        </a:defPPr>
      </a:lstStyle>
    </a:txDef>
  </a:objectDefaults>
  <a:extraClrSchemeLst/>
  <a:extLst>
    <a:ext uri="{05A4C25C-085E-4340-85A3-A5531E510DB2}">
      <thm15:themeFamily xmlns:thm15="http://schemas.microsoft.com/office/thememl/2012/main" name="PPT_Example_Newtheme_v31" id="{14F027FA-0CD9-45EA-88DA-76E6A07877D1}" vid="{240C5F83-208A-4B2D-BB16-50BA2E28B4BA}"/>
    </a:ext>
  </a:extLst>
</a:theme>
</file>

<file path=ppt/theme/theme4.xml><?xml version="1.0" encoding="utf-8"?>
<a:theme xmlns:a="http://schemas.openxmlformats.org/drawingml/2006/main" name="Nokia Master Blue Background">
  <a:themeElements>
    <a:clrScheme name="Nokia 120515">
      <a:dk1>
        <a:srgbClr val="124191"/>
      </a:dk1>
      <a:lt1>
        <a:srgbClr val="FFFFFF"/>
      </a:lt1>
      <a:dk2>
        <a:srgbClr val="001135"/>
      </a:dk2>
      <a:lt2>
        <a:srgbClr val="4D5766"/>
      </a:lt2>
      <a:accent1>
        <a:srgbClr val="98A2AE"/>
      </a:accent1>
      <a:accent2>
        <a:srgbClr val="BEC8D2"/>
      </a:accent2>
      <a:accent3>
        <a:srgbClr val="00C9FF"/>
      </a:accent3>
      <a:accent4>
        <a:srgbClr val="FF3154"/>
      </a:accent4>
      <a:accent5>
        <a:srgbClr val="FFFB00"/>
      </a:accent5>
      <a:accent6>
        <a:srgbClr val="4BDD33"/>
      </a:accent6>
      <a:hlink>
        <a:srgbClr val="0645AD"/>
      </a:hlink>
      <a:folHlink>
        <a:srgbClr val="0B0080"/>
      </a:folHlink>
    </a:clrScheme>
    <a:fontScheme name="Nokia Pure">
      <a:majorFont>
        <a:latin typeface="Nokia Pure Headline Light"/>
        <a:ea typeface=""/>
        <a:cs typeface=""/>
      </a:majorFont>
      <a:minorFont>
        <a:latin typeface="Nokia Pure Tex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tIns="90000" bIns="90000" rtlCol="0" anchor="t" anchorCtr="0"/>
      <a:lstStyle>
        <a:defPPr algn="ctr" fontAlgn="auto">
          <a:spcBef>
            <a:spcPts val="0"/>
          </a:spcBef>
          <a:spcAft>
            <a:spcPts val="0"/>
          </a:spcAft>
          <a:defRPr dirty="0" smtClean="0">
            <a:solidFill>
              <a:schemeClr val="accent4"/>
            </a:solidFill>
          </a:defRPr>
        </a:defPPr>
      </a:lstStyle>
      <a:style>
        <a:lnRef idx="1">
          <a:schemeClr val="accent1"/>
        </a:lnRef>
        <a:fillRef idx="3">
          <a:schemeClr val="accent1"/>
        </a:fillRef>
        <a:effectRef idx="2">
          <a:schemeClr val="accent1"/>
        </a:effectRef>
        <a:fontRef idx="minor">
          <a:schemeClr val="lt1"/>
        </a:fontRef>
      </a:style>
    </a:spDef>
    <a:lnDef>
      <a:spPr>
        <a:ln w="3175">
          <a:solidFill>
            <a:schemeClr val="bg2"/>
          </a:solidFill>
        </a:ln>
      </a:spPr>
      <a:bodyPr/>
      <a:lstStyle/>
      <a:style>
        <a:lnRef idx="1">
          <a:schemeClr val="accent3"/>
        </a:lnRef>
        <a:fillRef idx="0">
          <a:schemeClr val="accent3"/>
        </a:fillRef>
        <a:effectRef idx="0">
          <a:schemeClr val="accent3"/>
        </a:effectRef>
        <a:fontRef idx="minor">
          <a:schemeClr val="tx1"/>
        </a:fontRef>
      </a:style>
    </a:lnDef>
    <a:txDef>
      <a:spPr>
        <a:noFill/>
      </a:spPr>
      <a:bodyPr wrap="square" lIns="0" tIns="0" rIns="0" bIns="0" rtlCol="0">
        <a:spAutoFit/>
      </a:bodyPr>
      <a:lstStyle>
        <a:defPPr>
          <a:defRPr sz="900" dirty="0" err="1" smtClean="0">
            <a:latin typeface="+mn-lt"/>
          </a:defRPr>
        </a:defPPr>
      </a:lstStyle>
    </a:txDef>
  </a:objectDefaults>
  <a:extraClrSchemeLst/>
  <a:extLst>
    <a:ext uri="{05A4C25C-085E-4340-85A3-A5531E510DB2}">
      <thm15:themeFamily xmlns:thm15="http://schemas.microsoft.com/office/thememl/2012/main" name="PPT_Example_Newtheme_v31" id="{14F027FA-0CD9-45EA-88DA-76E6A07877D1}" vid="{D1056935-6C3A-4638-B0BA-EC8580B6DF68}"/>
    </a:ext>
  </a:extLst>
</a:theme>
</file>

<file path=ppt/theme/theme5.xml><?xml version="1.0" encoding="utf-8"?>
<a:theme xmlns:a="http://schemas.openxmlformats.org/drawingml/2006/main" name="Final Slide">
  <a:themeElements>
    <a:clrScheme name="Nokia 120515">
      <a:dk1>
        <a:srgbClr val="124191"/>
      </a:dk1>
      <a:lt1>
        <a:srgbClr val="FFFFFF"/>
      </a:lt1>
      <a:dk2>
        <a:srgbClr val="001135"/>
      </a:dk2>
      <a:lt2>
        <a:srgbClr val="4D5766"/>
      </a:lt2>
      <a:accent1>
        <a:srgbClr val="98A2AE"/>
      </a:accent1>
      <a:accent2>
        <a:srgbClr val="BEC8D2"/>
      </a:accent2>
      <a:accent3>
        <a:srgbClr val="00C9FF"/>
      </a:accent3>
      <a:accent4>
        <a:srgbClr val="FF3154"/>
      </a:accent4>
      <a:accent5>
        <a:srgbClr val="FFFB00"/>
      </a:accent5>
      <a:accent6>
        <a:srgbClr val="4BDD33"/>
      </a:accent6>
      <a:hlink>
        <a:srgbClr val="0645AD"/>
      </a:hlink>
      <a:folHlink>
        <a:srgbClr val="0B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Example_Newtheme_v31" id="{14F027FA-0CD9-45EA-88DA-76E6A07877D1}" vid="{C1346AF2-04FB-4175-98D6-7B3089A0E7EE}"/>
    </a:ext>
  </a:extLst>
</a:theme>
</file>

<file path=ppt/theme/theme6.xml><?xml version="1.0" encoding="utf-8"?>
<a:theme xmlns:a="http://schemas.openxmlformats.org/drawingml/2006/main" name="1_Nokia Master Blue Background">
  <a:themeElements>
    <a:clrScheme name="Nokia 120515">
      <a:dk1>
        <a:srgbClr val="124191"/>
      </a:dk1>
      <a:lt1>
        <a:srgbClr val="FFFFFF"/>
      </a:lt1>
      <a:dk2>
        <a:srgbClr val="001135"/>
      </a:dk2>
      <a:lt2>
        <a:srgbClr val="4D5766"/>
      </a:lt2>
      <a:accent1>
        <a:srgbClr val="98A2AE"/>
      </a:accent1>
      <a:accent2>
        <a:srgbClr val="BEC8D2"/>
      </a:accent2>
      <a:accent3>
        <a:srgbClr val="00C9FF"/>
      </a:accent3>
      <a:accent4>
        <a:srgbClr val="FF3154"/>
      </a:accent4>
      <a:accent5>
        <a:srgbClr val="FFFB00"/>
      </a:accent5>
      <a:accent6>
        <a:srgbClr val="4BDD33"/>
      </a:accent6>
      <a:hlink>
        <a:srgbClr val="0645AD"/>
      </a:hlink>
      <a:folHlink>
        <a:srgbClr val="0B0080"/>
      </a:folHlink>
    </a:clrScheme>
    <a:fontScheme name="Nokia Pure">
      <a:majorFont>
        <a:latin typeface="Nokia Pure Headline Light"/>
        <a:ea typeface=""/>
        <a:cs typeface=""/>
      </a:majorFont>
      <a:minorFont>
        <a:latin typeface="Nokia Pure Tex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tIns="90000" bIns="90000" rtlCol="0" anchor="t" anchorCtr="0"/>
      <a:lstStyle>
        <a:defPPr algn="ctr" fontAlgn="auto">
          <a:spcBef>
            <a:spcPts val="0"/>
          </a:spcBef>
          <a:spcAft>
            <a:spcPts val="0"/>
          </a:spcAft>
          <a:defRPr dirty="0" smtClean="0">
            <a:solidFill>
              <a:schemeClr val="accent4"/>
            </a:solidFill>
          </a:defRPr>
        </a:defPPr>
      </a:lstStyle>
      <a:style>
        <a:lnRef idx="1">
          <a:schemeClr val="accent1"/>
        </a:lnRef>
        <a:fillRef idx="3">
          <a:schemeClr val="accent1"/>
        </a:fillRef>
        <a:effectRef idx="2">
          <a:schemeClr val="accent1"/>
        </a:effectRef>
        <a:fontRef idx="minor">
          <a:schemeClr val="lt1"/>
        </a:fontRef>
      </a:style>
    </a:spDef>
    <a:lnDef>
      <a:spPr>
        <a:ln w="3175">
          <a:solidFill>
            <a:schemeClr val="bg2"/>
          </a:solidFill>
        </a:ln>
      </a:spPr>
      <a:bodyPr/>
      <a:lstStyle/>
      <a:style>
        <a:lnRef idx="1">
          <a:schemeClr val="accent3"/>
        </a:lnRef>
        <a:fillRef idx="0">
          <a:schemeClr val="accent3"/>
        </a:fillRef>
        <a:effectRef idx="0">
          <a:schemeClr val="accent3"/>
        </a:effectRef>
        <a:fontRef idx="minor">
          <a:schemeClr val="tx1"/>
        </a:fontRef>
      </a:style>
    </a:lnDef>
    <a:txDef>
      <a:spPr>
        <a:noFill/>
      </a:spPr>
      <a:bodyPr wrap="square" lIns="0" tIns="0" rIns="0" bIns="0" rtlCol="0">
        <a:spAutoFit/>
      </a:bodyPr>
      <a:lstStyle>
        <a:defPPr>
          <a:defRPr sz="900" dirty="0" err="1" smtClean="0">
            <a:latin typeface="+mn-lt"/>
          </a:defRPr>
        </a:defPPr>
      </a:lstStyle>
    </a:txDef>
  </a:objectDefaults>
  <a:extraClrSchemeLst/>
  <a:extLst>
    <a:ext uri="{05A4C25C-085E-4340-85A3-A5531E510DB2}">
      <thm15:themeFamily xmlns:thm15="http://schemas.microsoft.com/office/thememl/2012/main" name="PPT_Example_Newtheme_v31" id="{14F027FA-0CD9-45EA-88DA-76E6A07877D1}" vid="{D1056935-6C3A-4638-B0BA-EC8580B6DF68}"/>
    </a:ext>
  </a:extLst>
</a:theme>
</file>

<file path=ppt/theme/theme7.xml><?xml version="1.0" encoding="utf-8"?>
<a:theme xmlns:a="http://schemas.openxmlformats.org/drawingml/2006/main" name="2_CORP_PPT_Temp_Pure_V23">
  <a:themeElements>
    <a:clrScheme name="Nokia 120515">
      <a:dk1>
        <a:srgbClr val="124191"/>
      </a:dk1>
      <a:lt1>
        <a:srgbClr val="FFFFFF"/>
      </a:lt1>
      <a:dk2>
        <a:srgbClr val="001135"/>
      </a:dk2>
      <a:lt2>
        <a:srgbClr val="4D5766"/>
      </a:lt2>
      <a:accent1>
        <a:srgbClr val="98A2AE"/>
      </a:accent1>
      <a:accent2>
        <a:srgbClr val="BEC8D2"/>
      </a:accent2>
      <a:accent3>
        <a:srgbClr val="00C9FF"/>
      </a:accent3>
      <a:accent4>
        <a:srgbClr val="FF3154"/>
      </a:accent4>
      <a:accent5>
        <a:srgbClr val="FFFB00"/>
      </a:accent5>
      <a:accent6>
        <a:srgbClr val="4BDD33"/>
      </a:accent6>
      <a:hlink>
        <a:srgbClr val="0645AD"/>
      </a:hlink>
      <a:folHlink>
        <a:srgbClr val="0B0080"/>
      </a:folHlink>
    </a:clrScheme>
    <a:fontScheme name="Nokia Pure">
      <a:majorFont>
        <a:latin typeface="Nokia Pure Headline Light"/>
        <a:ea typeface=""/>
        <a:cs typeface=""/>
      </a:majorFont>
      <a:minorFont>
        <a:latin typeface="Nokia Pure Tex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algn="l" fontAlgn="auto">
          <a:spcBef>
            <a:spcPts val="0"/>
          </a:spcBef>
          <a:spcAft>
            <a:spcPts val="0"/>
          </a:spcAft>
          <a:defRPr sz="1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6350"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noAutofit/>
      </a:bodyPr>
      <a:lstStyle>
        <a:defPPr marL="0" indent="0">
          <a:spcBef>
            <a:spcPts val="0"/>
          </a:spcBef>
          <a:buNone/>
          <a:defRPr sz="1200" dirty="0" smtClean="0">
            <a:solidFill>
              <a:schemeClr val="tx2"/>
            </a:solidFill>
            <a:latin typeface="+mn-lt"/>
            <a:cs typeface="Nokia Pure Headline Light"/>
          </a:defRPr>
        </a:defPPr>
      </a:lstStyle>
    </a:txDef>
  </a:objectDefaults>
  <a:extraClrSchemeLst/>
  <a:extLst>
    <a:ext uri="{05A4C25C-085E-4340-85A3-A5531E510DB2}">
      <thm15:themeFamily xmlns:thm15="http://schemas.microsoft.com/office/thememl/2012/main" name="PPT_Example_Newtheme_v31" id="{14F027FA-0CD9-45EA-88DA-76E6A07877D1}" vid="{240C5F83-208A-4B2D-BB16-50BA2E28B4BA}"/>
    </a:ext>
  </a:extLst>
</a:theme>
</file>

<file path=ppt/theme/theme8.xml><?xml version="1.0" encoding="utf-8"?>
<a:theme xmlns:a="http://schemas.openxmlformats.org/drawingml/2006/main" name="2_Nokia Master Blue Background">
  <a:themeElements>
    <a:clrScheme name="Nokia 120515">
      <a:dk1>
        <a:srgbClr val="124191"/>
      </a:dk1>
      <a:lt1>
        <a:srgbClr val="FFFFFF"/>
      </a:lt1>
      <a:dk2>
        <a:srgbClr val="001135"/>
      </a:dk2>
      <a:lt2>
        <a:srgbClr val="4D5766"/>
      </a:lt2>
      <a:accent1>
        <a:srgbClr val="98A2AE"/>
      </a:accent1>
      <a:accent2>
        <a:srgbClr val="BEC8D2"/>
      </a:accent2>
      <a:accent3>
        <a:srgbClr val="00C9FF"/>
      </a:accent3>
      <a:accent4>
        <a:srgbClr val="FF3154"/>
      </a:accent4>
      <a:accent5>
        <a:srgbClr val="FFFB00"/>
      </a:accent5>
      <a:accent6>
        <a:srgbClr val="4BDD33"/>
      </a:accent6>
      <a:hlink>
        <a:srgbClr val="0645AD"/>
      </a:hlink>
      <a:folHlink>
        <a:srgbClr val="0B0080"/>
      </a:folHlink>
    </a:clrScheme>
    <a:fontScheme name="Nokia Pure">
      <a:majorFont>
        <a:latin typeface="Nokia Pure Headline Light"/>
        <a:ea typeface=""/>
        <a:cs typeface=""/>
      </a:majorFont>
      <a:minorFont>
        <a:latin typeface="Nokia Pure Tex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tIns="90000" bIns="90000" rtlCol="0" anchor="t" anchorCtr="0"/>
      <a:lstStyle>
        <a:defPPr algn="ctr" fontAlgn="auto">
          <a:spcBef>
            <a:spcPts val="0"/>
          </a:spcBef>
          <a:spcAft>
            <a:spcPts val="0"/>
          </a:spcAft>
          <a:defRPr dirty="0" smtClean="0">
            <a:solidFill>
              <a:schemeClr val="accent4"/>
            </a:solidFill>
          </a:defRPr>
        </a:defPPr>
      </a:lstStyle>
      <a:style>
        <a:lnRef idx="1">
          <a:schemeClr val="accent1"/>
        </a:lnRef>
        <a:fillRef idx="3">
          <a:schemeClr val="accent1"/>
        </a:fillRef>
        <a:effectRef idx="2">
          <a:schemeClr val="accent1"/>
        </a:effectRef>
        <a:fontRef idx="minor">
          <a:schemeClr val="lt1"/>
        </a:fontRef>
      </a:style>
    </a:spDef>
    <a:lnDef>
      <a:spPr>
        <a:ln w="3175">
          <a:solidFill>
            <a:schemeClr val="bg2"/>
          </a:solidFill>
        </a:ln>
      </a:spPr>
      <a:bodyPr/>
      <a:lstStyle/>
      <a:style>
        <a:lnRef idx="1">
          <a:schemeClr val="accent3"/>
        </a:lnRef>
        <a:fillRef idx="0">
          <a:schemeClr val="accent3"/>
        </a:fillRef>
        <a:effectRef idx="0">
          <a:schemeClr val="accent3"/>
        </a:effectRef>
        <a:fontRef idx="minor">
          <a:schemeClr val="tx1"/>
        </a:fontRef>
      </a:style>
    </a:lnDef>
    <a:txDef>
      <a:spPr>
        <a:noFill/>
      </a:spPr>
      <a:bodyPr wrap="square" lIns="0" tIns="0" rIns="0" bIns="0" rtlCol="0">
        <a:spAutoFit/>
      </a:bodyPr>
      <a:lstStyle>
        <a:defPPr>
          <a:defRPr sz="900" dirty="0" err="1" smtClean="0">
            <a:latin typeface="+mn-lt"/>
          </a:defRPr>
        </a:defPPr>
      </a:lstStyle>
    </a:txDef>
  </a:objectDefaults>
  <a:extraClrSchemeLst/>
  <a:extLst>
    <a:ext uri="{05A4C25C-085E-4340-85A3-A5531E510DB2}">
      <thm15:themeFamily xmlns:thm15="http://schemas.microsoft.com/office/thememl/2012/main" name="PPT_Example_Newtheme_v31" id="{14F027FA-0CD9-45EA-88DA-76E6A07877D1}" vid="{D1056935-6C3A-4638-B0BA-EC8580B6DF68}"/>
    </a:ext>
  </a:extLst>
</a:theme>
</file>

<file path=ppt/theme/theme9.xml><?xml version="1.0" encoding="utf-8"?>
<a:theme xmlns:a="http://schemas.openxmlformats.org/drawingml/2006/main" name="3 Nokia Blue Master plain">
  <a:themeElements>
    <a:clrScheme name="Nokia April 2016">
      <a:dk1>
        <a:srgbClr val="124191"/>
      </a:dk1>
      <a:lt1>
        <a:srgbClr val="FFFFFF"/>
      </a:lt1>
      <a:dk2>
        <a:srgbClr val="001135"/>
      </a:dk2>
      <a:lt2>
        <a:srgbClr val="4D5766"/>
      </a:lt2>
      <a:accent1>
        <a:srgbClr val="98A2AE"/>
      </a:accent1>
      <a:accent2>
        <a:srgbClr val="BEC8D2"/>
      </a:accent2>
      <a:accent3>
        <a:srgbClr val="00C9FF"/>
      </a:accent3>
      <a:accent4>
        <a:srgbClr val="FF3154"/>
      </a:accent4>
      <a:accent5>
        <a:srgbClr val="FFFB00"/>
      </a:accent5>
      <a:accent6>
        <a:srgbClr val="4BDD33"/>
      </a:accent6>
      <a:hlink>
        <a:srgbClr val="0645AD"/>
      </a:hlink>
      <a:folHlink>
        <a:srgbClr val="0B0080"/>
      </a:folHlink>
    </a:clrScheme>
    <a:fontScheme name="Nokia 2016">
      <a:majorFont>
        <a:latin typeface="Nokia Pure Headline Light"/>
        <a:ea typeface=""/>
        <a:cs typeface=""/>
      </a:majorFont>
      <a:minorFont>
        <a:latin typeface="Nokia Pure Text Light"/>
        <a:ea typeface=""/>
        <a:cs typeface=""/>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3" id="{90769475-29D2-0342-9F0C-FED76D5AA258}" vid="{CBDEB686-F858-A846-867E-5FFA19A69FE2}"/>
    </a:ext>
  </a:extLst>
</a:theme>
</file>

<file path=ppt/theme/themeOverride1.xml><?xml version="1.0" encoding="utf-8"?>
<a:themeOverride xmlns:a="http://schemas.openxmlformats.org/drawingml/2006/main">
  <a:clrScheme name="Nokia 120515">
    <a:dk1>
      <a:srgbClr val="124191"/>
    </a:dk1>
    <a:lt1>
      <a:srgbClr val="FFFFFF"/>
    </a:lt1>
    <a:dk2>
      <a:srgbClr val="001135"/>
    </a:dk2>
    <a:lt2>
      <a:srgbClr val="4D5766"/>
    </a:lt2>
    <a:accent1>
      <a:srgbClr val="98A2AE"/>
    </a:accent1>
    <a:accent2>
      <a:srgbClr val="BEC8D2"/>
    </a:accent2>
    <a:accent3>
      <a:srgbClr val="00C9FF"/>
    </a:accent3>
    <a:accent4>
      <a:srgbClr val="FF3154"/>
    </a:accent4>
    <a:accent5>
      <a:srgbClr val="FFFB00"/>
    </a:accent5>
    <a:accent6>
      <a:srgbClr val="4BDD33"/>
    </a:accent6>
    <a:hlink>
      <a:srgbClr val="0645AD"/>
    </a:hlink>
    <a:folHlink>
      <a:srgbClr val="0B0080"/>
    </a:folHlink>
  </a:clrScheme>
</a:themeOverride>
</file>

<file path=ppt/theme/themeOverride2.xml><?xml version="1.0" encoding="utf-8"?>
<a:themeOverride xmlns:a="http://schemas.openxmlformats.org/drawingml/2006/main">
  <a:clrScheme name="Nokia April 2016">
    <a:dk1>
      <a:srgbClr val="124191"/>
    </a:dk1>
    <a:lt1>
      <a:srgbClr val="FFFFFF"/>
    </a:lt1>
    <a:dk2>
      <a:srgbClr val="001135"/>
    </a:dk2>
    <a:lt2>
      <a:srgbClr val="4D5766"/>
    </a:lt2>
    <a:accent1>
      <a:srgbClr val="98A2AE"/>
    </a:accent1>
    <a:accent2>
      <a:srgbClr val="BEC8D2"/>
    </a:accent2>
    <a:accent3>
      <a:srgbClr val="00C9FF"/>
    </a:accent3>
    <a:accent4>
      <a:srgbClr val="FF3154"/>
    </a:accent4>
    <a:accent5>
      <a:srgbClr val="FFFB00"/>
    </a:accent5>
    <a:accent6>
      <a:srgbClr val="4BDD33"/>
    </a:accent6>
    <a:hlink>
      <a:srgbClr val="0645AD"/>
    </a:hlink>
    <a:folHlink>
      <a:srgbClr val="0B0080"/>
    </a:folHlink>
  </a:clrScheme>
</a:themeOverride>
</file>

<file path=ppt/theme/themeOverride3.xml><?xml version="1.0" encoding="utf-8"?>
<a:themeOverride xmlns:a="http://schemas.openxmlformats.org/drawingml/2006/main">
  <a:clrScheme name="Nokia 120515">
    <a:dk1>
      <a:srgbClr val="124191"/>
    </a:dk1>
    <a:lt1>
      <a:srgbClr val="FFFFFF"/>
    </a:lt1>
    <a:dk2>
      <a:srgbClr val="001135"/>
    </a:dk2>
    <a:lt2>
      <a:srgbClr val="4D5766"/>
    </a:lt2>
    <a:accent1>
      <a:srgbClr val="98A2AE"/>
    </a:accent1>
    <a:accent2>
      <a:srgbClr val="BEC8D2"/>
    </a:accent2>
    <a:accent3>
      <a:srgbClr val="00C9FF"/>
    </a:accent3>
    <a:accent4>
      <a:srgbClr val="FF3154"/>
    </a:accent4>
    <a:accent5>
      <a:srgbClr val="FFFB00"/>
    </a:accent5>
    <a:accent6>
      <a:srgbClr val="4BDD33"/>
    </a:accent6>
    <a:hlink>
      <a:srgbClr val="0645AD"/>
    </a:hlink>
    <a:folHlink>
      <a:srgbClr val="0B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Nokia Document" ma:contentTypeID="0x010100CE50E52E7543470BBDD3827FE50C59CB009573977CA6BB7645956397B1EC18ADAF" ma:contentTypeVersion="12" ma:contentTypeDescription="Create Nokia Word Document" ma:contentTypeScope="" ma:versionID="02cf77f5bcd7810293f69d825197dc7f">
  <xsd:schema xmlns:xsd="http://www.w3.org/2001/XMLSchema" xmlns:xs="http://www.w3.org/2001/XMLSchema" xmlns:p="http://schemas.microsoft.com/office/2006/metadata/properties" xmlns:ns2="71c5aaf6-e6ce-465b-b873-5148d2a4c105" targetNamespace="http://schemas.microsoft.com/office/2006/metadata/properties" ma:root="true" ma:fieldsID="caa191f06a25931ed650c52d3720bcfe" ns2:_="">
    <xsd:import namespace="71c5aaf6-e6ce-465b-b873-5148d2a4c105"/>
    <xsd:element name="properties">
      <xsd:complexType>
        <xsd:sequence>
          <xsd:element name="documentManagement">
            <xsd:complexType>
              <xsd:all>
                <xsd:element ref="ns2:DocumentType" minOccurs="0"/>
                <xsd:element ref="ns2:NokiaConfidentiality" minOccurs="0"/>
                <xsd:element ref="ns2:Owner" minOccurs="0"/>
                <xsd:element ref="ns2:_dlc_DocId" minOccurs="0"/>
                <xsd:element ref="ns2:_dlc_DocIdUrl" minOccurs="0"/>
                <xsd:element ref="ns2:_dlc_DocIdPersistId" minOccurs="0"/>
                <xsd:element ref="ns2:HideFromDelv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c5aaf6-e6ce-465b-b873-5148d2a4c105" elementFormDefault="qualified">
    <xsd:import namespace="http://schemas.microsoft.com/office/2006/documentManagement/types"/>
    <xsd:import namespace="http://schemas.microsoft.com/office/infopath/2007/PartnerControls"/>
    <xsd:element name="DocumentType" ma:index="8" nillable="true" ma:displayName="Document Type" ma:default="Description" ma:description="Document type specifies the content of the document" ma:format="Dropdown" ma:internalName="DocumentType" ma:readOnly="false">
      <xsd:simpleType>
        <xsd:restriction base="dms:Choice">
          <xsd:enumeration value="Policy"/>
          <xsd:enumeration value="Strategy"/>
          <xsd:enumeration value="Objectives / Targets"/>
          <xsd:enumeration value="Plan / Schedule"/>
          <xsd:enumeration value="Governance"/>
          <xsd:enumeration value="Organization"/>
          <xsd:enumeration value="Review Material"/>
          <xsd:enumeration value="Communication"/>
          <xsd:enumeration value="Minutes"/>
          <xsd:enumeration value="Training"/>
          <xsd:enumeration value="Standard Operating Procedure"/>
          <xsd:enumeration value="Process / Procedure / Standard"/>
          <xsd:enumeration value="Guideline / Manual / Instruction"/>
          <xsd:enumeration value="Description"/>
          <xsd:enumeration value="Form / Template"/>
          <xsd:enumeration value="Checklist"/>
          <xsd:enumeration value="Bid / Offer"/>
          <xsd:enumeration value="Contract / Order"/>
          <xsd:enumeration value="List"/>
          <xsd:enumeration value="Roadmap"/>
          <xsd:enumeration value="Requirement / Specification"/>
          <xsd:enumeration value="Design"/>
          <xsd:enumeration value="Concept / Proposal"/>
          <xsd:enumeration value="Measurement / KPI"/>
          <xsd:enumeration value="Report"/>
          <xsd:enumeration value="Best Practice / Lessons Learnt"/>
          <xsd:enumeration value="Analysis / Assessment"/>
          <xsd:enumeration value="Survey"/>
        </xsd:restriction>
      </xsd:simpleType>
    </xsd:element>
    <xsd:element name="NokiaConfidentiality" ma:index="9" nillable="true" ma:displayName="Nokia Confidentiality" ma:default="Nokia Internal Use" ma:format="Dropdown" ma:internalName="NokiaConfidentiality" ma:readOnly="false">
      <xsd:simpleType>
        <xsd:restriction base="dms:Choice">
          <xsd:enumeration value="Nokia Internal Use"/>
          <xsd:enumeration value="Confidential"/>
          <xsd:enumeration value="Secret"/>
          <xsd:enumeration value="Public"/>
        </xsd:restriction>
      </xsd:simpleType>
    </xsd:element>
    <xsd:element name="Owner" ma:index="10" nillable="true" ma:displayName="Owner" ma:description="Owner identifies the person or group who owns the document (default value is the same as the Creator of the document)" ma:internalName="Owner">
      <xsd:simpleType>
        <xsd:restriction base="dms:Text"/>
      </xsd:simpleType>
    </xsd:element>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element name="HideFromDelve" ma:index="14" nillable="true" ma:displayName="HideFromDelve" ma:default="0" ma:internalName="HideFromDelv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71c5aaf6-e6ce-465b-b873-5148d2a4c105">MQIOPPOIMBQM-1115338555-57</_dlc_DocId>
    <_dlc_DocIdUrl xmlns="71c5aaf6-e6ce-465b-b873-5148d2a4c105">
      <Url>https://nokia.sharepoint.com/sites/CBCS/_layouts/15/DocIdRedir.aspx?ID=MQIOPPOIMBQM-1115338555-57</Url>
      <Description>MQIOPPOIMBQM-1115338555-57</Description>
    </_dlc_DocIdUrl>
    <Owner xmlns="71c5aaf6-e6ce-465b-b873-5148d2a4c105" xsi:nil="true"/>
    <DocumentType xmlns="71c5aaf6-e6ce-465b-b873-5148d2a4c105">Description</DocumentType>
    <NokiaConfidentiality xmlns="71c5aaf6-e6ce-465b-b873-5148d2a4c105">Nokia Internal Use</NokiaConfidentiality>
    <HideFromDelve xmlns="71c5aaf6-e6ce-465b-b873-5148d2a4c105">false</HideFromDelve>
  </documentManagement>
</p:properties>
</file>

<file path=customXml/itemProps1.xml><?xml version="1.0" encoding="utf-8"?>
<ds:datastoreItem xmlns:ds="http://schemas.openxmlformats.org/officeDocument/2006/customXml" ds:itemID="{FEEDA827-A445-47B5-A266-76B01971DFA8}">
  <ds:schemaRefs>
    <ds:schemaRef ds:uri="http://schemas.microsoft.com/sharepoint/events"/>
  </ds:schemaRefs>
</ds:datastoreItem>
</file>

<file path=customXml/itemProps2.xml><?xml version="1.0" encoding="utf-8"?>
<ds:datastoreItem xmlns:ds="http://schemas.openxmlformats.org/officeDocument/2006/customXml" ds:itemID="{B32886D1-8E11-4B3A-8BC2-A698133731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c5aaf6-e6ce-465b-b873-5148d2a4c1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8C2EC3C-8DAB-4F05-BCA5-6359502F66E2}">
  <ds:schemaRefs>
    <ds:schemaRef ds:uri="http://schemas.microsoft.com/sharepoint/v3/contenttype/forms"/>
  </ds:schemaRefs>
</ds:datastoreItem>
</file>

<file path=customXml/itemProps4.xml><?xml version="1.0" encoding="utf-8"?>
<ds:datastoreItem xmlns:ds="http://schemas.openxmlformats.org/officeDocument/2006/customXml" ds:itemID="{6EA93650-367C-4359-8661-60698C352776}">
  <ds:schemaRefs>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71c5aaf6-e6ce-465b-b873-5148d2a4c10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915</Words>
  <Application>Microsoft Office PowerPoint</Application>
  <PresentationFormat>On-screen Show (16:9)</PresentationFormat>
  <Paragraphs>280</Paragraphs>
  <Slides>24</Slides>
  <Notes>12</Notes>
  <HiddenSlides>0</HiddenSlides>
  <MMClips>0</MMClips>
  <ScaleCrop>false</ScaleCrop>
  <HeadingPairs>
    <vt:vector size="8" baseType="variant">
      <vt:variant>
        <vt:lpstr>Fonts Used</vt:lpstr>
      </vt:variant>
      <vt:variant>
        <vt:i4>10</vt:i4>
      </vt:variant>
      <vt:variant>
        <vt:lpstr>Theme</vt:lpstr>
      </vt:variant>
      <vt:variant>
        <vt:i4>21</vt:i4>
      </vt:variant>
      <vt:variant>
        <vt:lpstr>Embedded OLE Servers</vt:lpstr>
      </vt:variant>
      <vt:variant>
        <vt:i4>1</vt:i4>
      </vt:variant>
      <vt:variant>
        <vt:lpstr>Slide Titles</vt:lpstr>
      </vt:variant>
      <vt:variant>
        <vt:i4>24</vt:i4>
      </vt:variant>
    </vt:vector>
  </HeadingPairs>
  <TitlesOfParts>
    <vt:vector size="56" baseType="lpstr">
      <vt:lpstr>Arial</vt:lpstr>
      <vt:lpstr>Calibri</vt:lpstr>
      <vt:lpstr>Lucida Grande</vt:lpstr>
      <vt:lpstr>Nokia Pure Headline Light</vt:lpstr>
      <vt:lpstr>Nokia Pure Headline Ultra Light</vt:lpstr>
      <vt:lpstr>Nokia Pure Text</vt:lpstr>
      <vt:lpstr>Nokia Pure Text Light</vt:lpstr>
      <vt:lpstr>Trebuchet MS</vt:lpstr>
      <vt:lpstr>Wingdings</vt:lpstr>
      <vt:lpstr>ヒラギノ角ゴ Pro W3</vt:lpstr>
      <vt:lpstr>PPT_Example_Newtheme_v31</vt:lpstr>
      <vt:lpstr>3_CORP_PPT_Temp_Pure_V23</vt:lpstr>
      <vt:lpstr>1_CORP_PPT_Temp_Pure_V23</vt:lpstr>
      <vt:lpstr>Nokia Master Blue Background</vt:lpstr>
      <vt:lpstr>Final Slide</vt:lpstr>
      <vt:lpstr>1_Nokia Master Blue Background</vt:lpstr>
      <vt:lpstr>2_CORP_PPT_Temp_Pure_V23</vt:lpstr>
      <vt:lpstr>2_Nokia Master Blue Background</vt:lpstr>
      <vt:lpstr>3 Nokia Blue Master plain</vt:lpstr>
      <vt:lpstr>1_3 Nokia Blue Master plain</vt:lpstr>
      <vt:lpstr>2 Nokia INTERNAL White Master plain</vt:lpstr>
      <vt:lpstr>4_CORP_PPT_Temp_Pure_V23</vt:lpstr>
      <vt:lpstr>4_Nokia White Master with headline</vt:lpstr>
      <vt:lpstr>Nokia White Master with headline</vt:lpstr>
      <vt:lpstr>1_CORP_PPT_Temp_Pure_V31</vt:lpstr>
      <vt:lpstr>1_Nokia White Master with headline</vt:lpstr>
      <vt:lpstr>1_Nokia PowerPoint Template Nokia Pure v25</vt:lpstr>
      <vt:lpstr>1_nokia pure</vt:lpstr>
      <vt:lpstr>2_Nokia White Master with headline</vt:lpstr>
      <vt:lpstr>CORP_PPT_Temp_Pure_V31</vt:lpstr>
      <vt:lpstr>3_Nokia White Master with headline</vt:lpstr>
      <vt:lpstr>think-cell Slide</vt:lpstr>
      <vt:lpstr>PowerPoint Presentation</vt:lpstr>
      <vt:lpstr>Agenda</vt:lpstr>
      <vt:lpstr>Introduction to hybrid environment</vt:lpstr>
      <vt:lpstr>From monolithic VNFs to microservices &amp; containers</vt:lpstr>
      <vt:lpstr>From monolithic VNFs to microservices &amp; containers</vt:lpstr>
      <vt:lpstr>PowerPoint Presentation</vt:lpstr>
      <vt:lpstr>Deployment methods for container based VNFs</vt:lpstr>
      <vt:lpstr>Container over VM vs Container over Bare-metal </vt:lpstr>
      <vt:lpstr>Container over VM vs Container over Bare-metal: Networking </vt:lpstr>
      <vt:lpstr>Networking in hybrid environment</vt:lpstr>
      <vt:lpstr>Hybrid system - VMs and bare-metal</vt:lpstr>
      <vt:lpstr>PowerPoint Presentation</vt:lpstr>
      <vt:lpstr>PowerPoint Presentation</vt:lpstr>
      <vt:lpstr>Container Networking: Calico</vt:lpstr>
      <vt:lpstr>Demo 1</vt:lpstr>
      <vt:lpstr>Monitoring in hybrid environment</vt:lpstr>
      <vt:lpstr>Monitoring the hybrid environment</vt:lpstr>
      <vt:lpstr>Container Environment Monitoring Requirements</vt:lpstr>
      <vt:lpstr>PowerPoint Presentation</vt:lpstr>
      <vt:lpstr>PowerPoint Presentation</vt:lpstr>
      <vt:lpstr>What is Vitrage?</vt:lpstr>
      <vt:lpstr>Vitrage - Entity visualization</vt:lpstr>
      <vt:lpstr>Vitrage - Root Cause Analysis</vt:lpstr>
      <vt:lpstr>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cp:revision>
  <dcterms:modified xsi:type="dcterms:W3CDTF">2018-06-03T07:50:34Z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0x010100CE50E52E7543470BBDD3827FE50C59CB009573977CA6BB7645956397B1EC18ADAF</vt:lpwstr>
  </property>
  <property fmtid="{D5CDD505-2E9C-101B-9397-08002B2CF9AE}" pid="3" name="_dlc_DocIdItemGuid">
    <vt:lpwstr>3adffe41-1d82-4cab-83fe-117709341ac9</vt:lpwstr>
  </property>
  <property fmtid="{D5CDD505-2E9C-101B-9397-08002B2CF9AE}" pid="4" name="SharedWithUsers">
    <vt:lpwstr>75;#Szollosi, Balazs (Nokia - HU/Budapest);#95;#Finkelstein-Sagi, Iris (Nokia - IL/Kfar Sava);#19;#Fredj, Amy (Nokia - IL/Kfar Sava);#20;#Milshtein, Ruven (Nokia - IL/Kfar Sava);#85;#Laszlo, Timea (Nokia - HU/Budapest)</vt:lpwstr>
  </property>
  <property fmtid="{D5CDD505-2E9C-101B-9397-08002B2CF9AE}" pid="5" name="osTags">
    <vt:lpwstr>533;#Sales kick-off 2018|5d2ccfbc-4b15-4731-8531-34d6582eef97</vt:lpwstr>
  </property>
  <property fmtid="{D5CDD505-2E9C-101B-9397-08002B2CF9AE}" pid="6" name="osOrganization">
    <vt:lpwstr>31;#Applications ＆ Analytics|5bddd2ff-33e8-450f-b1f8-78ee6d64cc92</vt:lpwstr>
  </property>
  <property fmtid="{D5CDD505-2E9C-101B-9397-08002B2CF9AE}" pid="7" name="osCampaign">
    <vt:lpwstr/>
  </property>
  <property fmtid="{D5CDD505-2E9C-101B-9397-08002B2CF9AE}" pid="8" name="osRegion">
    <vt:lpwstr>9;#Global|e6619da8-2781-4b5a-8a8e-ced9f663d59d</vt:lpwstr>
  </property>
</Properties>
</file>