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5" r:id="rId3"/>
    <p:sldMasterId id="2147483696" r:id="rId4"/>
    <p:sldMasterId id="214748369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715000" cx="9144000"/>
  <p:notesSz cx="6858000" cy="9144000"/>
  <p:embeddedFontLst>
    <p:embeddedFont>
      <p:font typeface="Proxima Nova"/>
      <p:regular r:id="rId28"/>
      <p:bold r:id="rId29"/>
      <p:italic r:id="rId30"/>
      <p:boldItalic r:id="rId31"/>
    </p:embeddedFont>
    <p:embeddedFont>
      <p:font typeface="Helvetica Neue"/>
      <p:regular r:id="rId32"/>
      <p:bold r:id="rId33"/>
      <p:italic r:id="rId34"/>
      <p:boldItalic r:id="rId35"/>
    </p:embeddedFont>
    <p:embeddedFont>
      <p:font typeface="Helvetica Neue Light"/>
      <p:regular r:id="rId36"/>
      <p:bold r:id="rId37"/>
      <p:italic r:id="rId38"/>
      <p:boldItalic r:id="rId39"/>
    </p:embeddedFont>
    <p:embeddedFont>
      <p:font typeface="Alfa Slab One"/>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AlfaSlabOne-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regular.fntdata"/><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ProximaNov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5.xml"/><Relationship Id="rId33" Type="http://schemas.openxmlformats.org/officeDocument/2006/relationships/font" Target="fonts/HelveticaNeue-bold.fntdata"/><Relationship Id="rId10" Type="http://schemas.openxmlformats.org/officeDocument/2006/relationships/slide" Target="slides/slide4.xml"/><Relationship Id="rId32" Type="http://schemas.openxmlformats.org/officeDocument/2006/relationships/font" Target="fonts/HelveticaNeue-regular.fntdata"/><Relationship Id="rId13" Type="http://schemas.openxmlformats.org/officeDocument/2006/relationships/slide" Target="slides/slide7.xml"/><Relationship Id="rId35" Type="http://schemas.openxmlformats.org/officeDocument/2006/relationships/font" Target="fonts/HelveticaNeue-boldItalic.fntdata"/><Relationship Id="rId12" Type="http://schemas.openxmlformats.org/officeDocument/2006/relationships/slide" Target="slides/slide6.xml"/><Relationship Id="rId34" Type="http://schemas.openxmlformats.org/officeDocument/2006/relationships/font" Target="fonts/HelveticaNeue-italic.fntdata"/><Relationship Id="rId15" Type="http://schemas.openxmlformats.org/officeDocument/2006/relationships/slide" Target="slides/slide9.xml"/><Relationship Id="rId37" Type="http://schemas.openxmlformats.org/officeDocument/2006/relationships/font" Target="fonts/HelveticaNeueLight-bold.fntdata"/><Relationship Id="rId14" Type="http://schemas.openxmlformats.org/officeDocument/2006/relationships/slide" Target="slides/slide8.xml"/><Relationship Id="rId36" Type="http://schemas.openxmlformats.org/officeDocument/2006/relationships/font" Target="fonts/HelveticaNeueLight-regular.fntdata"/><Relationship Id="rId17" Type="http://schemas.openxmlformats.org/officeDocument/2006/relationships/slide" Target="slides/slide11.xml"/><Relationship Id="rId39" Type="http://schemas.openxmlformats.org/officeDocument/2006/relationships/font" Target="fonts/HelveticaNeueLight-boldItalic.fntdata"/><Relationship Id="rId16" Type="http://schemas.openxmlformats.org/officeDocument/2006/relationships/slide" Target="slides/slide10.xml"/><Relationship Id="rId38" Type="http://schemas.openxmlformats.org/officeDocument/2006/relationships/font" Target="fonts/HelveticaNeueLigh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a:t>Paul</a:t>
            </a:r>
            <a:endParaRPr/>
          </a:p>
          <a:p>
            <a:pPr indent="-317500" lvl="0" marL="457200" rtl="0">
              <a:spcBef>
                <a:spcPts val="0"/>
              </a:spcBef>
              <a:spcAft>
                <a:spcPts val="0"/>
              </a:spcAft>
              <a:buSzPts val="1400"/>
              <a:buChar char="●"/>
            </a:pPr>
            <a:r>
              <a:rPr lang="en"/>
              <a:t>15 mins for slides, leave 5 mins for Q&amp;A</a:t>
            </a:r>
            <a:endParaRPr/>
          </a:p>
        </p:txBody>
      </p:sp>
      <p:sp>
        <p:nvSpPr>
          <p:cNvPr id="330" name="Shape 330"/>
          <p:cNvSpPr/>
          <p:nvPr>
            <p:ph idx="2" type="sldImg"/>
          </p:nvPr>
        </p:nvSpPr>
        <p:spPr>
          <a:xfrm>
            <a:off x="1371600" y="685800"/>
            <a:ext cx="41148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394" name="Shape 3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a:p>
            <a:pPr indent="-298450" lvl="0" marL="457200" rtl="0">
              <a:spcBef>
                <a:spcPts val="0"/>
              </a:spcBef>
              <a:spcAft>
                <a:spcPts val="0"/>
              </a:spcAft>
              <a:buSzPts val="1100"/>
              <a:buChar char="●"/>
            </a:pPr>
            <a:r>
              <a:rPr lang="en"/>
              <a:t>Example showing template-overrides</a:t>
            </a:r>
            <a:endParaRPr/>
          </a:p>
          <a:p>
            <a:pPr indent="-298450" lvl="1" marL="914400" rtl="0">
              <a:spcBef>
                <a:spcPts val="0"/>
              </a:spcBef>
              <a:spcAft>
                <a:spcPts val="0"/>
              </a:spcAft>
              <a:buSzPts val="1100"/>
              <a:buChar char="○"/>
            </a:pPr>
            <a:r>
              <a:rPr lang="en"/>
              <a:t>Can be used for things such as adding additional plugins or packages, setting proxies, etc.</a:t>
            </a:r>
            <a:endParaRPr/>
          </a:p>
          <a:p>
            <a:pPr indent="-298450" lvl="0" marL="457200" rtl="0">
              <a:spcBef>
                <a:spcPts val="0"/>
              </a:spcBef>
              <a:spcAft>
                <a:spcPts val="0"/>
              </a:spcAft>
              <a:buSzPts val="1100"/>
              <a:buChar char="●"/>
            </a:pPr>
            <a:r>
              <a:rPr lang="en"/>
              <a:t>Allows consumers of Kolla to just maintain a single overrides file (e.g. tripleo)</a:t>
            </a:r>
            <a:endParaRPr/>
          </a:p>
          <a:p>
            <a:pPr indent="-298450" lvl="0" marL="457200">
              <a:spcBef>
                <a:spcPts val="0"/>
              </a:spcBef>
              <a:spcAft>
                <a:spcPts val="0"/>
              </a:spcAft>
              <a:buSzPts val="1100"/>
              <a:buChar char="●"/>
            </a:pPr>
            <a:r>
              <a:rPr lang="en"/>
              <a:t>Next up, Surya with overview of kolla-ansible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00" name="Shape 4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Surya : </a:t>
            </a:r>
            <a:endParaRPr/>
          </a:p>
          <a:p>
            <a:pPr indent="-298450" lvl="0" marL="457200" rtl="0">
              <a:spcBef>
                <a:spcPts val="0"/>
              </a:spcBef>
              <a:spcAft>
                <a:spcPts val="0"/>
              </a:spcAft>
              <a:buSzPts val="1100"/>
              <a:buChar char="●"/>
            </a:pPr>
            <a:r>
              <a:rPr lang="en"/>
              <a:t>AIO for single host deployment and multinode deployment</a:t>
            </a:r>
            <a:endParaRPr/>
          </a:p>
          <a:p>
            <a:pPr indent="-298450" lvl="0" marL="457200">
              <a:spcBef>
                <a:spcPts val="0"/>
              </a:spcBef>
              <a:spcAft>
                <a:spcPts val="0"/>
              </a:spcAft>
              <a:buSzPts val="1100"/>
              <a:buChar char="●"/>
            </a:pPr>
            <a:r>
              <a:t/>
            </a:r>
            <a:endParaRPr/>
          </a:p>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06" name="Shape 4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Surya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12" name="Shape 4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Surya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Surya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Surya: explain about configuration of kolla-ansible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a:t>Surya</a:t>
            </a:r>
            <a:endParaRPr/>
          </a:p>
          <a:p>
            <a:pPr indent="-298450" lvl="0" marL="457200" rtl="0">
              <a:spcBef>
                <a:spcPts val="0"/>
              </a:spcBef>
              <a:spcAft>
                <a:spcPts val="0"/>
              </a:spcAft>
              <a:buSzPts val="1100"/>
              <a:buChar char="●"/>
            </a:pPr>
            <a:r>
              <a:rPr lang="en" sz="1200">
                <a:solidFill>
                  <a:srgbClr val="404040"/>
                </a:solidFill>
                <a:highlight>
                  <a:srgbClr val="FCFCFC"/>
                </a:highlight>
                <a:latin typeface="Helvetica Neue"/>
                <a:ea typeface="Helvetica Neue"/>
                <a:cs typeface="Helvetica Neue"/>
                <a:sym typeface="Helvetica Neue"/>
              </a:rPr>
              <a:t>Ansible Vault is a feature of ansible that allows you to keep sensitive data such as passwords or keys in encrypted files, rather than as plaintext in playbooks or roles. These vault files can then be distributed or placed in source control.</a:t>
            </a:r>
            <a:endParaRPr sz="1200">
              <a:solidFill>
                <a:srgbClr val="404040"/>
              </a:solidFill>
              <a:highlight>
                <a:srgbClr val="FCFCFC"/>
              </a:highlight>
              <a:latin typeface="Helvetica Neue"/>
              <a:ea typeface="Helvetica Neue"/>
              <a:cs typeface="Helvetica Neue"/>
              <a:sym typeface="Helvetica Neue"/>
            </a:endParaRPr>
          </a:p>
          <a:p>
            <a:pPr indent="-304800" lvl="0" marL="457200">
              <a:spcBef>
                <a:spcPts val="0"/>
              </a:spcBef>
              <a:spcAft>
                <a:spcPts val="0"/>
              </a:spcAft>
              <a:buClr>
                <a:srgbClr val="404040"/>
              </a:buClr>
              <a:buSzPts val="1200"/>
              <a:buFont typeface="Helvetica Neue"/>
              <a:buChar char="●"/>
            </a:pPr>
            <a:r>
              <a:t/>
            </a:r>
            <a:endParaRPr sz="1200">
              <a:solidFill>
                <a:srgbClr val="404040"/>
              </a:solidFill>
              <a:highlight>
                <a:srgbClr val="FCFCFC"/>
              </a:highlight>
              <a:latin typeface="Helvetica Neue"/>
              <a:ea typeface="Helvetica Neue"/>
              <a:cs typeface="Helvetica Neue"/>
              <a:sym typeface="Helvetica Neu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39" name="Shape 4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a:p>
            <a:pPr indent="-298450" lvl="0" marL="457200" rtl="0">
              <a:spcBef>
                <a:spcPts val="0"/>
              </a:spcBef>
              <a:spcAft>
                <a:spcPts val="0"/>
              </a:spcAft>
              <a:buSzPts val="1100"/>
              <a:buChar char="●"/>
            </a:pPr>
            <a:r>
              <a:rPr lang="en"/>
              <a:t>Similar to the Dockerfile template we showed, roles in kolla-ansible generally follow this pattern</a:t>
            </a:r>
            <a:endParaRPr/>
          </a:p>
          <a:p>
            <a:pPr indent="-298450" lvl="0" marL="457200">
              <a:spcBef>
                <a:spcPts val="0"/>
              </a:spcBef>
              <a:spcAft>
                <a:spcPts val="0"/>
              </a:spcAft>
              <a:buSzPts val="1100"/>
              <a:buChar char="●"/>
            </a:pPr>
            <a:r>
              <a:rPr lang="en"/>
              <a:t>Again makes it easy for contributers to implement new services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51" name="Shape 4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a:p>
            <a:pPr indent="-298450" lvl="0" marL="457200">
              <a:spcBef>
                <a:spcPts val="0"/>
              </a:spcBef>
              <a:spcAft>
                <a:spcPts val="0"/>
              </a:spcAft>
              <a:buSzPts val="1100"/>
              <a:buChar char="●"/>
            </a:pPr>
            <a:r>
              <a:rPr lang="en"/>
              <a:t>Kolla-ansible supports customisation.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686100" y="685800"/>
            <a:ext cx="54864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a:p>
            <a:pPr indent="-298450" lvl="0" marL="457200" rtl="0">
              <a:spcBef>
                <a:spcPts val="0"/>
              </a:spcBef>
              <a:spcAft>
                <a:spcPts val="0"/>
              </a:spcAft>
              <a:buSzPts val="1100"/>
              <a:buChar char="●"/>
            </a:pPr>
            <a:r>
              <a:rPr lang="en"/>
              <a:t>Consists of two primary pieces, kolla (images), and kolla-ansible (deployment)</a:t>
            </a:r>
            <a:endParaRPr/>
          </a:p>
          <a:p>
            <a:pPr indent="-298450" lvl="0" marL="457200">
              <a:spcBef>
                <a:spcPts val="0"/>
              </a:spcBef>
              <a:spcAft>
                <a:spcPts val="0"/>
              </a:spcAft>
              <a:buSzPts val="1100"/>
              <a:buChar char="●"/>
            </a:pPr>
            <a:r>
              <a:rPr lang="en"/>
              <a:t>Images are used by other projects, the most visible being tripleo and and openstack-helm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Shape 462"/>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a:noFill/>
          <a:ln>
            <a:noFill/>
          </a:ln>
        </p:spPr>
      </p:sp>
      <p:sp>
        <p:nvSpPr>
          <p:cNvPr id="463" name="Shape 463"/>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t/>
            </a:r>
            <a:endParaRPr b="0" i="0" sz="2200" u="none" cap="none" strike="noStrike">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a:p>
            <a:pPr indent="0" lvl="0" marL="0">
              <a:spcBef>
                <a:spcPts val="0"/>
              </a:spcBef>
              <a:spcAft>
                <a:spcPts val="0"/>
              </a:spcAft>
              <a:buNone/>
            </a:pPr>
            <a:r>
              <a:t/>
            </a:r>
            <a:endParaRPr/>
          </a:p>
          <a:p>
            <a:pPr indent="-298450" lvl="0" marL="457200">
              <a:spcBef>
                <a:spcPts val="0"/>
              </a:spcBef>
              <a:spcAft>
                <a:spcPts val="0"/>
              </a:spcAft>
              <a:buSzPts val="1100"/>
              <a:buChar char="●"/>
            </a:pPr>
            <a:r>
              <a:rPr lang="en"/>
              <a:t>Next Surya will give overview of Kolla’s architecture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Surya</a:t>
            </a:r>
            <a:endParaRPr/>
          </a:p>
          <a:p>
            <a:pPr indent="-298450" lvl="0" marL="457200" rtl="0">
              <a:spcBef>
                <a:spcPts val="0"/>
              </a:spcBef>
              <a:spcAft>
                <a:spcPts val="0"/>
              </a:spcAft>
              <a:buSzPts val="1100"/>
              <a:buChar char="●"/>
            </a:pPr>
            <a:r>
              <a:rPr lang="en"/>
              <a:t>Explain the main pieces used in the project</a:t>
            </a:r>
            <a:endParaRPr/>
          </a:p>
          <a:p>
            <a:pPr indent="-298450" lvl="0" marL="457200" rtl="0">
              <a:spcBef>
                <a:spcPts val="0"/>
              </a:spcBef>
              <a:spcAft>
                <a:spcPts val="0"/>
              </a:spcAft>
              <a:buSzPts val="1100"/>
              <a:buChar char="●"/>
            </a:pPr>
            <a:r>
              <a:rPr lang="en"/>
              <a:t>Why these technologies are used: </a:t>
            </a:r>
            <a:r>
              <a:rPr lang="en" sz="1200">
                <a:solidFill>
                  <a:srgbClr val="24292E"/>
                </a:solidFill>
                <a:highlight>
                  <a:srgbClr val="FFFFFF"/>
                </a:highlight>
              </a:rPr>
              <a:t>We use </a:t>
            </a:r>
            <a:r>
              <a:rPr lang="en" sz="1000">
                <a:solidFill>
                  <a:srgbClr val="24292E"/>
                </a:solidFill>
                <a:latin typeface="Verdana"/>
                <a:ea typeface="Verdana"/>
                <a:cs typeface="Verdana"/>
                <a:sym typeface="Verdana"/>
              </a:rPr>
              <a:t>jinja2</a:t>
            </a:r>
            <a:r>
              <a:rPr lang="en" sz="1200">
                <a:solidFill>
                  <a:srgbClr val="24292E"/>
                </a:solidFill>
                <a:highlight>
                  <a:srgbClr val="FFFFFF"/>
                </a:highlight>
              </a:rPr>
              <a:t> templating syntax to help manage the volume and complexity that comes with maintaining multiple Dockerfiles for multiple different base operating systems.</a:t>
            </a:r>
            <a:endParaRPr sz="1200">
              <a:solidFill>
                <a:srgbClr val="24292E"/>
              </a:solidFill>
              <a:highlight>
                <a:srgbClr val="FFFFFF"/>
              </a:highlight>
            </a:endParaRPr>
          </a:p>
          <a:p>
            <a:pPr indent="-304800" lvl="0" marL="457200">
              <a:spcBef>
                <a:spcPts val="0"/>
              </a:spcBef>
              <a:spcAft>
                <a:spcPts val="0"/>
              </a:spcAft>
              <a:buClr>
                <a:srgbClr val="24292E"/>
              </a:buClr>
              <a:buSzPts val="1200"/>
              <a:buChar char="●"/>
            </a:pPr>
            <a:r>
              <a:rPr lang="en" sz="1300">
                <a:solidFill>
                  <a:srgbClr val="3E4349"/>
                </a:solidFill>
                <a:highlight>
                  <a:srgbClr val="FFFFFF"/>
                </a:highlight>
                <a:latin typeface="Georgia"/>
                <a:ea typeface="Georgia"/>
                <a:cs typeface="Georgia"/>
                <a:sym typeface="Georgia"/>
              </a:rPr>
              <a:t>docker-py: A Python library for the Docker Engine API.</a:t>
            </a:r>
            <a:endParaRPr sz="1200">
              <a:solidFill>
                <a:srgbClr val="24292E"/>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686100" y="685800"/>
            <a:ext cx="54864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Surya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a:p>
            <a:pPr indent="-298450" lvl="0" marL="457200" rtl="0">
              <a:spcBef>
                <a:spcPts val="0"/>
              </a:spcBef>
              <a:spcAft>
                <a:spcPts val="0"/>
              </a:spcAft>
              <a:buSzPts val="1100"/>
              <a:buChar char="●"/>
            </a:pPr>
            <a:r>
              <a:rPr lang="en"/>
              <a:t>Jinja2 is the way we allow for complete customisation</a:t>
            </a:r>
            <a:endParaRPr/>
          </a:p>
          <a:p>
            <a:pPr indent="-298450" lvl="0" marL="457200" rtl="0">
              <a:spcBef>
                <a:spcPts val="0"/>
              </a:spcBef>
              <a:spcAft>
                <a:spcPts val="0"/>
              </a:spcAft>
              <a:buSzPts val="1100"/>
              <a:buChar char="●"/>
            </a:pPr>
            <a:r>
              <a:rPr lang="en"/>
              <a:t>Binary and source for all OpenStack services (not infra)</a:t>
            </a:r>
            <a:endParaRPr/>
          </a:p>
          <a:p>
            <a:pPr indent="-298450" lvl="0" marL="457200" rtl="0">
              <a:spcBef>
                <a:spcPts val="0"/>
              </a:spcBef>
              <a:spcAft>
                <a:spcPts val="0"/>
              </a:spcAft>
              <a:buSzPts val="1100"/>
              <a:buChar char="●"/>
            </a:pPr>
            <a:r>
              <a:rPr lang="en"/>
              <a:t>Debian also supported but not yet in CI</a:t>
            </a:r>
            <a:endParaRPr/>
          </a:p>
          <a:p>
            <a:pPr indent="-298450" lvl="0" marL="457200" rtl="0">
              <a:spcBef>
                <a:spcPts val="0"/>
              </a:spcBef>
              <a:spcAft>
                <a:spcPts val="0"/>
              </a:spcAft>
              <a:buSzPts val="1100"/>
              <a:buChar char="●"/>
            </a:pPr>
            <a:r>
              <a:rPr lang="en"/>
              <a:t>Image layering - source of some debate</a:t>
            </a:r>
            <a:endParaRPr/>
          </a:p>
          <a:p>
            <a:pPr indent="-298450" lvl="1" marL="914400">
              <a:spcBef>
                <a:spcPts val="0"/>
              </a:spcBef>
              <a:spcAft>
                <a:spcPts val="0"/>
              </a:spcAft>
              <a:buSzPts val="1100"/>
              <a:buChar char="○"/>
            </a:pPr>
            <a:r>
              <a:rPr lang="en"/>
              <a:t>Could use some refactoring but overall helps reduce network load as reported by users in China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686100" y="685800"/>
            <a:ext cx="54864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a:p>
            <a:pPr indent="-298450" lvl="0" marL="457200">
              <a:spcBef>
                <a:spcPts val="0"/>
              </a:spcBef>
              <a:spcAft>
                <a:spcPts val="0"/>
              </a:spcAft>
              <a:buSzPts val="1100"/>
              <a:buChar char="●"/>
            </a:pPr>
            <a:r>
              <a:rPr lang="en"/>
              <a:t>For newcomers, these are the two directories you will be interested 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686109" y="685800"/>
            <a:ext cx="54864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Paul</a:t>
            </a:r>
            <a:endParaRPr/>
          </a:p>
          <a:p>
            <a:pPr indent="-298450" lvl="0" marL="457200" rtl="0">
              <a:spcBef>
                <a:spcPts val="0"/>
              </a:spcBef>
              <a:spcAft>
                <a:spcPts val="0"/>
              </a:spcAft>
              <a:buSzPts val="1100"/>
              <a:buChar char="●"/>
            </a:pPr>
            <a:r>
              <a:rPr lang="en"/>
              <a:t>This is the format all Kolla Dockerfiles follow</a:t>
            </a:r>
            <a:endParaRPr/>
          </a:p>
          <a:p>
            <a:pPr indent="-298450" lvl="0" marL="457200" rtl="0">
              <a:spcBef>
                <a:spcPts val="0"/>
              </a:spcBef>
              <a:spcAft>
                <a:spcPts val="0"/>
              </a:spcAft>
              <a:buSzPts val="1100"/>
              <a:buChar char="●"/>
            </a:pPr>
            <a:r>
              <a:rPr lang="en"/>
              <a:t>Makes it easy for contributors to add new services</a:t>
            </a:r>
            <a:endParaRPr/>
          </a:p>
          <a:p>
            <a:pPr indent="-298450" lvl="0" marL="457200">
              <a:spcBef>
                <a:spcPts val="0"/>
              </a:spcBef>
              <a:spcAft>
                <a:spcPts val="0"/>
              </a:spcAft>
              <a:buSzPts val="1100"/>
              <a:buChar char="●"/>
            </a:pPr>
            <a:r>
              <a:rPr lang="en"/>
              <a:t>Documented upstream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Shape 10"/>
          <p:cNvCxnSpPr/>
          <p:nvPr/>
        </p:nvCxnSpPr>
        <p:spPr>
          <a:xfrm>
            <a:off x="4278300" y="3056847"/>
            <a:ext cx="587400" cy="0"/>
          </a:xfrm>
          <a:prstGeom prst="straightConnector1">
            <a:avLst/>
          </a:prstGeom>
          <a:noFill/>
          <a:ln cap="flat" cmpd="sng" w="76200">
            <a:solidFill>
              <a:schemeClr val="dk1"/>
            </a:solidFill>
            <a:prstDash val="solid"/>
            <a:round/>
            <a:headEnd len="sm" w="sm" type="none"/>
            <a:tailEnd len="sm" w="sm" type="none"/>
          </a:ln>
        </p:spPr>
      </p:cxnSp>
      <p:sp>
        <p:nvSpPr>
          <p:cNvPr id="11" name="Shape 11"/>
          <p:cNvSpPr txBox="1"/>
          <p:nvPr>
            <p:ph type="ctrTitle"/>
          </p:nvPr>
        </p:nvSpPr>
        <p:spPr>
          <a:xfrm>
            <a:off x="311700" y="662194"/>
            <a:ext cx="8520600" cy="2175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Shape 12"/>
          <p:cNvSpPr txBox="1"/>
          <p:nvPr>
            <p:ph idx="1" type="subTitle"/>
          </p:nvPr>
        </p:nvSpPr>
        <p:spPr>
          <a:xfrm>
            <a:off x="311700" y="3517581"/>
            <a:ext cx="8520600" cy="81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Shape 13"/>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hasCustomPrompt="1" type="title"/>
          </p:nvPr>
        </p:nvSpPr>
        <p:spPr>
          <a:xfrm>
            <a:off x="311700" y="1297694"/>
            <a:ext cx="8520600" cy="21999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Shape 48"/>
          <p:cNvSpPr txBox="1"/>
          <p:nvPr>
            <p:ph idx="1" type="body"/>
          </p:nvPr>
        </p:nvSpPr>
        <p:spPr>
          <a:xfrm>
            <a:off x="311700" y="3582500"/>
            <a:ext cx="8520600" cy="1190700"/>
          </a:xfrm>
          <a:prstGeom prst="rect">
            <a:avLst/>
          </a:prstGeom>
        </p:spPr>
        <p:txBody>
          <a:bodyPr anchorCtr="0" anchor="t" bIns="91425" lIns="91425" spcFirstLastPara="1" rIns="91425" wrap="square" tIns="91425"/>
          <a:lstStyle>
            <a:lvl1pPr indent="-381000" lvl="0" marL="457200" algn="ctr">
              <a:spcBef>
                <a:spcPts val="0"/>
              </a:spcBef>
              <a:spcAft>
                <a:spcPts val="0"/>
              </a:spcAft>
              <a:buSzPts val="2400"/>
              <a:buChar char="●"/>
              <a:defRPr/>
            </a:lvl1pPr>
            <a:lvl2pPr indent="-342900" lvl="1" marL="914400" algn="ctr">
              <a:spcBef>
                <a:spcPts val="0"/>
              </a:spcBef>
              <a:spcAft>
                <a:spcPts val="0"/>
              </a:spcAft>
              <a:buSzPts val="18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Shape 4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d Cover + Info" showMasterSp="0" type="tx">
  <p:cSld name="TITLE_AND_BODY">
    <p:bg>
      <p:bgPr>
        <a:solidFill>
          <a:srgbClr val="DA1A32"/>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466725" y="1079500"/>
            <a:ext cx="7810500" cy="1936800"/>
          </a:xfrm>
          <a:prstGeom prst="rect">
            <a:avLst/>
          </a:prstGeom>
          <a:noFill/>
          <a:ln>
            <a:noFill/>
          </a:ln>
        </p:spPr>
        <p:txBody>
          <a:bodyPr anchorCtr="0" anchor="b" bIns="34275" lIns="34275" spcFirstLastPara="1" rIns="34275" wrap="square" tIns="34275"/>
          <a:lstStyle>
            <a:lvl1pPr indent="0" lvl="0" marL="0" marR="0" rtl="0" algn="l">
              <a:lnSpc>
                <a:spcPct val="100000"/>
              </a:lnSpc>
              <a:spcBef>
                <a:spcPts val="0"/>
              </a:spcBef>
              <a:spcAft>
                <a:spcPts val="0"/>
              </a:spcAft>
              <a:buClr>
                <a:srgbClr val="FFFFFF"/>
              </a:buClr>
              <a:buSzPts val="500"/>
              <a:buFont typeface="Helvetica Neue"/>
              <a:buNone/>
              <a:defRPr b="1" i="0" sz="34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pic>
        <p:nvPicPr>
          <p:cNvPr id="62" name="Shape 62"/>
          <p:cNvPicPr preferRelativeResize="0"/>
          <p:nvPr/>
        </p:nvPicPr>
        <p:blipFill rotWithShape="1">
          <a:blip r:embed="rId2">
            <a:alphaModFix/>
          </a:blip>
          <a:srcRect b="0" l="0" r="0" t="0"/>
          <a:stretch/>
        </p:blipFill>
        <p:spPr>
          <a:xfrm>
            <a:off x="436597" y="302492"/>
            <a:ext cx="1071747" cy="190708"/>
          </a:xfrm>
          <a:prstGeom prst="rect">
            <a:avLst/>
          </a:prstGeom>
          <a:noFill/>
          <a:ln>
            <a:noFill/>
          </a:ln>
        </p:spPr>
      </p:pic>
      <p:sp>
        <p:nvSpPr>
          <p:cNvPr id="63" name="Shape 63"/>
          <p:cNvSpPr txBox="1"/>
          <p:nvPr>
            <p:ph idx="1" type="body"/>
          </p:nvPr>
        </p:nvSpPr>
        <p:spPr>
          <a:xfrm>
            <a:off x="468344" y="3013604"/>
            <a:ext cx="2152500" cy="349200"/>
          </a:xfrm>
          <a:prstGeom prst="rect">
            <a:avLst/>
          </a:prstGeom>
          <a:noFill/>
          <a:ln>
            <a:noFill/>
          </a:ln>
        </p:spPr>
        <p:txBody>
          <a:bodyPr anchorCtr="0" anchor="t" bIns="34275" lIns="34275" spcFirstLastPara="1" rIns="34275" wrap="square" tIns="34275"/>
          <a:lstStyle>
            <a:lvl1pPr indent="-228600" lvl="0" marL="457200" marR="0" rtl="0" algn="l">
              <a:lnSpc>
                <a:spcPct val="100000"/>
              </a:lnSpc>
              <a:spcBef>
                <a:spcPts val="0"/>
              </a:spcBef>
              <a:spcAft>
                <a:spcPts val="0"/>
              </a:spcAft>
              <a:buClr>
                <a:srgbClr val="FFFFFF"/>
              </a:buClr>
              <a:buSzPts val="1400"/>
              <a:buFont typeface="Helvetica Neue"/>
              <a:buNone/>
              <a:defRPr b="0" i="0" sz="18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cxnSp>
        <p:nvCxnSpPr>
          <p:cNvPr id="64" name="Shape 64"/>
          <p:cNvCxnSpPr/>
          <p:nvPr/>
        </p:nvCxnSpPr>
        <p:spPr>
          <a:xfrm>
            <a:off x="481991" y="3820583"/>
            <a:ext cx="8180100" cy="0"/>
          </a:xfrm>
          <a:prstGeom prst="straightConnector1">
            <a:avLst/>
          </a:prstGeom>
          <a:noFill/>
          <a:ln cap="flat" cmpd="sng" w="12700">
            <a:solidFill>
              <a:srgbClr val="FFFFFF"/>
            </a:solidFill>
            <a:prstDash val="solid"/>
            <a:miter lim="400000"/>
            <a:headEnd len="sm" w="sm" type="none"/>
            <a:tailEnd len="sm" w="sm" type="none"/>
          </a:ln>
        </p:spPr>
      </p:cxnSp>
      <p:sp>
        <p:nvSpPr>
          <p:cNvPr id="65" name="Shape 65"/>
          <p:cNvSpPr txBox="1"/>
          <p:nvPr>
            <p:ph idx="2" type="body"/>
          </p:nvPr>
        </p:nvSpPr>
        <p:spPr>
          <a:xfrm>
            <a:off x="469067" y="4056063"/>
            <a:ext cx="1198800" cy="206400"/>
          </a:xfrm>
          <a:prstGeom prst="rect">
            <a:avLst/>
          </a:prstGeom>
          <a:noFill/>
          <a:ln>
            <a:noFill/>
          </a:ln>
        </p:spPr>
        <p:txBody>
          <a:bodyPr anchorCtr="0" anchor="ctr" bIns="34275" lIns="34275" spcFirstLastPara="1" rIns="34275" wrap="square" tIns="34275"/>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66" name="Shape 66"/>
          <p:cNvSpPr txBox="1"/>
          <p:nvPr>
            <p:ph idx="3" type="body"/>
          </p:nvPr>
        </p:nvSpPr>
        <p:spPr>
          <a:xfrm>
            <a:off x="7061722" y="1113896"/>
            <a:ext cx="662700" cy="206400"/>
          </a:xfrm>
          <a:prstGeom prst="rect">
            <a:avLst/>
          </a:prstGeom>
          <a:noFill/>
          <a:ln>
            <a:noFill/>
          </a:ln>
        </p:spPr>
        <p:txBody>
          <a:bodyPr anchorCtr="0" anchor="ctr" bIns="34275" lIns="34275" spcFirstLastPara="1" rIns="34275" wrap="square" tIns="34275"/>
          <a:lstStyle>
            <a:lvl1pPr indent="-228600" lvl="0" marL="457200" marR="0" rtl="0" algn="ctr">
              <a:lnSpc>
                <a:spcPct val="100000"/>
              </a:lnSpc>
              <a:spcBef>
                <a:spcPts val="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67" name="Shape 67"/>
          <p:cNvPicPr preferRelativeResize="0"/>
          <p:nvPr/>
        </p:nvPicPr>
        <p:blipFill rotWithShape="1">
          <a:blip r:embed="rId3">
            <a:alphaModFix/>
          </a:blip>
          <a:srcRect b="0" l="0" r="0" t="0"/>
          <a:stretch/>
        </p:blipFill>
        <p:spPr>
          <a:xfrm>
            <a:off x="8212963" y="978814"/>
            <a:ext cx="428878" cy="428884"/>
          </a:xfrm>
          <a:prstGeom prst="rect">
            <a:avLst/>
          </a:prstGeom>
          <a:noFill/>
          <a:ln>
            <a:noFill/>
          </a:ln>
        </p:spPr>
      </p:pic>
      <p:sp>
        <p:nvSpPr>
          <p:cNvPr id="68" name="Shape 68"/>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Photo" showMasterSp="0">
  <p:cSld name="Title &amp; Photo">
    <p:spTree>
      <p:nvGrpSpPr>
        <p:cNvPr id="69" name="Shape 69"/>
        <p:cNvGrpSpPr/>
        <p:nvPr/>
      </p:nvGrpSpPr>
      <p:grpSpPr>
        <a:xfrm>
          <a:off x="0" y="0"/>
          <a:ext cx="0" cy="0"/>
          <a:chOff x="0" y="0"/>
          <a:chExt cx="0" cy="0"/>
        </a:xfrm>
      </p:grpSpPr>
      <p:sp>
        <p:nvSpPr>
          <p:cNvPr id="70" name="Shape 70"/>
          <p:cNvSpPr/>
          <p:nvPr>
            <p:ph idx="2" type="pic"/>
          </p:nvPr>
        </p:nvSpPr>
        <p:spPr>
          <a:xfrm>
            <a:off x="4821864" y="972219"/>
            <a:ext cx="3900300" cy="42822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71" name="Shape 71"/>
          <p:cNvSpPr txBox="1"/>
          <p:nvPr>
            <p:ph type="title"/>
          </p:nvPr>
        </p:nvSpPr>
        <p:spPr>
          <a:xfrm>
            <a:off x="419100" y="1027865"/>
            <a:ext cx="3833700" cy="591300"/>
          </a:xfrm>
          <a:prstGeom prst="rect">
            <a:avLst/>
          </a:prstGeom>
          <a:noFill/>
          <a:ln>
            <a:noFill/>
          </a:ln>
        </p:spPr>
        <p:txBody>
          <a:bodyPr anchorCtr="0" anchor="b" bIns="34275" lIns="34275" spcFirstLastPara="1" rIns="34275" wrap="square" tIns="34275"/>
          <a:lstStyle>
            <a:lvl1pPr indent="0" lvl="0" marL="0" marR="0" rtl="0" algn="l">
              <a:lnSpc>
                <a:spcPct val="80000"/>
              </a:lnSpc>
              <a:spcBef>
                <a:spcPts val="0"/>
              </a:spcBef>
              <a:spcAft>
                <a:spcPts val="0"/>
              </a:spcAft>
              <a:buClr>
                <a:srgbClr val="0B4D6A"/>
              </a:buClr>
              <a:buSzPts val="500"/>
              <a:buFont typeface="Helvetica Neue"/>
              <a:buNone/>
              <a:defRPr b="1" i="0" sz="26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sp>
        <p:nvSpPr>
          <p:cNvPr id="72" name="Shape 72"/>
          <p:cNvSpPr txBox="1"/>
          <p:nvPr>
            <p:ph idx="1" type="body"/>
          </p:nvPr>
        </p:nvSpPr>
        <p:spPr>
          <a:xfrm>
            <a:off x="438150" y="1672167"/>
            <a:ext cx="3833700" cy="3581700"/>
          </a:xfrm>
          <a:prstGeom prst="rect">
            <a:avLst/>
          </a:prstGeom>
          <a:noFill/>
          <a:ln>
            <a:noFill/>
          </a:ln>
        </p:spPr>
        <p:txBody>
          <a:bodyPr anchorCtr="0" anchor="t" bIns="34275" lIns="34275" spcFirstLastPara="1" rIns="34275" wrap="square" tIns="34275"/>
          <a:lstStyle>
            <a:lvl1pPr indent="-228600" lvl="0" marL="457200" marR="0" rtl="0" algn="l">
              <a:lnSpc>
                <a:spcPct val="100000"/>
              </a:lnSpc>
              <a:spcBef>
                <a:spcPts val="800"/>
              </a:spcBef>
              <a:spcAft>
                <a:spcPts val="0"/>
              </a:spcAft>
              <a:buClr>
                <a:srgbClr val="4E4540"/>
              </a:buClr>
              <a:buSzPts val="1400"/>
              <a:buFont typeface="Helvetica Neue"/>
              <a:buNone/>
              <a:defRPr b="0" i="0" sz="1200" u="none" cap="none" strike="noStrike">
                <a:solidFill>
                  <a:srgbClr val="4E4540"/>
                </a:solidFill>
                <a:latin typeface="Helvetica Neue"/>
                <a:ea typeface="Helvetica Neue"/>
                <a:cs typeface="Helvetica Neue"/>
                <a:sym typeface="Helvetica Neue"/>
              </a:defRPr>
            </a:lvl1pPr>
            <a:lvl2pPr indent="-228600" lvl="1" marL="914400" marR="0" rtl="0" algn="l">
              <a:lnSpc>
                <a:spcPct val="100000"/>
              </a:lnSpc>
              <a:spcBef>
                <a:spcPts val="800"/>
              </a:spcBef>
              <a:spcAft>
                <a:spcPts val="0"/>
              </a:spcAft>
              <a:buClr>
                <a:srgbClr val="4E4540"/>
              </a:buClr>
              <a:buSzPts val="1100"/>
              <a:buFont typeface="Helvetica Neue"/>
              <a:buNone/>
              <a:defRPr b="0" i="0" sz="1200" u="none" cap="none" strike="noStrike">
                <a:solidFill>
                  <a:srgbClr val="4E4540"/>
                </a:solidFill>
                <a:latin typeface="Helvetica Neue"/>
                <a:ea typeface="Helvetica Neue"/>
                <a:cs typeface="Helvetica Neue"/>
                <a:sym typeface="Helvetica Neue"/>
              </a:defRPr>
            </a:lvl2pPr>
            <a:lvl3pPr indent="-228600" lvl="2" marL="13716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3pPr>
            <a:lvl4pPr indent="-228600" lvl="3" marL="18288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4pPr>
            <a:lvl5pPr indent="-228600" lvl="4" marL="22860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73" name="Shape 73"/>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pic>
        <p:nvPicPr>
          <p:cNvPr id="74" name="Shape 74"/>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75" name="Shape 75"/>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76" name="Shape 76"/>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Big" showMasterSp="0">
  <p:cSld name="Title &amp; Bullets Big">
    <p:spTree>
      <p:nvGrpSpPr>
        <p:cNvPr id="77" name="Shape 77"/>
        <p:cNvGrpSpPr/>
        <p:nvPr/>
      </p:nvGrpSpPr>
      <p:grpSpPr>
        <a:xfrm>
          <a:off x="0" y="0"/>
          <a:ext cx="0" cy="0"/>
          <a:chOff x="0" y="0"/>
          <a:chExt cx="0" cy="0"/>
        </a:xfrm>
      </p:grpSpPr>
      <p:sp>
        <p:nvSpPr>
          <p:cNvPr id="78" name="Shape 78"/>
          <p:cNvSpPr txBox="1"/>
          <p:nvPr>
            <p:ph type="title"/>
          </p:nvPr>
        </p:nvSpPr>
        <p:spPr>
          <a:xfrm>
            <a:off x="419100" y="1027865"/>
            <a:ext cx="3833700" cy="591300"/>
          </a:xfrm>
          <a:prstGeom prst="rect">
            <a:avLst/>
          </a:prstGeom>
          <a:noFill/>
          <a:ln>
            <a:noFill/>
          </a:ln>
        </p:spPr>
        <p:txBody>
          <a:bodyPr anchorCtr="0" anchor="b" bIns="34275" lIns="34275" spcFirstLastPara="1" rIns="34275" wrap="square" tIns="34275"/>
          <a:lstStyle>
            <a:lvl1pPr indent="0" lvl="0" marL="0" marR="0" rtl="0" algn="l">
              <a:lnSpc>
                <a:spcPct val="80000"/>
              </a:lnSpc>
              <a:spcBef>
                <a:spcPts val="0"/>
              </a:spcBef>
              <a:spcAft>
                <a:spcPts val="0"/>
              </a:spcAft>
              <a:buClr>
                <a:srgbClr val="0B4D6A"/>
              </a:buClr>
              <a:buSzPts val="500"/>
              <a:buFont typeface="Helvetica Neue"/>
              <a:buNone/>
              <a:defRPr b="1" i="0" sz="26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sp>
        <p:nvSpPr>
          <p:cNvPr id="79" name="Shape 79"/>
          <p:cNvSpPr txBox="1"/>
          <p:nvPr>
            <p:ph idx="1" type="body"/>
          </p:nvPr>
        </p:nvSpPr>
        <p:spPr>
          <a:xfrm>
            <a:off x="438150" y="1883833"/>
            <a:ext cx="5960100" cy="3669300"/>
          </a:xfrm>
          <a:prstGeom prst="rect">
            <a:avLst/>
          </a:prstGeom>
          <a:noFill/>
          <a:ln>
            <a:noFill/>
          </a:ln>
        </p:spPr>
        <p:txBody>
          <a:bodyPr anchorCtr="0" anchor="t" bIns="34275" lIns="34275" spcFirstLastPara="1" rIns="34275" wrap="square" tIns="34275"/>
          <a:lstStyle>
            <a:lvl1pPr indent="-317500" lvl="0" marL="457200" marR="0" rtl="0" algn="l">
              <a:lnSpc>
                <a:spcPct val="150000"/>
              </a:lnSpc>
              <a:spcBef>
                <a:spcPts val="1100"/>
              </a:spcBef>
              <a:spcAft>
                <a:spcPts val="0"/>
              </a:spcAft>
              <a:buClr>
                <a:srgbClr val="4E4540"/>
              </a:buClr>
              <a:buSzPts val="1400"/>
              <a:buFont typeface="Helvetica Neue"/>
              <a:buChar char="●"/>
              <a:defRPr b="0" i="0" sz="1400" u="none" cap="none" strike="noStrike">
                <a:solidFill>
                  <a:srgbClr val="4E4540"/>
                </a:solidFill>
                <a:latin typeface="Helvetica Neue"/>
                <a:ea typeface="Helvetica Neue"/>
                <a:cs typeface="Helvetica Neue"/>
                <a:sym typeface="Helvetica Neue"/>
              </a:defRPr>
            </a:lvl1pPr>
            <a:lvl2pPr indent="-298450" lvl="1" marL="914400" marR="0" rtl="0" algn="l">
              <a:lnSpc>
                <a:spcPct val="150000"/>
              </a:lnSpc>
              <a:spcBef>
                <a:spcPts val="1100"/>
              </a:spcBef>
              <a:spcAft>
                <a:spcPts val="0"/>
              </a:spcAft>
              <a:buClr>
                <a:srgbClr val="4E4540"/>
              </a:buClr>
              <a:buSzPts val="1100"/>
              <a:buFont typeface="Helvetica Neue"/>
              <a:buChar char="○"/>
              <a:defRPr b="0" i="0" sz="1400" u="none" cap="none" strike="noStrike">
                <a:solidFill>
                  <a:srgbClr val="4E4540"/>
                </a:solidFill>
                <a:latin typeface="Helvetica Neue"/>
                <a:ea typeface="Helvetica Neue"/>
                <a:cs typeface="Helvetica Neue"/>
                <a:sym typeface="Helvetica Neue"/>
              </a:defRPr>
            </a:lvl2pPr>
            <a:lvl3pPr indent="-285750" lvl="2" marL="1371600" marR="0" rtl="0" algn="l">
              <a:lnSpc>
                <a:spcPct val="150000"/>
              </a:lnSpc>
              <a:spcBef>
                <a:spcPts val="1100"/>
              </a:spcBef>
              <a:spcAft>
                <a:spcPts val="0"/>
              </a:spcAft>
              <a:buClr>
                <a:srgbClr val="4E4540"/>
              </a:buClr>
              <a:buSzPts val="900"/>
              <a:buFont typeface="Helvetica Neue"/>
              <a:buChar char="■"/>
              <a:defRPr b="0" i="0" sz="1400" u="none" cap="none" strike="noStrike">
                <a:solidFill>
                  <a:srgbClr val="4E4540"/>
                </a:solidFill>
                <a:latin typeface="Helvetica Neue"/>
                <a:ea typeface="Helvetica Neue"/>
                <a:cs typeface="Helvetica Neue"/>
                <a:sym typeface="Helvetica Neue"/>
              </a:defRPr>
            </a:lvl3pPr>
            <a:lvl4pPr indent="-298450" lvl="3" marL="1828800" marR="0" rtl="0" algn="l">
              <a:lnSpc>
                <a:spcPct val="150000"/>
              </a:lnSpc>
              <a:spcBef>
                <a:spcPts val="1100"/>
              </a:spcBef>
              <a:spcAft>
                <a:spcPts val="0"/>
              </a:spcAft>
              <a:buClr>
                <a:srgbClr val="4E4540"/>
              </a:buClr>
              <a:buSzPts val="1100"/>
              <a:buFont typeface="Helvetica Neue"/>
              <a:buChar char="●"/>
              <a:defRPr b="0" i="0" sz="1400" u="none" cap="none" strike="noStrike">
                <a:solidFill>
                  <a:srgbClr val="4E4540"/>
                </a:solidFill>
                <a:latin typeface="Helvetica Neue"/>
                <a:ea typeface="Helvetica Neue"/>
                <a:cs typeface="Helvetica Neue"/>
                <a:sym typeface="Helvetica Neue"/>
              </a:defRPr>
            </a:lvl4pPr>
            <a:lvl5pPr indent="-298450" lvl="4" marL="2286000" marR="0" rtl="0" algn="l">
              <a:lnSpc>
                <a:spcPct val="150000"/>
              </a:lnSpc>
              <a:spcBef>
                <a:spcPts val="1100"/>
              </a:spcBef>
              <a:spcAft>
                <a:spcPts val="0"/>
              </a:spcAft>
              <a:buClr>
                <a:srgbClr val="4E4540"/>
              </a:buClr>
              <a:buSzPts val="1100"/>
              <a:buFont typeface="Helvetica Neue"/>
              <a:buChar char="○"/>
              <a:defRPr b="0" i="0" sz="1400" u="none" cap="none" strike="noStrike">
                <a:solidFill>
                  <a:srgbClr val="4E4540"/>
                </a:solidFill>
                <a:latin typeface="Helvetica Neue"/>
                <a:ea typeface="Helvetica Neue"/>
                <a:cs typeface="Helvetica Neue"/>
                <a:sym typeface="Helvetica Neue"/>
              </a:defRPr>
            </a:lvl5pPr>
            <a:lvl6pPr indent="-285750" lvl="5" marL="2743200" marR="0" rtl="0" algn="l">
              <a:lnSpc>
                <a:spcPct val="15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5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5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5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80" name="Shape 80"/>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pic>
        <p:nvPicPr>
          <p:cNvPr id="81" name="Shape 81"/>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82" name="Shape 82"/>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83" name="Shape 83"/>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showMasterSp="0">
  <p:cSld name="Thanks">
    <p:bg>
      <p:bgPr>
        <a:solidFill>
          <a:srgbClr val="DA1A32"/>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466725" y="1079500"/>
            <a:ext cx="7810500" cy="1936800"/>
          </a:xfrm>
          <a:prstGeom prst="rect">
            <a:avLst/>
          </a:prstGeom>
          <a:noFill/>
          <a:ln>
            <a:noFill/>
          </a:ln>
        </p:spPr>
        <p:txBody>
          <a:bodyPr anchorCtr="0" anchor="b" bIns="34275" lIns="34275" spcFirstLastPara="1" rIns="34275" wrap="square" tIns="34275"/>
          <a:lstStyle>
            <a:lvl1pPr indent="0" lvl="0" marL="0" marR="0" rtl="0" algn="l">
              <a:lnSpc>
                <a:spcPct val="100000"/>
              </a:lnSpc>
              <a:spcBef>
                <a:spcPts val="0"/>
              </a:spcBef>
              <a:spcAft>
                <a:spcPts val="0"/>
              </a:spcAft>
              <a:buClr>
                <a:srgbClr val="FFFFFF"/>
              </a:buClr>
              <a:buSzPts val="500"/>
              <a:buFont typeface="Helvetica Neue"/>
              <a:buNone/>
              <a:defRPr b="1" i="0" sz="34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pic>
        <p:nvPicPr>
          <p:cNvPr id="86" name="Shape 86"/>
          <p:cNvPicPr preferRelativeResize="0"/>
          <p:nvPr/>
        </p:nvPicPr>
        <p:blipFill rotWithShape="1">
          <a:blip r:embed="rId2">
            <a:alphaModFix/>
          </a:blip>
          <a:srcRect b="0" l="0" r="0" t="0"/>
          <a:stretch/>
        </p:blipFill>
        <p:spPr>
          <a:xfrm>
            <a:off x="436597" y="302492"/>
            <a:ext cx="1071747" cy="190708"/>
          </a:xfrm>
          <a:prstGeom prst="rect">
            <a:avLst/>
          </a:prstGeom>
          <a:noFill/>
          <a:ln>
            <a:noFill/>
          </a:ln>
        </p:spPr>
      </p:pic>
      <p:sp>
        <p:nvSpPr>
          <p:cNvPr id="87" name="Shape 87"/>
          <p:cNvSpPr txBox="1"/>
          <p:nvPr>
            <p:ph idx="1" type="body"/>
          </p:nvPr>
        </p:nvSpPr>
        <p:spPr>
          <a:xfrm>
            <a:off x="468344" y="3013604"/>
            <a:ext cx="1199400" cy="349200"/>
          </a:xfrm>
          <a:prstGeom prst="rect">
            <a:avLst/>
          </a:prstGeom>
          <a:noFill/>
          <a:ln>
            <a:noFill/>
          </a:ln>
        </p:spPr>
        <p:txBody>
          <a:bodyPr anchorCtr="0" anchor="t" bIns="34275" lIns="34275" spcFirstLastPara="1" rIns="34275" wrap="square" tIns="34275"/>
          <a:lstStyle>
            <a:lvl1pPr indent="-228600" lvl="0" marL="457200" marR="0" rtl="0" algn="l">
              <a:lnSpc>
                <a:spcPct val="100000"/>
              </a:lnSpc>
              <a:spcBef>
                <a:spcPts val="0"/>
              </a:spcBef>
              <a:spcAft>
                <a:spcPts val="0"/>
              </a:spcAft>
              <a:buClr>
                <a:srgbClr val="FFFFFF"/>
              </a:buClr>
              <a:buSzPts val="1400"/>
              <a:buFont typeface="Helvetica Neue"/>
              <a:buNone/>
              <a:defRPr b="0" i="0" sz="18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88" name="Shape 88"/>
          <p:cNvPicPr preferRelativeResize="0"/>
          <p:nvPr/>
        </p:nvPicPr>
        <p:blipFill rotWithShape="1">
          <a:blip r:embed="rId3">
            <a:alphaModFix/>
          </a:blip>
          <a:srcRect b="0" l="0" r="0" t="0"/>
          <a:stretch/>
        </p:blipFill>
        <p:spPr>
          <a:xfrm>
            <a:off x="564408" y="4565550"/>
            <a:ext cx="433059" cy="433064"/>
          </a:xfrm>
          <a:prstGeom prst="rect">
            <a:avLst/>
          </a:prstGeom>
          <a:noFill/>
          <a:ln>
            <a:noFill/>
          </a:ln>
        </p:spPr>
      </p:pic>
      <p:sp>
        <p:nvSpPr>
          <p:cNvPr id="89" name="Shape 89"/>
          <p:cNvSpPr txBox="1"/>
          <p:nvPr>
            <p:ph idx="2" type="body"/>
          </p:nvPr>
        </p:nvSpPr>
        <p:spPr>
          <a:xfrm>
            <a:off x="1091556" y="4697786"/>
            <a:ext cx="655200" cy="206400"/>
          </a:xfrm>
          <a:prstGeom prst="rect">
            <a:avLst/>
          </a:prstGeom>
          <a:noFill/>
          <a:ln>
            <a:noFill/>
          </a:ln>
        </p:spPr>
        <p:txBody>
          <a:bodyPr anchorCtr="0" anchor="ctr" bIns="34275" lIns="34275" spcFirstLastPara="1" rIns="34275" wrap="square" tIns="34275"/>
          <a:lstStyle>
            <a:lvl1pPr indent="-228600" lvl="0" marL="457200" marR="0" rtl="0" algn="ctr">
              <a:lnSpc>
                <a:spcPct val="100000"/>
              </a:lnSpc>
              <a:spcBef>
                <a:spcPts val="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90" name="Shape 90"/>
          <p:cNvPicPr preferRelativeResize="0"/>
          <p:nvPr/>
        </p:nvPicPr>
        <p:blipFill rotWithShape="1">
          <a:blip r:embed="rId4">
            <a:alphaModFix/>
          </a:blip>
          <a:srcRect b="0" l="0" r="0" t="0"/>
          <a:stretch/>
        </p:blipFill>
        <p:spPr>
          <a:xfrm>
            <a:off x="1964583" y="4565550"/>
            <a:ext cx="433059" cy="433064"/>
          </a:xfrm>
          <a:prstGeom prst="rect">
            <a:avLst/>
          </a:prstGeom>
          <a:noFill/>
          <a:ln>
            <a:noFill/>
          </a:ln>
        </p:spPr>
      </p:pic>
      <p:pic>
        <p:nvPicPr>
          <p:cNvPr id="91" name="Shape 91"/>
          <p:cNvPicPr preferRelativeResize="0"/>
          <p:nvPr/>
        </p:nvPicPr>
        <p:blipFill rotWithShape="1">
          <a:blip r:embed="rId5">
            <a:alphaModFix/>
          </a:blip>
          <a:srcRect b="0" l="0" r="0" t="0"/>
          <a:stretch/>
        </p:blipFill>
        <p:spPr>
          <a:xfrm>
            <a:off x="4946665" y="4565550"/>
            <a:ext cx="433059" cy="433064"/>
          </a:xfrm>
          <a:prstGeom prst="rect">
            <a:avLst/>
          </a:prstGeom>
          <a:noFill/>
          <a:ln>
            <a:noFill/>
          </a:ln>
        </p:spPr>
      </p:pic>
      <p:pic>
        <p:nvPicPr>
          <p:cNvPr id="92" name="Shape 92"/>
          <p:cNvPicPr preferRelativeResize="0"/>
          <p:nvPr/>
        </p:nvPicPr>
        <p:blipFill rotWithShape="1">
          <a:blip r:embed="rId6">
            <a:alphaModFix/>
          </a:blip>
          <a:srcRect b="0" l="0" r="0" t="0"/>
          <a:stretch/>
        </p:blipFill>
        <p:spPr>
          <a:xfrm>
            <a:off x="3531800" y="4571013"/>
            <a:ext cx="433254" cy="433262"/>
          </a:xfrm>
          <a:prstGeom prst="rect">
            <a:avLst/>
          </a:prstGeom>
          <a:noFill/>
          <a:ln>
            <a:noFill/>
          </a:ln>
        </p:spPr>
      </p:pic>
      <p:sp>
        <p:nvSpPr>
          <p:cNvPr id="93" name="Shape 93"/>
          <p:cNvSpPr/>
          <p:nvPr/>
        </p:nvSpPr>
        <p:spPr>
          <a:xfrm>
            <a:off x="2481755" y="4697786"/>
            <a:ext cx="810600" cy="2064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a:buNone/>
            </a:pPr>
            <a:r>
              <a:rPr b="1" i="0" lang="en" sz="1000" u="none" cap="none" strike="noStrike">
                <a:solidFill>
                  <a:srgbClr val="FFFFFF"/>
                </a:solidFill>
                <a:latin typeface="Helvetica Neue"/>
                <a:ea typeface="Helvetica Neue"/>
                <a:cs typeface="Helvetica Neue"/>
                <a:sym typeface="Helvetica Neue"/>
              </a:rPr>
              <a:t>@OpenStack</a:t>
            </a:r>
            <a:endParaRPr sz="500"/>
          </a:p>
        </p:txBody>
      </p:sp>
      <p:sp>
        <p:nvSpPr>
          <p:cNvPr id="94" name="Shape 94"/>
          <p:cNvSpPr txBox="1"/>
          <p:nvPr>
            <p:ph idx="3" type="body"/>
          </p:nvPr>
        </p:nvSpPr>
        <p:spPr>
          <a:xfrm>
            <a:off x="4061436" y="4697786"/>
            <a:ext cx="655200" cy="206400"/>
          </a:xfrm>
          <a:prstGeom prst="rect">
            <a:avLst/>
          </a:prstGeom>
          <a:noFill/>
          <a:ln>
            <a:noFill/>
          </a:ln>
        </p:spPr>
        <p:txBody>
          <a:bodyPr anchorCtr="0" anchor="ctr" bIns="34275" lIns="34275" spcFirstLastPara="1" rIns="34275" wrap="square" tIns="34275"/>
          <a:lstStyle>
            <a:lvl1pPr indent="-228600" lvl="0" marL="457200" marR="0" rtl="0" algn="ctr">
              <a:lnSpc>
                <a:spcPct val="100000"/>
              </a:lnSpc>
              <a:spcBef>
                <a:spcPts val="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95" name="Shape 95"/>
          <p:cNvSpPr txBox="1"/>
          <p:nvPr>
            <p:ph idx="4" type="body"/>
          </p:nvPr>
        </p:nvSpPr>
        <p:spPr>
          <a:xfrm>
            <a:off x="5485233" y="4697786"/>
            <a:ext cx="1363800" cy="206400"/>
          </a:xfrm>
          <a:prstGeom prst="rect">
            <a:avLst/>
          </a:prstGeom>
          <a:noFill/>
          <a:ln>
            <a:noFill/>
          </a:ln>
        </p:spPr>
        <p:txBody>
          <a:bodyPr anchorCtr="0" anchor="ctr" bIns="34275" lIns="34275" spcFirstLastPara="1" rIns="34275" wrap="square" tIns="34275"/>
          <a:lstStyle>
            <a:lvl1pPr indent="-228600" lvl="0" marL="457200" marR="0" rtl="0" algn="ctr">
              <a:lnSpc>
                <a:spcPct val="100000"/>
              </a:lnSpc>
              <a:spcBef>
                <a:spcPts val="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96" name="Shape 96"/>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d Cover" showMasterSp="0" type="title">
  <p:cSld name="TITLE">
    <p:bg>
      <p:bgPr>
        <a:solidFill>
          <a:srgbClr val="DA1A32"/>
        </a:solidFill>
      </p:bgPr>
    </p:bg>
    <p:spTree>
      <p:nvGrpSpPr>
        <p:cNvPr id="97" name="Shape 97"/>
        <p:cNvGrpSpPr/>
        <p:nvPr/>
      </p:nvGrpSpPr>
      <p:grpSpPr>
        <a:xfrm>
          <a:off x="0" y="0"/>
          <a:ext cx="0" cy="0"/>
          <a:chOff x="0" y="0"/>
          <a:chExt cx="0" cy="0"/>
        </a:xfrm>
      </p:grpSpPr>
      <p:sp>
        <p:nvSpPr>
          <p:cNvPr id="98" name="Shape 98"/>
          <p:cNvSpPr txBox="1"/>
          <p:nvPr>
            <p:ph type="title"/>
          </p:nvPr>
        </p:nvSpPr>
        <p:spPr>
          <a:xfrm>
            <a:off x="466725" y="2005542"/>
            <a:ext cx="7810500" cy="1936800"/>
          </a:xfrm>
          <a:prstGeom prst="rect">
            <a:avLst/>
          </a:prstGeom>
          <a:noFill/>
          <a:ln>
            <a:noFill/>
          </a:ln>
        </p:spPr>
        <p:txBody>
          <a:bodyPr anchorCtr="0" anchor="ctr" bIns="34275" lIns="34275" spcFirstLastPara="1" rIns="34275" wrap="square" tIns="34275"/>
          <a:lstStyle>
            <a:lvl1pPr indent="0" lvl="0" marL="0" marR="0" rtl="0" algn="l">
              <a:lnSpc>
                <a:spcPct val="100000"/>
              </a:lnSpc>
              <a:spcBef>
                <a:spcPts val="0"/>
              </a:spcBef>
              <a:spcAft>
                <a:spcPts val="0"/>
              </a:spcAft>
              <a:buClr>
                <a:srgbClr val="FFFFFF"/>
              </a:buClr>
              <a:buSzPts val="500"/>
              <a:buFont typeface="Helvetica Neue"/>
              <a:buNone/>
              <a:defRPr b="1" i="0" sz="34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pic>
        <p:nvPicPr>
          <p:cNvPr id="99" name="Shape 99"/>
          <p:cNvPicPr preferRelativeResize="0"/>
          <p:nvPr/>
        </p:nvPicPr>
        <p:blipFill rotWithShape="1">
          <a:blip r:embed="rId2">
            <a:alphaModFix/>
          </a:blip>
          <a:srcRect b="0" l="0" r="0" t="0"/>
          <a:stretch/>
        </p:blipFill>
        <p:spPr>
          <a:xfrm>
            <a:off x="436597" y="302492"/>
            <a:ext cx="1071747" cy="190708"/>
          </a:xfrm>
          <a:prstGeom prst="rect">
            <a:avLst/>
          </a:prstGeom>
          <a:noFill/>
          <a:ln>
            <a:noFill/>
          </a:ln>
        </p:spPr>
      </p:pic>
      <p:sp>
        <p:nvSpPr>
          <p:cNvPr id="100" name="Shape 100"/>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ue Cover + Info" showMasterSp="0">
  <p:cSld name="Blue Cover + Info">
    <p:bg>
      <p:bgPr>
        <a:solidFill>
          <a:srgbClr val="0B4D6A"/>
        </a:solidFill>
      </p:bgPr>
    </p:bg>
    <p:spTree>
      <p:nvGrpSpPr>
        <p:cNvPr id="101" name="Shape 101"/>
        <p:cNvGrpSpPr/>
        <p:nvPr/>
      </p:nvGrpSpPr>
      <p:grpSpPr>
        <a:xfrm>
          <a:off x="0" y="0"/>
          <a:ext cx="0" cy="0"/>
          <a:chOff x="0" y="0"/>
          <a:chExt cx="0" cy="0"/>
        </a:xfrm>
      </p:grpSpPr>
      <p:sp>
        <p:nvSpPr>
          <p:cNvPr id="102" name="Shape 102"/>
          <p:cNvSpPr txBox="1"/>
          <p:nvPr>
            <p:ph type="title"/>
          </p:nvPr>
        </p:nvSpPr>
        <p:spPr>
          <a:xfrm>
            <a:off x="466725" y="1079500"/>
            <a:ext cx="7810500" cy="1936800"/>
          </a:xfrm>
          <a:prstGeom prst="rect">
            <a:avLst/>
          </a:prstGeom>
          <a:noFill/>
          <a:ln>
            <a:noFill/>
          </a:ln>
        </p:spPr>
        <p:txBody>
          <a:bodyPr anchorCtr="0" anchor="b" bIns="34275" lIns="34275" spcFirstLastPara="1" rIns="34275" wrap="square" tIns="34275"/>
          <a:lstStyle>
            <a:lvl1pPr indent="0" lvl="0" marL="0" marR="0" rtl="0" algn="l">
              <a:lnSpc>
                <a:spcPct val="100000"/>
              </a:lnSpc>
              <a:spcBef>
                <a:spcPts val="0"/>
              </a:spcBef>
              <a:spcAft>
                <a:spcPts val="0"/>
              </a:spcAft>
              <a:buClr>
                <a:srgbClr val="FFFFFF"/>
              </a:buClr>
              <a:buSzPts val="500"/>
              <a:buFont typeface="Helvetica Neue"/>
              <a:buNone/>
              <a:defRPr b="1" i="0" sz="34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pic>
        <p:nvPicPr>
          <p:cNvPr id="103" name="Shape 103"/>
          <p:cNvPicPr preferRelativeResize="0"/>
          <p:nvPr/>
        </p:nvPicPr>
        <p:blipFill rotWithShape="1">
          <a:blip r:embed="rId2">
            <a:alphaModFix/>
          </a:blip>
          <a:srcRect b="0" l="0" r="0" t="0"/>
          <a:stretch/>
        </p:blipFill>
        <p:spPr>
          <a:xfrm>
            <a:off x="436597" y="302492"/>
            <a:ext cx="1071747" cy="190708"/>
          </a:xfrm>
          <a:prstGeom prst="rect">
            <a:avLst/>
          </a:prstGeom>
          <a:noFill/>
          <a:ln>
            <a:noFill/>
          </a:ln>
        </p:spPr>
      </p:pic>
      <p:sp>
        <p:nvSpPr>
          <p:cNvPr id="104" name="Shape 104"/>
          <p:cNvSpPr txBox="1"/>
          <p:nvPr>
            <p:ph idx="1" type="body"/>
          </p:nvPr>
        </p:nvSpPr>
        <p:spPr>
          <a:xfrm>
            <a:off x="468344" y="3013604"/>
            <a:ext cx="2152500" cy="349200"/>
          </a:xfrm>
          <a:prstGeom prst="rect">
            <a:avLst/>
          </a:prstGeom>
          <a:noFill/>
          <a:ln>
            <a:noFill/>
          </a:ln>
        </p:spPr>
        <p:txBody>
          <a:bodyPr anchorCtr="0" anchor="t" bIns="34275" lIns="34275" spcFirstLastPara="1" rIns="34275" wrap="square" tIns="34275"/>
          <a:lstStyle>
            <a:lvl1pPr indent="-228600" lvl="0" marL="457200" marR="0" rtl="0" algn="l">
              <a:lnSpc>
                <a:spcPct val="100000"/>
              </a:lnSpc>
              <a:spcBef>
                <a:spcPts val="0"/>
              </a:spcBef>
              <a:spcAft>
                <a:spcPts val="0"/>
              </a:spcAft>
              <a:buClr>
                <a:srgbClr val="FFFFFF"/>
              </a:buClr>
              <a:buSzPts val="1400"/>
              <a:buFont typeface="Helvetica Neue"/>
              <a:buNone/>
              <a:defRPr b="0" i="0" sz="18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05" name="Shape 105"/>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Cover + Info" showMasterSp="0">
  <p:cSld name="Grey Cover + Info">
    <p:bg>
      <p:bgPr>
        <a:solidFill>
          <a:srgbClr val="EBEBEB"/>
        </a:soli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466725" y="1079500"/>
            <a:ext cx="7810500" cy="1936800"/>
          </a:xfrm>
          <a:prstGeom prst="rect">
            <a:avLst/>
          </a:prstGeom>
          <a:noFill/>
          <a:ln>
            <a:noFill/>
          </a:ln>
        </p:spPr>
        <p:txBody>
          <a:bodyPr anchorCtr="0" anchor="b" bIns="34275" lIns="34275" spcFirstLastPara="1" rIns="34275" wrap="square" tIns="34275"/>
          <a:lstStyle>
            <a:lvl1pPr indent="0" lvl="0"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sp>
        <p:nvSpPr>
          <p:cNvPr id="108" name="Shape 108"/>
          <p:cNvSpPr txBox="1"/>
          <p:nvPr>
            <p:ph idx="1" type="body"/>
          </p:nvPr>
        </p:nvSpPr>
        <p:spPr>
          <a:xfrm>
            <a:off x="468344" y="3013604"/>
            <a:ext cx="1713000" cy="285600"/>
          </a:xfrm>
          <a:prstGeom prst="rect">
            <a:avLst/>
          </a:prstGeom>
          <a:noFill/>
          <a:ln>
            <a:noFill/>
          </a:ln>
        </p:spPr>
        <p:txBody>
          <a:bodyPr anchorCtr="0" anchor="t" bIns="34275" lIns="34275" spcFirstLastPara="1" rIns="34275" wrap="square" tIns="34275"/>
          <a:lstStyle>
            <a:lvl1pPr indent="-228600" lvl="0" marL="457200" marR="0" rtl="0" algn="l">
              <a:lnSpc>
                <a:spcPct val="100000"/>
              </a:lnSpc>
              <a:spcBef>
                <a:spcPts val="600"/>
              </a:spcBef>
              <a:spcAft>
                <a:spcPts val="0"/>
              </a:spcAft>
              <a:buClr>
                <a:srgbClr val="4E4540"/>
              </a:buClr>
              <a:buSzPts val="1400"/>
              <a:buFont typeface="Helvetica Neue"/>
              <a:buNone/>
              <a:defRPr b="0" i="0" sz="1400" u="none" cap="none" strike="noStrike">
                <a:solidFill>
                  <a:srgbClr val="4E4540"/>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109" name="Shape 109"/>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sp>
        <p:nvSpPr>
          <p:cNvPr id="110" name="Shape 110"/>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howMasterSp="0">
  <p:cSld name="Title">
    <p:spTree>
      <p:nvGrpSpPr>
        <p:cNvPr id="111" name="Shape 111"/>
        <p:cNvGrpSpPr/>
        <p:nvPr/>
      </p:nvGrpSpPr>
      <p:grpSpPr>
        <a:xfrm>
          <a:off x="0" y="0"/>
          <a:ext cx="0" cy="0"/>
          <a:chOff x="0" y="0"/>
          <a:chExt cx="0" cy="0"/>
        </a:xfrm>
      </p:grpSpPr>
      <p:sp>
        <p:nvSpPr>
          <p:cNvPr id="112" name="Shape 112"/>
          <p:cNvSpPr txBox="1"/>
          <p:nvPr>
            <p:ph type="title"/>
          </p:nvPr>
        </p:nvSpPr>
        <p:spPr>
          <a:xfrm>
            <a:off x="514350" y="1889125"/>
            <a:ext cx="7810500" cy="1936800"/>
          </a:xfrm>
          <a:prstGeom prst="rect">
            <a:avLst/>
          </a:prstGeom>
          <a:noFill/>
          <a:ln>
            <a:noFill/>
          </a:ln>
        </p:spPr>
        <p:txBody>
          <a:bodyPr anchorCtr="0" anchor="ctr" bIns="34275" lIns="34275" spcFirstLastPara="1" rIns="34275" wrap="square" tIns="34275"/>
          <a:lstStyle>
            <a:lvl1pPr indent="0" lvl="0"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sp>
        <p:nvSpPr>
          <p:cNvPr id="113" name="Shape 113"/>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pic>
        <p:nvPicPr>
          <p:cNvPr id="114" name="Shape 114"/>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sp>
        <p:nvSpPr>
          <p:cNvPr id="115" name="Shape 115"/>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756167"/>
            <a:ext cx="8114400" cy="2717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Shape 16"/>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ro, Title &amp; Text" showMasterSp="0">
  <p:cSld name="Intro, Title &amp; Text">
    <p:spTree>
      <p:nvGrpSpPr>
        <p:cNvPr id="116" name="Shape 116"/>
        <p:cNvGrpSpPr/>
        <p:nvPr/>
      </p:nvGrpSpPr>
      <p:grpSpPr>
        <a:xfrm>
          <a:off x="0" y="0"/>
          <a:ext cx="0" cy="0"/>
          <a:chOff x="0" y="0"/>
          <a:chExt cx="0" cy="0"/>
        </a:xfrm>
      </p:grpSpPr>
      <p:sp>
        <p:nvSpPr>
          <p:cNvPr id="117" name="Shape 117"/>
          <p:cNvSpPr txBox="1"/>
          <p:nvPr>
            <p:ph type="title"/>
          </p:nvPr>
        </p:nvSpPr>
        <p:spPr>
          <a:xfrm>
            <a:off x="419100" y="1027865"/>
            <a:ext cx="4923000" cy="591300"/>
          </a:xfrm>
          <a:prstGeom prst="rect">
            <a:avLst/>
          </a:prstGeom>
          <a:noFill/>
          <a:ln>
            <a:noFill/>
          </a:ln>
        </p:spPr>
        <p:txBody>
          <a:bodyPr anchorCtr="0" anchor="b" bIns="34275" lIns="34275" spcFirstLastPara="1" rIns="34275" wrap="square" tIns="34275"/>
          <a:lstStyle>
            <a:lvl1pPr indent="0" lvl="0" marL="0" marR="0" rtl="0" algn="l">
              <a:lnSpc>
                <a:spcPct val="80000"/>
              </a:lnSpc>
              <a:spcBef>
                <a:spcPts val="0"/>
              </a:spcBef>
              <a:spcAft>
                <a:spcPts val="0"/>
              </a:spcAft>
              <a:buClr>
                <a:srgbClr val="0B4D6A"/>
              </a:buClr>
              <a:buSzPts val="500"/>
              <a:buFont typeface="Helvetica Neue"/>
              <a:buNone/>
              <a:defRPr b="1" i="0" sz="26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sp>
        <p:nvSpPr>
          <p:cNvPr id="118" name="Shape 118"/>
          <p:cNvSpPr txBox="1"/>
          <p:nvPr>
            <p:ph idx="1" type="body"/>
          </p:nvPr>
        </p:nvSpPr>
        <p:spPr>
          <a:xfrm>
            <a:off x="438150" y="1672167"/>
            <a:ext cx="3833700" cy="2402400"/>
          </a:xfrm>
          <a:prstGeom prst="rect">
            <a:avLst/>
          </a:prstGeom>
          <a:noFill/>
          <a:ln>
            <a:noFill/>
          </a:ln>
        </p:spPr>
        <p:txBody>
          <a:bodyPr anchorCtr="0" anchor="t" bIns="34275" lIns="34275" spcFirstLastPara="1" rIns="34275" wrap="square" tIns="34275"/>
          <a:lstStyle>
            <a:lvl1pPr indent="-228600" lvl="0" marL="457200" marR="0" rtl="0" algn="l">
              <a:lnSpc>
                <a:spcPct val="100000"/>
              </a:lnSpc>
              <a:spcBef>
                <a:spcPts val="800"/>
              </a:spcBef>
              <a:spcAft>
                <a:spcPts val="0"/>
              </a:spcAft>
              <a:buClr>
                <a:srgbClr val="4E4540"/>
              </a:buClr>
              <a:buSzPts val="1400"/>
              <a:buFont typeface="Helvetica Neue"/>
              <a:buNone/>
              <a:defRPr b="0" i="0" sz="1200" u="none" cap="none" strike="noStrike">
                <a:solidFill>
                  <a:srgbClr val="4E4540"/>
                </a:solidFill>
                <a:latin typeface="Helvetica Neue"/>
                <a:ea typeface="Helvetica Neue"/>
                <a:cs typeface="Helvetica Neue"/>
                <a:sym typeface="Helvetica Neue"/>
              </a:defRPr>
            </a:lvl1pPr>
            <a:lvl2pPr indent="-228600" lvl="1" marL="914400" marR="0" rtl="0" algn="l">
              <a:lnSpc>
                <a:spcPct val="100000"/>
              </a:lnSpc>
              <a:spcBef>
                <a:spcPts val="800"/>
              </a:spcBef>
              <a:spcAft>
                <a:spcPts val="0"/>
              </a:spcAft>
              <a:buClr>
                <a:srgbClr val="4E4540"/>
              </a:buClr>
              <a:buSzPts val="1100"/>
              <a:buFont typeface="Helvetica Neue"/>
              <a:buNone/>
              <a:defRPr b="0" i="0" sz="1200" u="none" cap="none" strike="noStrike">
                <a:solidFill>
                  <a:srgbClr val="4E4540"/>
                </a:solidFill>
                <a:latin typeface="Helvetica Neue"/>
                <a:ea typeface="Helvetica Neue"/>
                <a:cs typeface="Helvetica Neue"/>
                <a:sym typeface="Helvetica Neue"/>
              </a:defRPr>
            </a:lvl2pPr>
            <a:lvl3pPr indent="-228600" lvl="2" marL="13716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3pPr>
            <a:lvl4pPr indent="-228600" lvl="3" marL="18288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4pPr>
            <a:lvl5pPr indent="-228600" lvl="4" marL="22860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19" name="Shape 119"/>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pic>
        <p:nvPicPr>
          <p:cNvPr id="120" name="Shape 120"/>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121" name="Shape 121"/>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122" name="Shape 122"/>
          <p:cNvSpPr txBox="1"/>
          <p:nvPr>
            <p:ph idx="2" type="body"/>
          </p:nvPr>
        </p:nvSpPr>
        <p:spPr>
          <a:xfrm>
            <a:off x="427333" y="845220"/>
            <a:ext cx="8289300" cy="299400"/>
          </a:xfrm>
          <a:prstGeom prst="rect">
            <a:avLst/>
          </a:prstGeom>
          <a:noFill/>
          <a:ln>
            <a:noFill/>
          </a:ln>
        </p:spPr>
        <p:txBody>
          <a:bodyPr anchorCtr="0" anchor="ctr" bIns="34275" lIns="34275" spcFirstLastPara="1" rIns="34275" wrap="square" tIns="34275"/>
          <a:lstStyle>
            <a:lvl1pPr indent="-228600" lvl="0" marL="457200" marR="0" rtl="0" algn="l">
              <a:lnSpc>
                <a:spcPct val="100000"/>
              </a:lnSpc>
              <a:spcBef>
                <a:spcPts val="0"/>
              </a:spcBef>
              <a:spcAft>
                <a:spcPts val="0"/>
              </a:spcAft>
              <a:buClr>
                <a:schemeClr val="accent5"/>
              </a:buClr>
              <a:buSzPts val="1400"/>
              <a:buFont typeface="Helvetica Neue"/>
              <a:buNone/>
              <a:defRPr b="1" i="0" sz="1000" u="none" cap="none" strike="noStrike">
                <a:solidFill>
                  <a:schemeClr val="accent5"/>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23" name="Shape 123"/>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124" name="Shape 124"/>
        <p:cNvGrpSpPr/>
        <p:nvPr/>
      </p:nvGrpSpPr>
      <p:grpSpPr>
        <a:xfrm>
          <a:off x="0" y="0"/>
          <a:ext cx="0" cy="0"/>
          <a:chOff x="0" y="0"/>
          <a:chExt cx="0" cy="0"/>
        </a:xfrm>
      </p:grpSpPr>
      <p:sp>
        <p:nvSpPr>
          <p:cNvPr id="125" name="Shape 125"/>
          <p:cNvSpPr txBox="1"/>
          <p:nvPr>
            <p:ph idx="1" type="body"/>
          </p:nvPr>
        </p:nvSpPr>
        <p:spPr>
          <a:xfrm>
            <a:off x="895350" y="3730625"/>
            <a:ext cx="7358100" cy="285600"/>
          </a:xfrm>
          <a:prstGeom prst="rect">
            <a:avLst/>
          </a:prstGeom>
          <a:noFill/>
          <a:ln>
            <a:noFill/>
          </a:ln>
        </p:spPr>
        <p:txBody>
          <a:bodyPr anchorCtr="0" anchor="t" bIns="34275" lIns="34275" spcFirstLastPara="1" rIns="34275" wrap="square" tIns="34275"/>
          <a:lstStyle>
            <a:lvl1pPr indent="-228600" lvl="0" marL="457200" marR="0" rtl="0" algn="ctr">
              <a:lnSpc>
                <a:spcPct val="100000"/>
              </a:lnSpc>
              <a:spcBef>
                <a:spcPts val="0"/>
              </a:spcBef>
              <a:spcAft>
                <a:spcPts val="0"/>
              </a:spcAft>
              <a:buClr>
                <a:srgbClr val="DA1A32"/>
              </a:buClr>
              <a:buSzPts val="1400"/>
              <a:buFont typeface="Helvetica Neue"/>
              <a:buNone/>
              <a:defRPr b="0" i="0" sz="1400" u="none" cap="none" strike="noStrike">
                <a:solidFill>
                  <a:srgbClr val="DA1A32"/>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26" name="Shape 126"/>
          <p:cNvSpPr txBox="1"/>
          <p:nvPr>
            <p:ph idx="2" type="body"/>
          </p:nvPr>
        </p:nvSpPr>
        <p:spPr>
          <a:xfrm>
            <a:off x="895350" y="2828396"/>
            <a:ext cx="7358100" cy="386400"/>
          </a:xfrm>
          <a:prstGeom prst="rect">
            <a:avLst/>
          </a:prstGeom>
          <a:noFill/>
          <a:ln>
            <a:noFill/>
          </a:ln>
        </p:spPr>
        <p:txBody>
          <a:bodyPr anchorCtr="0" anchor="ctr" bIns="34275" lIns="34275" spcFirstLastPara="1" rIns="34275" wrap="square" tIns="34275"/>
          <a:lstStyle>
            <a:lvl1pPr indent="-228600" lvl="0" marL="457200" marR="0" rtl="0" algn="ctr">
              <a:lnSpc>
                <a:spcPct val="100000"/>
              </a:lnSpc>
              <a:spcBef>
                <a:spcPts val="0"/>
              </a:spcBef>
              <a:spcAft>
                <a:spcPts val="0"/>
              </a:spcAft>
              <a:buClr>
                <a:srgbClr val="4E4540"/>
              </a:buClr>
              <a:buSzPts val="1400"/>
              <a:buFont typeface="Helvetica Neue"/>
              <a:buNone/>
              <a:defRPr b="0" i="1" sz="2000" u="none" cap="none" strike="noStrike">
                <a:solidFill>
                  <a:srgbClr val="4E4540"/>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27" name="Shape 127"/>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Centered" showMasterSp="0">
  <p:cSld name="Photo -  Centered">
    <p:spTree>
      <p:nvGrpSpPr>
        <p:cNvPr id="128" name="Shape 128"/>
        <p:cNvGrpSpPr/>
        <p:nvPr/>
      </p:nvGrpSpPr>
      <p:grpSpPr>
        <a:xfrm>
          <a:off x="0" y="0"/>
          <a:ext cx="0" cy="0"/>
          <a:chOff x="0" y="0"/>
          <a:chExt cx="0" cy="0"/>
        </a:xfrm>
      </p:grpSpPr>
      <p:sp>
        <p:nvSpPr>
          <p:cNvPr id="129" name="Shape 129"/>
          <p:cNvSpPr txBox="1"/>
          <p:nvPr>
            <p:ph idx="1" type="body"/>
          </p:nvPr>
        </p:nvSpPr>
        <p:spPr>
          <a:xfrm>
            <a:off x="1739253" y="4399478"/>
            <a:ext cx="5665500" cy="2402400"/>
          </a:xfrm>
          <a:prstGeom prst="rect">
            <a:avLst/>
          </a:prstGeom>
          <a:noFill/>
          <a:ln>
            <a:noFill/>
          </a:ln>
        </p:spPr>
        <p:txBody>
          <a:bodyPr anchorCtr="0" anchor="t" bIns="34275" lIns="34275" spcFirstLastPara="1" rIns="34275" wrap="square" tIns="34275"/>
          <a:lstStyle>
            <a:lvl1pPr indent="-228600" lvl="0" marL="457200" marR="0" rtl="0" algn="ctr">
              <a:lnSpc>
                <a:spcPct val="100000"/>
              </a:lnSpc>
              <a:spcBef>
                <a:spcPts val="0"/>
              </a:spcBef>
              <a:spcAft>
                <a:spcPts val="0"/>
              </a:spcAft>
              <a:buClr>
                <a:srgbClr val="4E4540"/>
              </a:buClr>
              <a:buSzPts val="1400"/>
              <a:buFont typeface="Helvetica Neue"/>
              <a:buNone/>
              <a:defRPr b="0" i="0" sz="1100" u="none" cap="none" strike="noStrike">
                <a:solidFill>
                  <a:srgbClr val="4E454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4E4540"/>
              </a:buClr>
              <a:buSzPts val="1100"/>
              <a:buFont typeface="Helvetica Neue"/>
              <a:buNone/>
              <a:defRPr b="0" i="0" sz="1100" u="none" cap="none" strike="noStrike">
                <a:solidFill>
                  <a:srgbClr val="4E454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30" name="Shape 130"/>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pic>
        <p:nvPicPr>
          <p:cNvPr id="131" name="Shape 131"/>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132" name="Shape 132"/>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133" name="Shape 133"/>
          <p:cNvSpPr/>
          <p:nvPr>
            <p:ph idx="2" type="pic"/>
          </p:nvPr>
        </p:nvSpPr>
        <p:spPr>
          <a:xfrm>
            <a:off x="-14344" y="765969"/>
            <a:ext cx="9174000" cy="33819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34" name="Shape 134"/>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Centered + Title " showMasterSp="0">
  <p:cSld name="Photo -  Centered + Title ">
    <p:spTree>
      <p:nvGrpSpPr>
        <p:cNvPr id="135" name="Shape 135"/>
        <p:cNvGrpSpPr/>
        <p:nvPr/>
      </p:nvGrpSpPr>
      <p:grpSpPr>
        <a:xfrm>
          <a:off x="0" y="0"/>
          <a:ext cx="0" cy="0"/>
          <a:chOff x="0" y="0"/>
          <a:chExt cx="0" cy="0"/>
        </a:xfrm>
      </p:grpSpPr>
      <p:sp>
        <p:nvSpPr>
          <p:cNvPr id="136" name="Shape 136"/>
          <p:cNvSpPr txBox="1"/>
          <p:nvPr>
            <p:ph type="title"/>
          </p:nvPr>
        </p:nvSpPr>
        <p:spPr>
          <a:xfrm>
            <a:off x="427333" y="4107615"/>
            <a:ext cx="8289300" cy="591300"/>
          </a:xfrm>
          <a:prstGeom prst="rect">
            <a:avLst/>
          </a:prstGeom>
          <a:noFill/>
          <a:ln>
            <a:noFill/>
          </a:ln>
        </p:spPr>
        <p:txBody>
          <a:bodyPr anchorCtr="0" anchor="b" bIns="34275" lIns="34275" spcFirstLastPara="1" rIns="34275" wrap="square" tIns="34275"/>
          <a:lstStyle>
            <a:lvl1pPr indent="0" lvl="0" marL="0" marR="0" rtl="0" algn="ctr">
              <a:lnSpc>
                <a:spcPct val="130000"/>
              </a:lnSpc>
              <a:spcBef>
                <a:spcPts val="0"/>
              </a:spcBef>
              <a:spcAft>
                <a:spcPts val="0"/>
              </a:spcAft>
              <a:buClr>
                <a:srgbClr val="4E4540"/>
              </a:buClr>
              <a:buSzPts val="500"/>
              <a:buFont typeface="Helvetica Neue"/>
              <a:buNone/>
              <a:defRPr b="0" i="0" sz="1800" u="none" cap="none" strike="noStrike">
                <a:solidFill>
                  <a:srgbClr val="4E4540"/>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sp>
        <p:nvSpPr>
          <p:cNvPr id="137" name="Shape 137"/>
          <p:cNvSpPr txBox="1"/>
          <p:nvPr>
            <p:ph idx="1" type="body"/>
          </p:nvPr>
        </p:nvSpPr>
        <p:spPr>
          <a:xfrm>
            <a:off x="1739253" y="4783667"/>
            <a:ext cx="5665500" cy="2402400"/>
          </a:xfrm>
          <a:prstGeom prst="rect">
            <a:avLst/>
          </a:prstGeom>
          <a:noFill/>
          <a:ln>
            <a:noFill/>
          </a:ln>
        </p:spPr>
        <p:txBody>
          <a:bodyPr anchorCtr="0" anchor="t" bIns="34275" lIns="34275" spcFirstLastPara="1" rIns="34275" wrap="square" tIns="34275"/>
          <a:lstStyle>
            <a:lvl1pPr indent="-228600" lvl="0" marL="457200" marR="0" rtl="0" algn="ctr">
              <a:lnSpc>
                <a:spcPct val="100000"/>
              </a:lnSpc>
              <a:spcBef>
                <a:spcPts val="0"/>
              </a:spcBef>
              <a:spcAft>
                <a:spcPts val="0"/>
              </a:spcAft>
              <a:buClr>
                <a:srgbClr val="4E4540"/>
              </a:buClr>
              <a:buSzPts val="1400"/>
              <a:buFont typeface="Helvetica Neue"/>
              <a:buNone/>
              <a:defRPr b="0" i="0" sz="1100" u="none" cap="none" strike="noStrike">
                <a:solidFill>
                  <a:srgbClr val="4E454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4E4540"/>
              </a:buClr>
              <a:buSzPts val="1100"/>
              <a:buFont typeface="Helvetica Neue"/>
              <a:buNone/>
              <a:defRPr b="0" i="0" sz="1100" u="none" cap="none" strike="noStrike">
                <a:solidFill>
                  <a:srgbClr val="4E454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38" name="Shape 138"/>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pic>
        <p:nvPicPr>
          <p:cNvPr id="139" name="Shape 139"/>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140" name="Shape 140"/>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141" name="Shape 141"/>
          <p:cNvSpPr/>
          <p:nvPr>
            <p:ph idx="2" type="pic"/>
          </p:nvPr>
        </p:nvSpPr>
        <p:spPr>
          <a:xfrm>
            <a:off x="-14344" y="765969"/>
            <a:ext cx="9174000" cy="33819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42" name="Shape 142"/>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showMasterSp="0">
  <p:cSld name="Photo">
    <p:spTree>
      <p:nvGrpSpPr>
        <p:cNvPr id="143" name="Shape 143"/>
        <p:cNvGrpSpPr/>
        <p:nvPr/>
      </p:nvGrpSpPr>
      <p:grpSpPr>
        <a:xfrm>
          <a:off x="0" y="0"/>
          <a:ext cx="0" cy="0"/>
          <a:chOff x="0" y="0"/>
          <a:chExt cx="0" cy="0"/>
        </a:xfrm>
      </p:grpSpPr>
      <p:sp>
        <p:nvSpPr>
          <p:cNvPr id="144" name="Shape 144"/>
          <p:cNvSpPr/>
          <p:nvPr>
            <p:ph idx="2" type="pic"/>
          </p:nvPr>
        </p:nvSpPr>
        <p:spPr>
          <a:xfrm>
            <a:off x="0" y="0"/>
            <a:ext cx="9144000" cy="57150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45" name="Shape 145"/>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46" name="Shape 146"/>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Grid" showMasterSp="0">
  <p:cSld name="Photo - Grid">
    <p:spTree>
      <p:nvGrpSpPr>
        <p:cNvPr id="147" name="Shape 147"/>
        <p:cNvGrpSpPr/>
        <p:nvPr/>
      </p:nvGrpSpPr>
      <p:grpSpPr>
        <a:xfrm>
          <a:off x="0" y="0"/>
          <a:ext cx="0" cy="0"/>
          <a:chOff x="0" y="0"/>
          <a:chExt cx="0" cy="0"/>
        </a:xfrm>
      </p:grpSpPr>
      <p:sp>
        <p:nvSpPr>
          <p:cNvPr id="148" name="Shape 148"/>
          <p:cNvSpPr/>
          <p:nvPr>
            <p:ph idx="2" type="pic"/>
          </p:nvPr>
        </p:nvSpPr>
        <p:spPr>
          <a:xfrm>
            <a:off x="5910262" y="2936875"/>
            <a:ext cx="2776500" cy="23127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49" name="Shape 149"/>
          <p:cNvSpPr/>
          <p:nvPr>
            <p:ph idx="3" type="pic"/>
          </p:nvPr>
        </p:nvSpPr>
        <p:spPr>
          <a:xfrm>
            <a:off x="5910263" y="470958"/>
            <a:ext cx="2776500" cy="23127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50" name="Shape 150"/>
          <p:cNvSpPr/>
          <p:nvPr>
            <p:ph idx="4" type="pic"/>
          </p:nvPr>
        </p:nvSpPr>
        <p:spPr>
          <a:xfrm>
            <a:off x="452438" y="470958"/>
            <a:ext cx="5315100" cy="47784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51" name="Shape 151"/>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52" name="Shape 152"/>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ue Cover Icons" showMasterSp="0">
  <p:cSld name="Blue Cover Icons">
    <p:spTree>
      <p:nvGrpSpPr>
        <p:cNvPr id="153" name="Shape 153"/>
        <p:cNvGrpSpPr/>
        <p:nvPr/>
      </p:nvGrpSpPr>
      <p:grpSpPr>
        <a:xfrm>
          <a:off x="0" y="0"/>
          <a:ext cx="0" cy="0"/>
          <a:chOff x="0" y="0"/>
          <a:chExt cx="0" cy="0"/>
        </a:xfrm>
      </p:grpSpPr>
      <p:sp>
        <p:nvSpPr>
          <p:cNvPr id="154" name="Shape 154"/>
          <p:cNvSpPr/>
          <p:nvPr/>
        </p:nvSpPr>
        <p:spPr>
          <a:xfrm>
            <a:off x="0" y="-14294"/>
            <a:ext cx="1826400" cy="5743800"/>
          </a:xfrm>
          <a:prstGeom prst="rect">
            <a:avLst/>
          </a:prstGeom>
          <a:solidFill>
            <a:srgbClr val="194E6A"/>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55" name="Shape 155"/>
          <p:cNvSpPr/>
          <p:nvPr/>
        </p:nvSpPr>
        <p:spPr>
          <a:xfrm>
            <a:off x="1829382" y="-14294"/>
            <a:ext cx="1826400" cy="5743800"/>
          </a:xfrm>
          <a:prstGeom prst="rect">
            <a:avLst/>
          </a:prstGeom>
          <a:solidFill>
            <a:srgbClr val="19577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56" name="Shape 156"/>
          <p:cNvSpPr/>
          <p:nvPr/>
        </p:nvSpPr>
        <p:spPr>
          <a:xfrm>
            <a:off x="3658764" y="-14294"/>
            <a:ext cx="1826400" cy="5743800"/>
          </a:xfrm>
          <a:prstGeom prst="rect">
            <a:avLst/>
          </a:prstGeom>
          <a:solidFill>
            <a:srgbClr val="26607B"/>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57" name="Shape 157"/>
          <p:cNvSpPr/>
          <p:nvPr/>
        </p:nvSpPr>
        <p:spPr>
          <a:xfrm>
            <a:off x="5488146" y="-14294"/>
            <a:ext cx="1826400" cy="5743800"/>
          </a:xfrm>
          <a:prstGeom prst="rect">
            <a:avLst/>
          </a:prstGeom>
          <a:solidFill>
            <a:srgbClr val="31688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58" name="Shape 158"/>
          <p:cNvSpPr/>
          <p:nvPr/>
        </p:nvSpPr>
        <p:spPr>
          <a:xfrm>
            <a:off x="7317528" y="-14294"/>
            <a:ext cx="1826400" cy="5743800"/>
          </a:xfrm>
          <a:prstGeom prst="rect">
            <a:avLst/>
          </a:prstGeom>
          <a:solidFill>
            <a:srgbClr val="3D7189"/>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59" name="Shape 159"/>
          <p:cNvSpPr/>
          <p:nvPr/>
        </p:nvSpPr>
        <p:spPr>
          <a:xfrm>
            <a:off x="458231"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60" name="Shape 160"/>
          <p:cNvSpPr/>
          <p:nvPr>
            <p:ph idx="2" type="pic"/>
          </p:nvPr>
        </p:nvSpPr>
        <p:spPr>
          <a:xfrm>
            <a:off x="696030" y="2114745"/>
            <a:ext cx="434400" cy="4269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61" name="Shape 161"/>
          <p:cNvSpPr txBox="1"/>
          <p:nvPr>
            <p:ph type="title"/>
          </p:nvPr>
        </p:nvSpPr>
        <p:spPr>
          <a:xfrm>
            <a:off x="251694" y="3040368"/>
            <a:ext cx="1323000" cy="704400"/>
          </a:xfrm>
          <a:prstGeom prst="rect">
            <a:avLst/>
          </a:prstGeom>
          <a:noFill/>
          <a:ln>
            <a:noFill/>
          </a:ln>
        </p:spPr>
        <p:txBody>
          <a:bodyPr anchorCtr="0" anchor="t" bIns="34275" lIns="34275" spcFirstLastPara="1" rIns="34275" wrap="square" tIns="34275"/>
          <a:lstStyle>
            <a:lvl1pPr indent="0" lvl="0" marL="0" marR="0" rtl="0" algn="ctr">
              <a:lnSpc>
                <a:spcPct val="100000"/>
              </a:lnSpc>
              <a:spcBef>
                <a:spcPts val="900"/>
              </a:spcBef>
              <a:spcAft>
                <a:spcPts val="0"/>
              </a:spcAft>
              <a:buClr>
                <a:srgbClr val="FFFFFF"/>
              </a:buClr>
              <a:buSzPts val="500"/>
              <a:buFont typeface="Helvetica Neue"/>
              <a:buNone/>
              <a:defRPr b="1" i="0" sz="10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sp>
        <p:nvSpPr>
          <p:cNvPr id="162" name="Shape 162"/>
          <p:cNvSpPr/>
          <p:nvPr/>
        </p:nvSpPr>
        <p:spPr>
          <a:xfrm>
            <a:off x="2287613"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63" name="Shape 163"/>
          <p:cNvSpPr txBox="1"/>
          <p:nvPr>
            <p:ph idx="1" type="body"/>
          </p:nvPr>
        </p:nvSpPr>
        <p:spPr>
          <a:xfrm>
            <a:off x="2066789" y="3040368"/>
            <a:ext cx="1351800" cy="656400"/>
          </a:xfrm>
          <a:prstGeom prst="rect">
            <a:avLst/>
          </a:prstGeom>
          <a:noFill/>
          <a:ln>
            <a:noFill/>
          </a:ln>
        </p:spPr>
        <p:txBody>
          <a:bodyPr anchorCtr="0" anchor="t" bIns="34275" lIns="34275" spcFirstLastPara="1" rIns="34275" wrap="square" tIns="34275"/>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64" name="Shape 164"/>
          <p:cNvSpPr/>
          <p:nvPr>
            <p:ph idx="3" type="pic"/>
          </p:nvPr>
        </p:nvSpPr>
        <p:spPr>
          <a:xfrm>
            <a:off x="2525403" y="2011145"/>
            <a:ext cx="434400" cy="5814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65" name="Shape 165"/>
          <p:cNvSpPr/>
          <p:nvPr/>
        </p:nvSpPr>
        <p:spPr>
          <a:xfrm>
            <a:off x="4116995"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66" name="Shape 166"/>
          <p:cNvSpPr txBox="1"/>
          <p:nvPr>
            <p:ph idx="4" type="body"/>
          </p:nvPr>
        </p:nvSpPr>
        <p:spPr>
          <a:xfrm>
            <a:off x="3896171" y="3040368"/>
            <a:ext cx="1351800" cy="656400"/>
          </a:xfrm>
          <a:prstGeom prst="rect">
            <a:avLst/>
          </a:prstGeom>
          <a:noFill/>
          <a:ln>
            <a:noFill/>
          </a:ln>
        </p:spPr>
        <p:txBody>
          <a:bodyPr anchorCtr="0" anchor="t" bIns="34275" lIns="34275" spcFirstLastPara="1" rIns="34275" wrap="square" tIns="34275"/>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67" name="Shape 167"/>
          <p:cNvSpPr/>
          <p:nvPr>
            <p:ph idx="5" type="pic"/>
          </p:nvPr>
        </p:nvSpPr>
        <p:spPr>
          <a:xfrm>
            <a:off x="4354785" y="2011145"/>
            <a:ext cx="434400" cy="5814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68" name="Shape 168"/>
          <p:cNvSpPr/>
          <p:nvPr/>
        </p:nvSpPr>
        <p:spPr>
          <a:xfrm>
            <a:off x="5946377"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69" name="Shape 169"/>
          <p:cNvSpPr txBox="1"/>
          <p:nvPr>
            <p:ph idx="6" type="body"/>
          </p:nvPr>
        </p:nvSpPr>
        <p:spPr>
          <a:xfrm>
            <a:off x="5725553" y="3040368"/>
            <a:ext cx="1351800" cy="656400"/>
          </a:xfrm>
          <a:prstGeom prst="rect">
            <a:avLst/>
          </a:prstGeom>
          <a:noFill/>
          <a:ln>
            <a:noFill/>
          </a:ln>
        </p:spPr>
        <p:txBody>
          <a:bodyPr anchorCtr="0" anchor="t" bIns="34275" lIns="34275" spcFirstLastPara="1" rIns="34275" wrap="square" tIns="34275"/>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70" name="Shape 170"/>
          <p:cNvSpPr/>
          <p:nvPr>
            <p:ph idx="7" type="pic"/>
          </p:nvPr>
        </p:nvSpPr>
        <p:spPr>
          <a:xfrm>
            <a:off x="6184167" y="2011145"/>
            <a:ext cx="434400" cy="5814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71" name="Shape 171"/>
          <p:cNvSpPr/>
          <p:nvPr/>
        </p:nvSpPr>
        <p:spPr>
          <a:xfrm>
            <a:off x="7775759"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sp>
        <p:nvSpPr>
          <p:cNvPr id="172" name="Shape 172"/>
          <p:cNvSpPr txBox="1"/>
          <p:nvPr>
            <p:ph idx="8" type="body"/>
          </p:nvPr>
        </p:nvSpPr>
        <p:spPr>
          <a:xfrm>
            <a:off x="7554935" y="3040368"/>
            <a:ext cx="1351800" cy="656400"/>
          </a:xfrm>
          <a:prstGeom prst="rect">
            <a:avLst/>
          </a:prstGeom>
          <a:noFill/>
          <a:ln>
            <a:noFill/>
          </a:ln>
        </p:spPr>
        <p:txBody>
          <a:bodyPr anchorCtr="0" anchor="t" bIns="34275" lIns="34275" spcFirstLastPara="1" rIns="34275" wrap="square" tIns="34275"/>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73" name="Shape 173"/>
          <p:cNvSpPr/>
          <p:nvPr>
            <p:ph idx="9" type="pic"/>
          </p:nvPr>
        </p:nvSpPr>
        <p:spPr>
          <a:xfrm>
            <a:off x="8013549" y="2011145"/>
            <a:ext cx="434400" cy="5814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74" name="Shape 174"/>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Blank">
    <p:spTree>
      <p:nvGrpSpPr>
        <p:cNvPr id="175" name="Shape 175"/>
        <p:cNvGrpSpPr/>
        <p:nvPr/>
      </p:nvGrpSpPr>
      <p:grpSpPr>
        <a:xfrm>
          <a:off x="0" y="0"/>
          <a:ext cx="0" cy="0"/>
          <a:chOff x="0" y="0"/>
          <a:chExt cx="0" cy="0"/>
        </a:xfrm>
      </p:grpSpPr>
      <p:sp>
        <p:nvSpPr>
          <p:cNvPr id="176" name="Shape 176"/>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uter mockup" showMasterSp="0">
  <p:cSld name="Computer mockup">
    <p:spTree>
      <p:nvGrpSpPr>
        <p:cNvPr id="177" name="Shape 177"/>
        <p:cNvGrpSpPr/>
        <p:nvPr/>
      </p:nvGrpSpPr>
      <p:grpSpPr>
        <a:xfrm>
          <a:off x="0" y="0"/>
          <a:ext cx="0" cy="0"/>
          <a:chOff x="0" y="0"/>
          <a:chExt cx="0" cy="0"/>
        </a:xfrm>
      </p:grpSpPr>
      <p:sp>
        <p:nvSpPr>
          <p:cNvPr id="178" name="Shape 178"/>
          <p:cNvSpPr txBox="1"/>
          <p:nvPr>
            <p:ph type="title"/>
          </p:nvPr>
        </p:nvSpPr>
        <p:spPr>
          <a:xfrm>
            <a:off x="419100" y="1027865"/>
            <a:ext cx="4923000" cy="591300"/>
          </a:xfrm>
          <a:prstGeom prst="rect">
            <a:avLst/>
          </a:prstGeom>
          <a:noFill/>
          <a:ln>
            <a:noFill/>
          </a:ln>
        </p:spPr>
        <p:txBody>
          <a:bodyPr anchorCtr="0" anchor="b" bIns="34275" lIns="34275" spcFirstLastPara="1" rIns="34275" wrap="square" tIns="34275"/>
          <a:lstStyle>
            <a:lvl1pPr indent="0" lvl="0" marL="0" marR="0" rtl="0" algn="l">
              <a:lnSpc>
                <a:spcPct val="80000"/>
              </a:lnSpc>
              <a:spcBef>
                <a:spcPts val="0"/>
              </a:spcBef>
              <a:spcAft>
                <a:spcPts val="0"/>
              </a:spcAft>
              <a:buClr>
                <a:srgbClr val="0B4D6A"/>
              </a:buClr>
              <a:buSzPts val="500"/>
              <a:buFont typeface="Helvetica Neue"/>
              <a:buNone/>
              <a:defRPr b="1" i="0" sz="26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sp>
        <p:nvSpPr>
          <p:cNvPr id="179" name="Shape 179"/>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pic>
        <p:nvPicPr>
          <p:cNvPr id="180" name="Shape 180"/>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181" name="Shape 181"/>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182" name="Shape 182"/>
          <p:cNvSpPr txBox="1"/>
          <p:nvPr>
            <p:ph idx="1" type="body"/>
          </p:nvPr>
        </p:nvSpPr>
        <p:spPr>
          <a:xfrm>
            <a:off x="427333" y="845220"/>
            <a:ext cx="8289300" cy="299400"/>
          </a:xfrm>
          <a:prstGeom prst="rect">
            <a:avLst/>
          </a:prstGeom>
          <a:noFill/>
          <a:ln>
            <a:noFill/>
          </a:ln>
        </p:spPr>
        <p:txBody>
          <a:bodyPr anchorCtr="0" anchor="ctr" bIns="34275" lIns="34275" spcFirstLastPara="1" rIns="34275" wrap="square" tIns="34275"/>
          <a:lstStyle>
            <a:lvl1pPr indent="-228600" lvl="0" marL="457200" marR="0" rtl="0" algn="l">
              <a:lnSpc>
                <a:spcPct val="100000"/>
              </a:lnSpc>
              <a:spcBef>
                <a:spcPts val="0"/>
              </a:spcBef>
              <a:spcAft>
                <a:spcPts val="0"/>
              </a:spcAft>
              <a:buClr>
                <a:schemeClr val="accent5"/>
              </a:buClr>
              <a:buSzPts val="1400"/>
              <a:buFont typeface="Helvetica Neue"/>
              <a:buNone/>
              <a:defRPr b="1" i="0" sz="1000" u="none" cap="none" strike="noStrike">
                <a:solidFill>
                  <a:schemeClr val="accent5"/>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183" name="Shape 183"/>
          <p:cNvPicPr preferRelativeResize="0"/>
          <p:nvPr/>
        </p:nvPicPr>
        <p:blipFill rotWithShape="1">
          <a:blip r:embed="rId3">
            <a:alphaModFix/>
          </a:blip>
          <a:srcRect b="0" l="0" r="0" t="0"/>
          <a:stretch/>
        </p:blipFill>
        <p:spPr>
          <a:xfrm>
            <a:off x="1748869" y="1646912"/>
            <a:ext cx="5698643" cy="3327942"/>
          </a:xfrm>
          <a:prstGeom prst="rect">
            <a:avLst/>
          </a:prstGeom>
          <a:noFill/>
          <a:ln>
            <a:noFill/>
          </a:ln>
        </p:spPr>
      </p:pic>
      <p:sp>
        <p:nvSpPr>
          <p:cNvPr id="184" name="Shape 184"/>
          <p:cNvSpPr/>
          <p:nvPr>
            <p:ph idx="2" type="pic"/>
          </p:nvPr>
        </p:nvSpPr>
        <p:spPr>
          <a:xfrm>
            <a:off x="2619635" y="2075309"/>
            <a:ext cx="3795000" cy="2622900"/>
          </a:xfrm>
          <a:prstGeom prst="rect">
            <a:avLst/>
          </a:prstGeom>
          <a:noFill/>
          <a:ln>
            <a:noFill/>
          </a:ln>
        </p:spPr>
        <p:txBody>
          <a:bodyPr anchorCtr="0" anchor="t" bIns="34275" lIns="34275" spcFirstLastPara="1" rIns="34275" wrap="square" tIns="34275"/>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7800" lvl="1" marL="2540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22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6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46050" lvl="4" marL="11049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335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46050" lvl="6" marL="157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161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46050" lvl="8" marL="2057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85" name="Shape 185"/>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2">
    <p:spTree>
      <p:nvGrpSpPr>
        <p:cNvPr id="186" name="Shape 186"/>
        <p:cNvGrpSpPr/>
        <p:nvPr/>
      </p:nvGrpSpPr>
      <p:grpSpPr>
        <a:xfrm>
          <a:off x="0" y="0"/>
          <a:ext cx="0" cy="0"/>
          <a:chOff x="0" y="0"/>
          <a:chExt cx="0" cy="0"/>
        </a:xfrm>
      </p:grpSpPr>
      <p:sp>
        <p:nvSpPr>
          <p:cNvPr id="187" name="Shape 187"/>
          <p:cNvSpPr txBox="1"/>
          <p:nvPr>
            <p:ph idx="1" type="body"/>
          </p:nvPr>
        </p:nvSpPr>
        <p:spPr>
          <a:xfrm>
            <a:off x="895350" y="3730625"/>
            <a:ext cx="7358100" cy="349200"/>
          </a:xfrm>
          <a:prstGeom prst="rect">
            <a:avLst/>
          </a:prstGeom>
          <a:noFill/>
          <a:ln>
            <a:noFill/>
          </a:ln>
        </p:spPr>
        <p:txBody>
          <a:bodyPr anchorCtr="0" anchor="t" bIns="34275" lIns="34275" spcFirstLastPara="1" rIns="34275" wrap="square" tIns="34275"/>
          <a:lstStyle>
            <a:lvl1pPr indent="-228600" lvl="0" marL="457200" marR="0" rtl="0" algn="ctr">
              <a:lnSpc>
                <a:spcPct val="100000"/>
              </a:lnSpc>
              <a:spcBef>
                <a:spcPts val="0"/>
              </a:spcBef>
              <a:spcAft>
                <a:spcPts val="0"/>
              </a:spcAft>
              <a:buClr>
                <a:srgbClr val="DA1A32"/>
              </a:buClr>
              <a:buSzPts val="1400"/>
              <a:buFont typeface="Helvetica Neue"/>
              <a:buNone/>
              <a:defRPr b="1" i="0" sz="1800" u="none" cap="none" strike="noStrike">
                <a:solidFill>
                  <a:srgbClr val="DA1A32"/>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88" name="Shape 188"/>
          <p:cNvSpPr txBox="1"/>
          <p:nvPr>
            <p:ph idx="2" type="body"/>
          </p:nvPr>
        </p:nvSpPr>
        <p:spPr>
          <a:xfrm>
            <a:off x="895350" y="2828396"/>
            <a:ext cx="7358100" cy="386400"/>
          </a:xfrm>
          <a:prstGeom prst="rect">
            <a:avLst/>
          </a:prstGeom>
          <a:noFill/>
          <a:ln>
            <a:noFill/>
          </a:ln>
        </p:spPr>
        <p:txBody>
          <a:bodyPr anchorCtr="0" anchor="ctr" bIns="34275" lIns="34275" spcFirstLastPara="1" rIns="34275" wrap="square" tIns="34275"/>
          <a:lstStyle>
            <a:lvl1pPr indent="-228600" lvl="0" marL="457200" marR="0" rtl="0" algn="ctr">
              <a:lnSpc>
                <a:spcPct val="100000"/>
              </a:lnSpc>
              <a:spcBef>
                <a:spcPts val="0"/>
              </a:spcBef>
              <a:spcAft>
                <a:spcPts val="0"/>
              </a:spcAft>
              <a:buClr>
                <a:srgbClr val="4E4540"/>
              </a:buClr>
              <a:buSzPts val="1400"/>
              <a:buFont typeface="Helvetica Neue"/>
              <a:buNone/>
              <a:defRPr b="0" i="1" sz="2000" u="none" cap="none" strike="noStrike">
                <a:solidFill>
                  <a:srgbClr val="4E4540"/>
                </a:solidFill>
                <a:latin typeface="Helvetica Neue"/>
                <a:ea typeface="Helvetica Neue"/>
                <a:cs typeface="Helvetica Neue"/>
                <a:sym typeface="Helvetica Neue"/>
              </a:defRPr>
            </a:lvl1pPr>
            <a:lvl2pPr indent="-342900" lvl="1" marL="914400" marR="0" rtl="0" algn="l">
              <a:lnSpc>
                <a:spcPct val="100000"/>
              </a:lnSpc>
              <a:spcBef>
                <a:spcPts val="800"/>
              </a:spcBef>
              <a:spcAft>
                <a:spcPts val="0"/>
              </a:spcAft>
              <a:buClr>
                <a:srgbClr val="4E4540"/>
              </a:buClr>
              <a:buSzPts val="18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89" name="Shape 189"/>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494472"/>
            <a:ext cx="8520600" cy="6363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Shape 19"/>
          <p:cNvSpPr txBox="1"/>
          <p:nvPr>
            <p:ph idx="1" type="body"/>
          </p:nvPr>
        </p:nvSpPr>
        <p:spPr>
          <a:xfrm>
            <a:off x="311700" y="1280528"/>
            <a:ext cx="8520600" cy="3795900"/>
          </a:xfrm>
          <a:prstGeom prst="rect">
            <a:avLst/>
          </a:prstGeom>
        </p:spPr>
        <p:txBody>
          <a:bodyPr anchorCtr="0" anchor="t" bIns="91425" lIns="91425" spcFirstLastPara="1" rIns="91425" wrap="square" tIns="91425"/>
          <a:lstStyle>
            <a:lvl1pPr indent="-381000" lvl="0" marL="457200">
              <a:spcBef>
                <a:spcPts val="0"/>
              </a:spcBef>
              <a:spcAft>
                <a:spcPts val="0"/>
              </a:spcAft>
              <a:buSzPts val="2400"/>
              <a:buChar char="●"/>
              <a:defRPr/>
            </a:lvl1pPr>
            <a:lvl2pPr indent="-342900" lvl="1" marL="914400">
              <a:spcBef>
                <a:spcPts val="0"/>
              </a:spcBef>
              <a:spcAft>
                <a:spcPts val="0"/>
              </a:spcAft>
              <a:buSzPts val="18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Shape 2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d Cover + Info" showMasterSp="0" type="tx">
  <p:cSld name="TITLE_AND_BODY">
    <p:bg>
      <p:bgPr>
        <a:solidFill>
          <a:srgbClr val="DA1A32"/>
        </a:solidFill>
      </p:bgPr>
    </p:bg>
    <p:spTree>
      <p:nvGrpSpPr>
        <p:cNvPr id="198" name="Shape 198"/>
        <p:cNvGrpSpPr/>
        <p:nvPr/>
      </p:nvGrpSpPr>
      <p:grpSpPr>
        <a:xfrm>
          <a:off x="0" y="0"/>
          <a:ext cx="0" cy="0"/>
          <a:chOff x="0" y="0"/>
          <a:chExt cx="0" cy="0"/>
        </a:xfrm>
      </p:grpSpPr>
      <p:sp>
        <p:nvSpPr>
          <p:cNvPr id="199" name="Shape 199"/>
          <p:cNvSpPr txBox="1"/>
          <p:nvPr>
            <p:ph type="title"/>
          </p:nvPr>
        </p:nvSpPr>
        <p:spPr>
          <a:xfrm>
            <a:off x="466725" y="1079500"/>
            <a:ext cx="7810500" cy="1936800"/>
          </a:xfrm>
          <a:prstGeom prst="rect">
            <a:avLst/>
          </a:prstGeom>
          <a:noFill/>
          <a:ln>
            <a:noFill/>
          </a:ln>
        </p:spPr>
        <p:txBody>
          <a:bodyPr anchorCtr="0" anchor="b" bIns="35550" lIns="35550" spcFirstLastPara="1" rIns="35550" wrap="square" tIns="35550"/>
          <a:lstStyle>
            <a:lvl1pPr indent="0" lvl="0" marL="0" marR="0" rtl="0" algn="l">
              <a:lnSpc>
                <a:spcPct val="100000"/>
              </a:lnSpc>
              <a:spcBef>
                <a:spcPts val="0"/>
              </a:spcBef>
              <a:spcAft>
                <a:spcPts val="0"/>
              </a:spcAft>
              <a:buClr>
                <a:srgbClr val="FFFFFF"/>
              </a:buClr>
              <a:buSzPts val="500"/>
              <a:buFont typeface="Helvetica Neue"/>
              <a:buNone/>
              <a:defRPr b="1" i="0" sz="35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pic>
        <p:nvPicPr>
          <p:cNvPr id="200" name="Shape 200"/>
          <p:cNvPicPr preferRelativeResize="0"/>
          <p:nvPr/>
        </p:nvPicPr>
        <p:blipFill rotWithShape="1">
          <a:blip r:embed="rId2">
            <a:alphaModFix/>
          </a:blip>
          <a:srcRect b="0" l="0" r="0" t="0"/>
          <a:stretch/>
        </p:blipFill>
        <p:spPr>
          <a:xfrm>
            <a:off x="436597" y="302492"/>
            <a:ext cx="1071747" cy="190708"/>
          </a:xfrm>
          <a:prstGeom prst="rect">
            <a:avLst/>
          </a:prstGeom>
          <a:noFill/>
          <a:ln>
            <a:noFill/>
          </a:ln>
        </p:spPr>
      </p:pic>
      <p:sp>
        <p:nvSpPr>
          <p:cNvPr id="201" name="Shape 201"/>
          <p:cNvSpPr txBox="1"/>
          <p:nvPr>
            <p:ph idx="1" type="body"/>
          </p:nvPr>
        </p:nvSpPr>
        <p:spPr>
          <a:xfrm>
            <a:off x="468344" y="3013604"/>
            <a:ext cx="2152500" cy="349200"/>
          </a:xfrm>
          <a:prstGeom prst="rect">
            <a:avLst/>
          </a:prstGeom>
          <a:noFill/>
          <a:ln>
            <a:noFill/>
          </a:ln>
        </p:spPr>
        <p:txBody>
          <a:bodyPr anchorCtr="0" anchor="t" bIns="35550" lIns="35550" spcFirstLastPara="1" rIns="35550" wrap="square" tIns="35550"/>
          <a:lstStyle>
            <a:lvl1pPr indent="-228600" lvl="0" marL="457200" marR="0" rtl="0" algn="l">
              <a:lnSpc>
                <a:spcPct val="100000"/>
              </a:lnSpc>
              <a:spcBef>
                <a:spcPts val="0"/>
              </a:spcBef>
              <a:spcAft>
                <a:spcPts val="0"/>
              </a:spcAft>
              <a:buClr>
                <a:srgbClr val="FFFFFF"/>
              </a:buClr>
              <a:buSzPts val="1400"/>
              <a:buFont typeface="Helvetica Neue"/>
              <a:buNone/>
              <a:defRPr b="0" i="0" sz="19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cxnSp>
        <p:nvCxnSpPr>
          <p:cNvPr id="202" name="Shape 202"/>
          <p:cNvCxnSpPr/>
          <p:nvPr/>
        </p:nvCxnSpPr>
        <p:spPr>
          <a:xfrm>
            <a:off x="481991" y="3820583"/>
            <a:ext cx="8180100" cy="0"/>
          </a:xfrm>
          <a:prstGeom prst="straightConnector1">
            <a:avLst/>
          </a:prstGeom>
          <a:noFill/>
          <a:ln cap="flat" cmpd="sng" w="12700">
            <a:solidFill>
              <a:srgbClr val="FFFFFF"/>
            </a:solidFill>
            <a:prstDash val="solid"/>
            <a:miter lim="400000"/>
            <a:headEnd len="sm" w="sm" type="none"/>
            <a:tailEnd len="sm" w="sm" type="none"/>
          </a:ln>
        </p:spPr>
      </p:cxnSp>
      <p:sp>
        <p:nvSpPr>
          <p:cNvPr id="203" name="Shape 203"/>
          <p:cNvSpPr txBox="1"/>
          <p:nvPr>
            <p:ph idx="2" type="body"/>
          </p:nvPr>
        </p:nvSpPr>
        <p:spPr>
          <a:xfrm>
            <a:off x="469067" y="4056063"/>
            <a:ext cx="1198800" cy="206400"/>
          </a:xfrm>
          <a:prstGeom prst="rect">
            <a:avLst/>
          </a:prstGeom>
          <a:noFill/>
          <a:ln>
            <a:noFill/>
          </a:ln>
        </p:spPr>
        <p:txBody>
          <a:bodyPr anchorCtr="0" anchor="ctr" bIns="35550" lIns="35550" spcFirstLastPara="1" rIns="35550" wrap="square" tIns="35550"/>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04" name="Shape 204"/>
          <p:cNvSpPr txBox="1"/>
          <p:nvPr>
            <p:ph idx="3" type="body"/>
          </p:nvPr>
        </p:nvSpPr>
        <p:spPr>
          <a:xfrm>
            <a:off x="7061722" y="1113896"/>
            <a:ext cx="662700" cy="206400"/>
          </a:xfrm>
          <a:prstGeom prst="rect">
            <a:avLst/>
          </a:prstGeom>
          <a:noFill/>
          <a:ln>
            <a:noFill/>
          </a:ln>
        </p:spPr>
        <p:txBody>
          <a:bodyPr anchorCtr="0" anchor="ctr" bIns="35550" lIns="35550" spcFirstLastPara="1" rIns="35550" wrap="square" tIns="35550"/>
          <a:lstStyle>
            <a:lvl1pPr indent="-228600" lvl="0" marL="457200" marR="0" rtl="0" algn="ctr">
              <a:lnSpc>
                <a:spcPct val="100000"/>
              </a:lnSpc>
              <a:spcBef>
                <a:spcPts val="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205" name="Shape 205"/>
          <p:cNvPicPr preferRelativeResize="0"/>
          <p:nvPr/>
        </p:nvPicPr>
        <p:blipFill rotWithShape="1">
          <a:blip r:embed="rId3">
            <a:alphaModFix/>
          </a:blip>
          <a:srcRect b="0" l="0" r="0" t="0"/>
          <a:stretch/>
        </p:blipFill>
        <p:spPr>
          <a:xfrm>
            <a:off x="8212963" y="978814"/>
            <a:ext cx="428878" cy="428884"/>
          </a:xfrm>
          <a:prstGeom prst="rect">
            <a:avLst/>
          </a:prstGeom>
          <a:noFill/>
          <a:ln>
            <a:noFill/>
          </a:ln>
        </p:spPr>
      </p:pic>
      <p:sp>
        <p:nvSpPr>
          <p:cNvPr id="206" name="Shape 206"/>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Photo" showMasterSp="0">
  <p:cSld name="Title &amp; Photo">
    <p:spTree>
      <p:nvGrpSpPr>
        <p:cNvPr id="207" name="Shape 207"/>
        <p:cNvGrpSpPr/>
        <p:nvPr/>
      </p:nvGrpSpPr>
      <p:grpSpPr>
        <a:xfrm>
          <a:off x="0" y="0"/>
          <a:ext cx="0" cy="0"/>
          <a:chOff x="0" y="0"/>
          <a:chExt cx="0" cy="0"/>
        </a:xfrm>
      </p:grpSpPr>
      <p:sp>
        <p:nvSpPr>
          <p:cNvPr id="208" name="Shape 208"/>
          <p:cNvSpPr/>
          <p:nvPr>
            <p:ph idx="2" type="pic"/>
          </p:nvPr>
        </p:nvSpPr>
        <p:spPr>
          <a:xfrm>
            <a:off x="4821864" y="972219"/>
            <a:ext cx="3900300" cy="42825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09" name="Shape 209"/>
          <p:cNvSpPr txBox="1"/>
          <p:nvPr>
            <p:ph type="title"/>
          </p:nvPr>
        </p:nvSpPr>
        <p:spPr>
          <a:xfrm>
            <a:off x="419100" y="1027865"/>
            <a:ext cx="3833700" cy="591300"/>
          </a:xfrm>
          <a:prstGeom prst="rect">
            <a:avLst/>
          </a:prstGeom>
          <a:noFill/>
          <a:ln>
            <a:noFill/>
          </a:ln>
        </p:spPr>
        <p:txBody>
          <a:bodyPr anchorCtr="0" anchor="b" bIns="35550" lIns="35550" spcFirstLastPara="1" rIns="35550" wrap="square" tIns="35550"/>
          <a:lstStyle>
            <a:lvl1pPr indent="0" lvl="0" marL="0" marR="0" rtl="0" algn="l">
              <a:lnSpc>
                <a:spcPct val="80000"/>
              </a:lnSpc>
              <a:spcBef>
                <a:spcPts val="0"/>
              </a:spcBef>
              <a:spcAft>
                <a:spcPts val="0"/>
              </a:spcAft>
              <a:buClr>
                <a:srgbClr val="0B4D6A"/>
              </a:buClr>
              <a:buSzPts val="500"/>
              <a:buFont typeface="Helvetica Neue"/>
              <a:buNone/>
              <a:defRPr b="1" i="0" sz="26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sp>
        <p:nvSpPr>
          <p:cNvPr id="210" name="Shape 210"/>
          <p:cNvSpPr txBox="1"/>
          <p:nvPr>
            <p:ph idx="1" type="body"/>
          </p:nvPr>
        </p:nvSpPr>
        <p:spPr>
          <a:xfrm>
            <a:off x="438150" y="1672167"/>
            <a:ext cx="3833700" cy="3581700"/>
          </a:xfrm>
          <a:prstGeom prst="rect">
            <a:avLst/>
          </a:prstGeom>
          <a:noFill/>
          <a:ln>
            <a:noFill/>
          </a:ln>
        </p:spPr>
        <p:txBody>
          <a:bodyPr anchorCtr="0" anchor="t" bIns="35550" lIns="35550" spcFirstLastPara="1" rIns="35550" wrap="square" tIns="35550"/>
          <a:lstStyle>
            <a:lvl1pPr indent="-228600" lvl="0" marL="457200" marR="0" rtl="0" algn="l">
              <a:lnSpc>
                <a:spcPct val="100000"/>
              </a:lnSpc>
              <a:spcBef>
                <a:spcPts val="800"/>
              </a:spcBef>
              <a:spcAft>
                <a:spcPts val="0"/>
              </a:spcAft>
              <a:buClr>
                <a:srgbClr val="4E4540"/>
              </a:buClr>
              <a:buSzPts val="1400"/>
              <a:buFont typeface="Helvetica Neue"/>
              <a:buNone/>
              <a:defRPr b="0" i="0" sz="1200" u="none" cap="none" strike="noStrike">
                <a:solidFill>
                  <a:srgbClr val="4E4540"/>
                </a:solidFill>
                <a:latin typeface="Helvetica Neue"/>
                <a:ea typeface="Helvetica Neue"/>
                <a:cs typeface="Helvetica Neue"/>
                <a:sym typeface="Helvetica Neue"/>
              </a:defRPr>
            </a:lvl1pPr>
            <a:lvl2pPr indent="-228600" lvl="1" marL="914400" marR="0" rtl="0" algn="l">
              <a:lnSpc>
                <a:spcPct val="100000"/>
              </a:lnSpc>
              <a:spcBef>
                <a:spcPts val="800"/>
              </a:spcBef>
              <a:spcAft>
                <a:spcPts val="0"/>
              </a:spcAft>
              <a:buClr>
                <a:srgbClr val="4E4540"/>
              </a:buClr>
              <a:buSzPts val="1200"/>
              <a:buFont typeface="Helvetica Neue"/>
              <a:buNone/>
              <a:defRPr b="0" i="0" sz="1200" u="none" cap="none" strike="noStrike">
                <a:solidFill>
                  <a:srgbClr val="4E4540"/>
                </a:solidFill>
                <a:latin typeface="Helvetica Neue"/>
                <a:ea typeface="Helvetica Neue"/>
                <a:cs typeface="Helvetica Neue"/>
                <a:sym typeface="Helvetica Neue"/>
              </a:defRPr>
            </a:lvl2pPr>
            <a:lvl3pPr indent="-228600" lvl="2" marL="13716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3pPr>
            <a:lvl4pPr indent="-228600" lvl="3" marL="18288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4pPr>
            <a:lvl5pPr indent="-228600" lvl="4" marL="22860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11" name="Shape 211"/>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pic>
        <p:nvPicPr>
          <p:cNvPr id="212" name="Shape 212"/>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213" name="Shape 213"/>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214" name="Shape 214"/>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Big" showMasterSp="0">
  <p:cSld name="Title &amp; Bullets Big">
    <p:spTree>
      <p:nvGrpSpPr>
        <p:cNvPr id="215" name="Shape 215"/>
        <p:cNvGrpSpPr/>
        <p:nvPr/>
      </p:nvGrpSpPr>
      <p:grpSpPr>
        <a:xfrm>
          <a:off x="0" y="0"/>
          <a:ext cx="0" cy="0"/>
          <a:chOff x="0" y="0"/>
          <a:chExt cx="0" cy="0"/>
        </a:xfrm>
      </p:grpSpPr>
      <p:sp>
        <p:nvSpPr>
          <p:cNvPr id="216" name="Shape 216"/>
          <p:cNvSpPr txBox="1"/>
          <p:nvPr>
            <p:ph type="title"/>
          </p:nvPr>
        </p:nvSpPr>
        <p:spPr>
          <a:xfrm>
            <a:off x="419100" y="1027865"/>
            <a:ext cx="3833700" cy="591300"/>
          </a:xfrm>
          <a:prstGeom prst="rect">
            <a:avLst/>
          </a:prstGeom>
          <a:noFill/>
          <a:ln>
            <a:noFill/>
          </a:ln>
        </p:spPr>
        <p:txBody>
          <a:bodyPr anchorCtr="0" anchor="b" bIns="35550" lIns="35550" spcFirstLastPara="1" rIns="35550" wrap="square" tIns="35550"/>
          <a:lstStyle>
            <a:lvl1pPr indent="0" lvl="0" marL="0" marR="0" rtl="0" algn="l">
              <a:lnSpc>
                <a:spcPct val="80000"/>
              </a:lnSpc>
              <a:spcBef>
                <a:spcPts val="0"/>
              </a:spcBef>
              <a:spcAft>
                <a:spcPts val="0"/>
              </a:spcAft>
              <a:buClr>
                <a:srgbClr val="0B4D6A"/>
              </a:buClr>
              <a:buSzPts val="500"/>
              <a:buFont typeface="Helvetica Neue"/>
              <a:buNone/>
              <a:defRPr b="1" i="0" sz="26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sp>
        <p:nvSpPr>
          <p:cNvPr id="217" name="Shape 217"/>
          <p:cNvSpPr txBox="1"/>
          <p:nvPr>
            <p:ph idx="1" type="body"/>
          </p:nvPr>
        </p:nvSpPr>
        <p:spPr>
          <a:xfrm>
            <a:off x="438150" y="1883833"/>
            <a:ext cx="5960100" cy="3669600"/>
          </a:xfrm>
          <a:prstGeom prst="rect">
            <a:avLst/>
          </a:prstGeom>
          <a:noFill/>
          <a:ln>
            <a:noFill/>
          </a:ln>
        </p:spPr>
        <p:txBody>
          <a:bodyPr anchorCtr="0" anchor="t" bIns="35550" lIns="35550" spcFirstLastPara="1" rIns="35550" wrap="square" tIns="35550"/>
          <a:lstStyle>
            <a:lvl1pPr indent="-317500" lvl="0" marL="457200" marR="0" rtl="0" algn="l">
              <a:lnSpc>
                <a:spcPct val="150000"/>
              </a:lnSpc>
              <a:spcBef>
                <a:spcPts val="1200"/>
              </a:spcBef>
              <a:spcAft>
                <a:spcPts val="0"/>
              </a:spcAft>
              <a:buClr>
                <a:srgbClr val="4E4540"/>
              </a:buClr>
              <a:buSzPts val="1400"/>
              <a:buFont typeface="Helvetica Neue"/>
              <a:buChar char="●"/>
              <a:defRPr b="0" i="0" sz="1500" u="none" cap="none" strike="noStrike">
                <a:solidFill>
                  <a:srgbClr val="4E4540"/>
                </a:solidFill>
                <a:latin typeface="Helvetica Neue"/>
                <a:ea typeface="Helvetica Neue"/>
                <a:cs typeface="Helvetica Neue"/>
                <a:sym typeface="Helvetica Neue"/>
              </a:defRPr>
            </a:lvl1pPr>
            <a:lvl2pPr indent="-304800" lvl="1" marL="914400" marR="0" rtl="0" algn="l">
              <a:lnSpc>
                <a:spcPct val="150000"/>
              </a:lnSpc>
              <a:spcBef>
                <a:spcPts val="1200"/>
              </a:spcBef>
              <a:spcAft>
                <a:spcPts val="0"/>
              </a:spcAft>
              <a:buClr>
                <a:srgbClr val="4E4540"/>
              </a:buClr>
              <a:buSzPts val="1200"/>
              <a:buFont typeface="Helvetica Neue"/>
              <a:buChar char="○"/>
              <a:defRPr b="0" i="0" sz="1500" u="none" cap="none" strike="noStrike">
                <a:solidFill>
                  <a:srgbClr val="4E4540"/>
                </a:solidFill>
                <a:latin typeface="Helvetica Neue"/>
                <a:ea typeface="Helvetica Neue"/>
                <a:cs typeface="Helvetica Neue"/>
                <a:sym typeface="Helvetica Neue"/>
              </a:defRPr>
            </a:lvl2pPr>
            <a:lvl3pPr indent="-285750" lvl="2" marL="1371600" marR="0" rtl="0" algn="l">
              <a:lnSpc>
                <a:spcPct val="150000"/>
              </a:lnSpc>
              <a:spcBef>
                <a:spcPts val="1200"/>
              </a:spcBef>
              <a:spcAft>
                <a:spcPts val="0"/>
              </a:spcAft>
              <a:buClr>
                <a:srgbClr val="4E4540"/>
              </a:buClr>
              <a:buSzPts val="900"/>
              <a:buFont typeface="Helvetica Neue"/>
              <a:buChar char="■"/>
              <a:defRPr b="0" i="0" sz="1500" u="none" cap="none" strike="noStrike">
                <a:solidFill>
                  <a:srgbClr val="4E4540"/>
                </a:solidFill>
                <a:latin typeface="Helvetica Neue"/>
                <a:ea typeface="Helvetica Neue"/>
                <a:cs typeface="Helvetica Neue"/>
                <a:sym typeface="Helvetica Neue"/>
              </a:defRPr>
            </a:lvl3pPr>
            <a:lvl4pPr indent="-298450" lvl="3" marL="1828800" marR="0" rtl="0" algn="l">
              <a:lnSpc>
                <a:spcPct val="150000"/>
              </a:lnSpc>
              <a:spcBef>
                <a:spcPts val="1200"/>
              </a:spcBef>
              <a:spcAft>
                <a:spcPts val="0"/>
              </a:spcAft>
              <a:buClr>
                <a:srgbClr val="4E4540"/>
              </a:buClr>
              <a:buSzPts val="1100"/>
              <a:buFont typeface="Helvetica Neue"/>
              <a:buChar char="●"/>
              <a:defRPr b="0" i="0" sz="1500" u="none" cap="none" strike="noStrike">
                <a:solidFill>
                  <a:srgbClr val="4E4540"/>
                </a:solidFill>
                <a:latin typeface="Helvetica Neue"/>
                <a:ea typeface="Helvetica Neue"/>
                <a:cs typeface="Helvetica Neue"/>
                <a:sym typeface="Helvetica Neue"/>
              </a:defRPr>
            </a:lvl4pPr>
            <a:lvl5pPr indent="-298450" lvl="4" marL="2286000" marR="0" rtl="0" algn="l">
              <a:lnSpc>
                <a:spcPct val="150000"/>
              </a:lnSpc>
              <a:spcBef>
                <a:spcPts val="1200"/>
              </a:spcBef>
              <a:spcAft>
                <a:spcPts val="0"/>
              </a:spcAft>
              <a:buClr>
                <a:srgbClr val="4E4540"/>
              </a:buClr>
              <a:buSzPts val="1100"/>
              <a:buFont typeface="Helvetica Neue"/>
              <a:buChar char="○"/>
              <a:defRPr b="0" i="0" sz="1500" u="none" cap="none" strike="noStrike">
                <a:solidFill>
                  <a:srgbClr val="4E4540"/>
                </a:solidFill>
                <a:latin typeface="Helvetica Neue"/>
                <a:ea typeface="Helvetica Neue"/>
                <a:cs typeface="Helvetica Neue"/>
                <a:sym typeface="Helvetica Neue"/>
              </a:defRPr>
            </a:lvl5pPr>
            <a:lvl6pPr indent="-285750" lvl="5" marL="2743200" marR="0" rtl="0" algn="l">
              <a:lnSpc>
                <a:spcPct val="15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5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5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5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18" name="Shape 218"/>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pic>
        <p:nvPicPr>
          <p:cNvPr id="219" name="Shape 219"/>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220" name="Shape 220"/>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221" name="Shape 221"/>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showMasterSp="0">
  <p:cSld name="Thanks">
    <p:bg>
      <p:bgPr>
        <a:solidFill>
          <a:srgbClr val="DA1A32"/>
        </a:solidFill>
      </p:bgPr>
    </p:bg>
    <p:spTree>
      <p:nvGrpSpPr>
        <p:cNvPr id="222" name="Shape 222"/>
        <p:cNvGrpSpPr/>
        <p:nvPr/>
      </p:nvGrpSpPr>
      <p:grpSpPr>
        <a:xfrm>
          <a:off x="0" y="0"/>
          <a:ext cx="0" cy="0"/>
          <a:chOff x="0" y="0"/>
          <a:chExt cx="0" cy="0"/>
        </a:xfrm>
      </p:grpSpPr>
      <p:sp>
        <p:nvSpPr>
          <p:cNvPr id="223" name="Shape 223"/>
          <p:cNvSpPr txBox="1"/>
          <p:nvPr>
            <p:ph type="title"/>
          </p:nvPr>
        </p:nvSpPr>
        <p:spPr>
          <a:xfrm>
            <a:off x="466725" y="1079500"/>
            <a:ext cx="7810500" cy="1936800"/>
          </a:xfrm>
          <a:prstGeom prst="rect">
            <a:avLst/>
          </a:prstGeom>
          <a:noFill/>
          <a:ln>
            <a:noFill/>
          </a:ln>
        </p:spPr>
        <p:txBody>
          <a:bodyPr anchorCtr="0" anchor="b" bIns="35550" lIns="35550" spcFirstLastPara="1" rIns="35550" wrap="square" tIns="35550"/>
          <a:lstStyle>
            <a:lvl1pPr indent="0" lvl="0" marL="0" marR="0" rtl="0" algn="l">
              <a:lnSpc>
                <a:spcPct val="100000"/>
              </a:lnSpc>
              <a:spcBef>
                <a:spcPts val="0"/>
              </a:spcBef>
              <a:spcAft>
                <a:spcPts val="0"/>
              </a:spcAft>
              <a:buClr>
                <a:srgbClr val="FFFFFF"/>
              </a:buClr>
              <a:buSzPts val="500"/>
              <a:buFont typeface="Helvetica Neue"/>
              <a:buNone/>
              <a:defRPr b="1" i="0" sz="35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pic>
        <p:nvPicPr>
          <p:cNvPr id="224" name="Shape 224"/>
          <p:cNvPicPr preferRelativeResize="0"/>
          <p:nvPr/>
        </p:nvPicPr>
        <p:blipFill rotWithShape="1">
          <a:blip r:embed="rId2">
            <a:alphaModFix/>
          </a:blip>
          <a:srcRect b="0" l="0" r="0" t="0"/>
          <a:stretch/>
        </p:blipFill>
        <p:spPr>
          <a:xfrm>
            <a:off x="436597" y="302492"/>
            <a:ext cx="1071747" cy="190708"/>
          </a:xfrm>
          <a:prstGeom prst="rect">
            <a:avLst/>
          </a:prstGeom>
          <a:noFill/>
          <a:ln>
            <a:noFill/>
          </a:ln>
        </p:spPr>
      </p:pic>
      <p:sp>
        <p:nvSpPr>
          <p:cNvPr id="225" name="Shape 225"/>
          <p:cNvSpPr txBox="1"/>
          <p:nvPr>
            <p:ph idx="1" type="body"/>
          </p:nvPr>
        </p:nvSpPr>
        <p:spPr>
          <a:xfrm>
            <a:off x="468344" y="3013604"/>
            <a:ext cx="1199400" cy="349200"/>
          </a:xfrm>
          <a:prstGeom prst="rect">
            <a:avLst/>
          </a:prstGeom>
          <a:noFill/>
          <a:ln>
            <a:noFill/>
          </a:ln>
        </p:spPr>
        <p:txBody>
          <a:bodyPr anchorCtr="0" anchor="t" bIns="35550" lIns="35550" spcFirstLastPara="1" rIns="35550" wrap="square" tIns="35550"/>
          <a:lstStyle>
            <a:lvl1pPr indent="-228600" lvl="0" marL="457200" marR="0" rtl="0" algn="l">
              <a:lnSpc>
                <a:spcPct val="100000"/>
              </a:lnSpc>
              <a:spcBef>
                <a:spcPts val="0"/>
              </a:spcBef>
              <a:spcAft>
                <a:spcPts val="0"/>
              </a:spcAft>
              <a:buClr>
                <a:srgbClr val="FFFFFF"/>
              </a:buClr>
              <a:buSzPts val="1400"/>
              <a:buFont typeface="Helvetica Neue"/>
              <a:buNone/>
              <a:defRPr b="0" i="0" sz="19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226" name="Shape 226"/>
          <p:cNvPicPr preferRelativeResize="0"/>
          <p:nvPr/>
        </p:nvPicPr>
        <p:blipFill rotWithShape="1">
          <a:blip r:embed="rId3">
            <a:alphaModFix/>
          </a:blip>
          <a:srcRect b="0" l="0" r="0" t="0"/>
          <a:stretch/>
        </p:blipFill>
        <p:spPr>
          <a:xfrm>
            <a:off x="564408" y="4565550"/>
            <a:ext cx="433059" cy="433064"/>
          </a:xfrm>
          <a:prstGeom prst="rect">
            <a:avLst/>
          </a:prstGeom>
          <a:noFill/>
          <a:ln>
            <a:noFill/>
          </a:ln>
        </p:spPr>
      </p:pic>
      <p:sp>
        <p:nvSpPr>
          <p:cNvPr id="227" name="Shape 227"/>
          <p:cNvSpPr txBox="1"/>
          <p:nvPr>
            <p:ph idx="2" type="body"/>
          </p:nvPr>
        </p:nvSpPr>
        <p:spPr>
          <a:xfrm>
            <a:off x="1091556" y="4697786"/>
            <a:ext cx="655200" cy="206400"/>
          </a:xfrm>
          <a:prstGeom prst="rect">
            <a:avLst/>
          </a:prstGeom>
          <a:noFill/>
          <a:ln>
            <a:noFill/>
          </a:ln>
        </p:spPr>
        <p:txBody>
          <a:bodyPr anchorCtr="0" anchor="ctr" bIns="35550" lIns="35550" spcFirstLastPara="1" rIns="35550" wrap="square" tIns="35550"/>
          <a:lstStyle>
            <a:lvl1pPr indent="-228600" lvl="0" marL="457200" marR="0" rtl="0" algn="ctr">
              <a:lnSpc>
                <a:spcPct val="100000"/>
              </a:lnSpc>
              <a:spcBef>
                <a:spcPts val="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228" name="Shape 228"/>
          <p:cNvPicPr preferRelativeResize="0"/>
          <p:nvPr/>
        </p:nvPicPr>
        <p:blipFill rotWithShape="1">
          <a:blip r:embed="rId4">
            <a:alphaModFix/>
          </a:blip>
          <a:srcRect b="0" l="0" r="0" t="0"/>
          <a:stretch/>
        </p:blipFill>
        <p:spPr>
          <a:xfrm>
            <a:off x="1964583" y="4565550"/>
            <a:ext cx="433059" cy="433064"/>
          </a:xfrm>
          <a:prstGeom prst="rect">
            <a:avLst/>
          </a:prstGeom>
          <a:noFill/>
          <a:ln>
            <a:noFill/>
          </a:ln>
        </p:spPr>
      </p:pic>
      <p:pic>
        <p:nvPicPr>
          <p:cNvPr id="229" name="Shape 229"/>
          <p:cNvPicPr preferRelativeResize="0"/>
          <p:nvPr/>
        </p:nvPicPr>
        <p:blipFill rotWithShape="1">
          <a:blip r:embed="rId5">
            <a:alphaModFix/>
          </a:blip>
          <a:srcRect b="0" l="0" r="0" t="0"/>
          <a:stretch/>
        </p:blipFill>
        <p:spPr>
          <a:xfrm>
            <a:off x="4946665" y="4565550"/>
            <a:ext cx="433059" cy="433064"/>
          </a:xfrm>
          <a:prstGeom prst="rect">
            <a:avLst/>
          </a:prstGeom>
          <a:noFill/>
          <a:ln>
            <a:noFill/>
          </a:ln>
        </p:spPr>
      </p:pic>
      <p:pic>
        <p:nvPicPr>
          <p:cNvPr id="230" name="Shape 230"/>
          <p:cNvPicPr preferRelativeResize="0"/>
          <p:nvPr/>
        </p:nvPicPr>
        <p:blipFill rotWithShape="1">
          <a:blip r:embed="rId6">
            <a:alphaModFix/>
          </a:blip>
          <a:srcRect b="0" l="0" r="0" t="0"/>
          <a:stretch/>
        </p:blipFill>
        <p:spPr>
          <a:xfrm>
            <a:off x="3531800" y="4571013"/>
            <a:ext cx="433254" cy="433262"/>
          </a:xfrm>
          <a:prstGeom prst="rect">
            <a:avLst/>
          </a:prstGeom>
          <a:noFill/>
          <a:ln>
            <a:noFill/>
          </a:ln>
        </p:spPr>
      </p:pic>
      <p:sp>
        <p:nvSpPr>
          <p:cNvPr id="231" name="Shape 231"/>
          <p:cNvSpPr/>
          <p:nvPr/>
        </p:nvSpPr>
        <p:spPr>
          <a:xfrm>
            <a:off x="2481755" y="4697786"/>
            <a:ext cx="810600" cy="206400"/>
          </a:xfrm>
          <a:prstGeom prst="rect">
            <a:avLst/>
          </a:prstGeom>
          <a:no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a:buNone/>
            </a:pPr>
            <a:r>
              <a:rPr b="1" i="0" lang="en" sz="1000" u="none" cap="none" strike="noStrike">
                <a:solidFill>
                  <a:srgbClr val="FFFFFF"/>
                </a:solidFill>
                <a:latin typeface="Helvetica Neue"/>
                <a:ea typeface="Helvetica Neue"/>
                <a:cs typeface="Helvetica Neue"/>
                <a:sym typeface="Helvetica Neue"/>
              </a:rPr>
              <a:t>@OpenStack</a:t>
            </a:r>
            <a:endParaRPr sz="500"/>
          </a:p>
        </p:txBody>
      </p:sp>
      <p:sp>
        <p:nvSpPr>
          <p:cNvPr id="232" name="Shape 232"/>
          <p:cNvSpPr txBox="1"/>
          <p:nvPr>
            <p:ph idx="3" type="body"/>
          </p:nvPr>
        </p:nvSpPr>
        <p:spPr>
          <a:xfrm>
            <a:off x="4061436" y="4697786"/>
            <a:ext cx="655200" cy="206400"/>
          </a:xfrm>
          <a:prstGeom prst="rect">
            <a:avLst/>
          </a:prstGeom>
          <a:noFill/>
          <a:ln>
            <a:noFill/>
          </a:ln>
        </p:spPr>
        <p:txBody>
          <a:bodyPr anchorCtr="0" anchor="ctr" bIns="35550" lIns="35550" spcFirstLastPara="1" rIns="35550" wrap="square" tIns="35550"/>
          <a:lstStyle>
            <a:lvl1pPr indent="-228600" lvl="0" marL="457200" marR="0" rtl="0" algn="ctr">
              <a:lnSpc>
                <a:spcPct val="100000"/>
              </a:lnSpc>
              <a:spcBef>
                <a:spcPts val="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33" name="Shape 233"/>
          <p:cNvSpPr txBox="1"/>
          <p:nvPr>
            <p:ph idx="4" type="body"/>
          </p:nvPr>
        </p:nvSpPr>
        <p:spPr>
          <a:xfrm>
            <a:off x="5485233" y="4697786"/>
            <a:ext cx="1363800" cy="206400"/>
          </a:xfrm>
          <a:prstGeom prst="rect">
            <a:avLst/>
          </a:prstGeom>
          <a:noFill/>
          <a:ln>
            <a:noFill/>
          </a:ln>
        </p:spPr>
        <p:txBody>
          <a:bodyPr anchorCtr="0" anchor="ctr" bIns="35550" lIns="35550" spcFirstLastPara="1" rIns="35550" wrap="square" tIns="35550"/>
          <a:lstStyle>
            <a:lvl1pPr indent="-228600" lvl="0" marL="457200" marR="0" rtl="0" algn="ctr">
              <a:lnSpc>
                <a:spcPct val="100000"/>
              </a:lnSpc>
              <a:spcBef>
                <a:spcPts val="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34" name="Shape 234"/>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d Cover" showMasterSp="0" type="title">
  <p:cSld name="TITLE">
    <p:bg>
      <p:bgPr>
        <a:solidFill>
          <a:srgbClr val="DA1A32"/>
        </a:solidFill>
      </p:bgPr>
    </p:bg>
    <p:spTree>
      <p:nvGrpSpPr>
        <p:cNvPr id="235" name="Shape 235"/>
        <p:cNvGrpSpPr/>
        <p:nvPr/>
      </p:nvGrpSpPr>
      <p:grpSpPr>
        <a:xfrm>
          <a:off x="0" y="0"/>
          <a:ext cx="0" cy="0"/>
          <a:chOff x="0" y="0"/>
          <a:chExt cx="0" cy="0"/>
        </a:xfrm>
      </p:grpSpPr>
      <p:sp>
        <p:nvSpPr>
          <p:cNvPr id="236" name="Shape 236"/>
          <p:cNvSpPr txBox="1"/>
          <p:nvPr>
            <p:ph type="title"/>
          </p:nvPr>
        </p:nvSpPr>
        <p:spPr>
          <a:xfrm>
            <a:off x="466725" y="2005542"/>
            <a:ext cx="7810500" cy="1936800"/>
          </a:xfrm>
          <a:prstGeom prst="rect">
            <a:avLst/>
          </a:prstGeom>
          <a:noFill/>
          <a:ln>
            <a:noFill/>
          </a:ln>
        </p:spPr>
        <p:txBody>
          <a:bodyPr anchorCtr="0" anchor="ctr" bIns="35550" lIns="35550" spcFirstLastPara="1" rIns="35550" wrap="square" tIns="35550"/>
          <a:lstStyle>
            <a:lvl1pPr indent="0" lvl="0" marL="0" marR="0" rtl="0" algn="l">
              <a:lnSpc>
                <a:spcPct val="100000"/>
              </a:lnSpc>
              <a:spcBef>
                <a:spcPts val="0"/>
              </a:spcBef>
              <a:spcAft>
                <a:spcPts val="0"/>
              </a:spcAft>
              <a:buClr>
                <a:srgbClr val="FFFFFF"/>
              </a:buClr>
              <a:buSzPts val="500"/>
              <a:buFont typeface="Helvetica Neue"/>
              <a:buNone/>
              <a:defRPr b="1" i="0" sz="35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pic>
        <p:nvPicPr>
          <p:cNvPr id="237" name="Shape 237"/>
          <p:cNvPicPr preferRelativeResize="0"/>
          <p:nvPr/>
        </p:nvPicPr>
        <p:blipFill rotWithShape="1">
          <a:blip r:embed="rId2">
            <a:alphaModFix/>
          </a:blip>
          <a:srcRect b="0" l="0" r="0" t="0"/>
          <a:stretch/>
        </p:blipFill>
        <p:spPr>
          <a:xfrm>
            <a:off x="436597" y="302492"/>
            <a:ext cx="1071747" cy="190708"/>
          </a:xfrm>
          <a:prstGeom prst="rect">
            <a:avLst/>
          </a:prstGeom>
          <a:noFill/>
          <a:ln>
            <a:noFill/>
          </a:ln>
        </p:spPr>
      </p:pic>
      <p:sp>
        <p:nvSpPr>
          <p:cNvPr id="238" name="Shape 238"/>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ue Cover + Info" showMasterSp="0">
  <p:cSld name="Blue Cover + Info">
    <p:bg>
      <p:bgPr>
        <a:solidFill>
          <a:srgbClr val="0B4D6A"/>
        </a:solidFill>
      </p:bgPr>
    </p:bg>
    <p:spTree>
      <p:nvGrpSpPr>
        <p:cNvPr id="239" name="Shape 239"/>
        <p:cNvGrpSpPr/>
        <p:nvPr/>
      </p:nvGrpSpPr>
      <p:grpSpPr>
        <a:xfrm>
          <a:off x="0" y="0"/>
          <a:ext cx="0" cy="0"/>
          <a:chOff x="0" y="0"/>
          <a:chExt cx="0" cy="0"/>
        </a:xfrm>
      </p:grpSpPr>
      <p:sp>
        <p:nvSpPr>
          <p:cNvPr id="240" name="Shape 240"/>
          <p:cNvSpPr txBox="1"/>
          <p:nvPr>
            <p:ph type="title"/>
          </p:nvPr>
        </p:nvSpPr>
        <p:spPr>
          <a:xfrm>
            <a:off x="466725" y="1079500"/>
            <a:ext cx="7810500" cy="1936800"/>
          </a:xfrm>
          <a:prstGeom prst="rect">
            <a:avLst/>
          </a:prstGeom>
          <a:noFill/>
          <a:ln>
            <a:noFill/>
          </a:ln>
        </p:spPr>
        <p:txBody>
          <a:bodyPr anchorCtr="0" anchor="b" bIns="35550" lIns="35550" spcFirstLastPara="1" rIns="35550" wrap="square" tIns="35550"/>
          <a:lstStyle>
            <a:lvl1pPr indent="0" lvl="0" marL="0" marR="0" rtl="0" algn="l">
              <a:lnSpc>
                <a:spcPct val="100000"/>
              </a:lnSpc>
              <a:spcBef>
                <a:spcPts val="0"/>
              </a:spcBef>
              <a:spcAft>
                <a:spcPts val="0"/>
              </a:spcAft>
              <a:buClr>
                <a:srgbClr val="FFFFFF"/>
              </a:buClr>
              <a:buSzPts val="500"/>
              <a:buFont typeface="Helvetica Neue"/>
              <a:buNone/>
              <a:defRPr b="1" i="0" sz="35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pic>
        <p:nvPicPr>
          <p:cNvPr id="241" name="Shape 241"/>
          <p:cNvPicPr preferRelativeResize="0"/>
          <p:nvPr/>
        </p:nvPicPr>
        <p:blipFill rotWithShape="1">
          <a:blip r:embed="rId2">
            <a:alphaModFix/>
          </a:blip>
          <a:srcRect b="0" l="0" r="0" t="0"/>
          <a:stretch/>
        </p:blipFill>
        <p:spPr>
          <a:xfrm>
            <a:off x="436597" y="302492"/>
            <a:ext cx="1071747" cy="190708"/>
          </a:xfrm>
          <a:prstGeom prst="rect">
            <a:avLst/>
          </a:prstGeom>
          <a:noFill/>
          <a:ln>
            <a:noFill/>
          </a:ln>
        </p:spPr>
      </p:pic>
      <p:sp>
        <p:nvSpPr>
          <p:cNvPr id="242" name="Shape 242"/>
          <p:cNvSpPr txBox="1"/>
          <p:nvPr>
            <p:ph idx="1" type="body"/>
          </p:nvPr>
        </p:nvSpPr>
        <p:spPr>
          <a:xfrm>
            <a:off x="468344" y="3013604"/>
            <a:ext cx="2152500" cy="349200"/>
          </a:xfrm>
          <a:prstGeom prst="rect">
            <a:avLst/>
          </a:prstGeom>
          <a:noFill/>
          <a:ln>
            <a:noFill/>
          </a:ln>
        </p:spPr>
        <p:txBody>
          <a:bodyPr anchorCtr="0" anchor="t" bIns="35550" lIns="35550" spcFirstLastPara="1" rIns="35550" wrap="square" tIns="35550"/>
          <a:lstStyle>
            <a:lvl1pPr indent="-228600" lvl="0" marL="457200" marR="0" rtl="0" algn="l">
              <a:lnSpc>
                <a:spcPct val="100000"/>
              </a:lnSpc>
              <a:spcBef>
                <a:spcPts val="0"/>
              </a:spcBef>
              <a:spcAft>
                <a:spcPts val="0"/>
              </a:spcAft>
              <a:buClr>
                <a:srgbClr val="FFFFFF"/>
              </a:buClr>
              <a:buSzPts val="1400"/>
              <a:buFont typeface="Helvetica Neue"/>
              <a:buNone/>
              <a:defRPr b="0" i="0" sz="19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43" name="Shape 243"/>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Cover + Info" showMasterSp="0">
  <p:cSld name="Grey Cover + Info">
    <p:bg>
      <p:bgPr>
        <a:solidFill>
          <a:srgbClr val="EBEBEB"/>
        </a:solidFill>
      </p:bgPr>
    </p:bg>
    <p:spTree>
      <p:nvGrpSpPr>
        <p:cNvPr id="244" name="Shape 244"/>
        <p:cNvGrpSpPr/>
        <p:nvPr/>
      </p:nvGrpSpPr>
      <p:grpSpPr>
        <a:xfrm>
          <a:off x="0" y="0"/>
          <a:ext cx="0" cy="0"/>
          <a:chOff x="0" y="0"/>
          <a:chExt cx="0" cy="0"/>
        </a:xfrm>
      </p:grpSpPr>
      <p:sp>
        <p:nvSpPr>
          <p:cNvPr id="245" name="Shape 245"/>
          <p:cNvSpPr txBox="1"/>
          <p:nvPr>
            <p:ph type="title"/>
          </p:nvPr>
        </p:nvSpPr>
        <p:spPr>
          <a:xfrm>
            <a:off x="466725" y="1079500"/>
            <a:ext cx="7810500" cy="1936800"/>
          </a:xfrm>
          <a:prstGeom prst="rect">
            <a:avLst/>
          </a:prstGeom>
          <a:noFill/>
          <a:ln>
            <a:noFill/>
          </a:ln>
        </p:spPr>
        <p:txBody>
          <a:bodyPr anchorCtr="0" anchor="b" bIns="35550" lIns="35550" spcFirstLastPara="1" rIns="35550" wrap="square" tIns="35550"/>
          <a:lstStyle>
            <a:lvl1pPr indent="0" lvl="0"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sp>
        <p:nvSpPr>
          <p:cNvPr id="246" name="Shape 246"/>
          <p:cNvSpPr txBox="1"/>
          <p:nvPr>
            <p:ph idx="1" type="body"/>
          </p:nvPr>
        </p:nvSpPr>
        <p:spPr>
          <a:xfrm>
            <a:off x="468344" y="3013604"/>
            <a:ext cx="1713000" cy="285900"/>
          </a:xfrm>
          <a:prstGeom prst="rect">
            <a:avLst/>
          </a:prstGeom>
          <a:noFill/>
          <a:ln>
            <a:noFill/>
          </a:ln>
        </p:spPr>
        <p:txBody>
          <a:bodyPr anchorCtr="0" anchor="t" bIns="35550" lIns="35550" spcFirstLastPara="1" rIns="35550" wrap="square" tIns="35550"/>
          <a:lstStyle>
            <a:lvl1pPr indent="-228600" lvl="0" marL="457200" marR="0" rtl="0" algn="l">
              <a:lnSpc>
                <a:spcPct val="100000"/>
              </a:lnSpc>
              <a:spcBef>
                <a:spcPts val="600"/>
              </a:spcBef>
              <a:spcAft>
                <a:spcPts val="0"/>
              </a:spcAft>
              <a:buClr>
                <a:srgbClr val="4E4540"/>
              </a:buClr>
              <a:buSzPts val="1400"/>
              <a:buFont typeface="Helvetica Neue"/>
              <a:buNone/>
              <a:defRPr b="0" i="0" sz="1500" u="none" cap="none" strike="noStrike">
                <a:solidFill>
                  <a:srgbClr val="4E4540"/>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247" name="Shape 247"/>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sp>
        <p:nvSpPr>
          <p:cNvPr id="248" name="Shape 248"/>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howMasterSp="0">
  <p:cSld name="Title">
    <p:spTree>
      <p:nvGrpSpPr>
        <p:cNvPr id="249" name="Shape 249"/>
        <p:cNvGrpSpPr/>
        <p:nvPr/>
      </p:nvGrpSpPr>
      <p:grpSpPr>
        <a:xfrm>
          <a:off x="0" y="0"/>
          <a:ext cx="0" cy="0"/>
          <a:chOff x="0" y="0"/>
          <a:chExt cx="0" cy="0"/>
        </a:xfrm>
      </p:grpSpPr>
      <p:sp>
        <p:nvSpPr>
          <p:cNvPr id="250" name="Shape 250"/>
          <p:cNvSpPr txBox="1"/>
          <p:nvPr>
            <p:ph type="title"/>
          </p:nvPr>
        </p:nvSpPr>
        <p:spPr>
          <a:xfrm>
            <a:off x="514350" y="1889125"/>
            <a:ext cx="7810500" cy="1936800"/>
          </a:xfrm>
          <a:prstGeom prst="rect">
            <a:avLst/>
          </a:prstGeom>
          <a:noFill/>
          <a:ln>
            <a:noFill/>
          </a:ln>
        </p:spPr>
        <p:txBody>
          <a:bodyPr anchorCtr="0" anchor="ctr" bIns="35550" lIns="35550" spcFirstLastPara="1" rIns="35550" wrap="square" tIns="35550"/>
          <a:lstStyle>
            <a:lvl1pPr indent="0" lvl="0"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sp>
        <p:nvSpPr>
          <p:cNvPr id="251" name="Shape 251"/>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pic>
        <p:nvPicPr>
          <p:cNvPr id="252" name="Shape 252"/>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sp>
        <p:nvSpPr>
          <p:cNvPr id="253" name="Shape 253"/>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ro, Title &amp; Text" showMasterSp="0">
  <p:cSld name="Intro, Title &amp; Text">
    <p:spTree>
      <p:nvGrpSpPr>
        <p:cNvPr id="254" name="Shape 254"/>
        <p:cNvGrpSpPr/>
        <p:nvPr/>
      </p:nvGrpSpPr>
      <p:grpSpPr>
        <a:xfrm>
          <a:off x="0" y="0"/>
          <a:ext cx="0" cy="0"/>
          <a:chOff x="0" y="0"/>
          <a:chExt cx="0" cy="0"/>
        </a:xfrm>
      </p:grpSpPr>
      <p:sp>
        <p:nvSpPr>
          <p:cNvPr id="255" name="Shape 255"/>
          <p:cNvSpPr txBox="1"/>
          <p:nvPr>
            <p:ph type="title"/>
          </p:nvPr>
        </p:nvSpPr>
        <p:spPr>
          <a:xfrm>
            <a:off x="419100" y="1027865"/>
            <a:ext cx="4923000" cy="591300"/>
          </a:xfrm>
          <a:prstGeom prst="rect">
            <a:avLst/>
          </a:prstGeom>
          <a:noFill/>
          <a:ln>
            <a:noFill/>
          </a:ln>
        </p:spPr>
        <p:txBody>
          <a:bodyPr anchorCtr="0" anchor="b" bIns="35550" lIns="35550" spcFirstLastPara="1" rIns="35550" wrap="square" tIns="35550"/>
          <a:lstStyle>
            <a:lvl1pPr indent="0" lvl="0" marL="0" marR="0" rtl="0" algn="l">
              <a:lnSpc>
                <a:spcPct val="80000"/>
              </a:lnSpc>
              <a:spcBef>
                <a:spcPts val="0"/>
              </a:spcBef>
              <a:spcAft>
                <a:spcPts val="0"/>
              </a:spcAft>
              <a:buClr>
                <a:srgbClr val="0B4D6A"/>
              </a:buClr>
              <a:buSzPts val="500"/>
              <a:buFont typeface="Helvetica Neue"/>
              <a:buNone/>
              <a:defRPr b="1" i="0" sz="26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sp>
        <p:nvSpPr>
          <p:cNvPr id="256" name="Shape 256"/>
          <p:cNvSpPr txBox="1"/>
          <p:nvPr>
            <p:ph idx="1" type="body"/>
          </p:nvPr>
        </p:nvSpPr>
        <p:spPr>
          <a:xfrm>
            <a:off x="438150" y="1672167"/>
            <a:ext cx="3833700" cy="2402400"/>
          </a:xfrm>
          <a:prstGeom prst="rect">
            <a:avLst/>
          </a:prstGeom>
          <a:noFill/>
          <a:ln>
            <a:noFill/>
          </a:ln>
        </p:spPr>
        <p:txBody>
          <a:bodyPr anchorCtr="0" anchor="t" bIns="35550" lIns="35550" spcFirstLastPara="1" rIns="35550" wrap="square" tIns="35550"/>
          <a:lstStyle>
            <a:lvl1pPr indent="-228600" lvl="0" marL="457200" marR="0" rtl="0" algn="l">
              <a:lnSpc>
                <a:spcPct val="100000"/>
              </a:lnSpc>
              <a:spcBef>
                <a:spcPts val="800"/>
              </a:spcBef>
              <a:spcAft>
                <a:spcPts val="0"/>
              </a:spcAft>
              <a:buClr>
                <a:srgbClr val="4E4540"/>
              </a:buClr>
              <a:buSzPts val="1400"/>
              <a:buFont typeface="Helvetica Neue"/>
              <a:buNone/>
              <a:defRPr b="0" i="0" sz="1200" u="none" cap="none" strike="noStrike">
                <a:solidFill>
                  <a:srgbClr val="4E4540"/>
                </a:solidFill>
                <a:latin typeface="Helvetica Neue"/>
                <a:ea typeface="Helvetica Neue"/>
                <a:cs typeface="Helvetica Neue"/>
                <a:sym typeface="Helvetica Neue"/>
              </a:defRPr>
            </a:lvl1pPr>
            <a:lvl2pPr indent="-228600" lvl="1" marL="914400" marR="0" rtl="0" algn="l">
              <a:lnSpc>
                <a:spcPct val="100000"/>
              </a:lnSpc>
              <a:spcBef>
                <a:spcPts val="800"/>
              </a:spcBef>
              <a:spcAft>
                <a:spcPts val="0"/>
              </a:spcAft>
              <a:buClr>
                <a:srgbClr val="4E4540"/>
              </a:buClr>
              <a:buSzPts val="1200"/>
              <a:buFont typeface="Helvetica Neue"/>
              <a:buNone/>
              <a:defRPr b="0" i="0" sz="1200" u="none" cap="none" strike="noStrike">
                <a:solidFill>
                  <a:srgbClr val="4E4540"/>
                </a:solidFill>
                <a:latin typeface="Helvetica Neue"/>
                <a:ea typeface="Helvetica Neue"/>
                <a:cs typeface="Helvetica Neue"/>
                <a:sym typeface="Helvetica Neue"/>
              </a:defRPr>
            </a:lvl2pPr>
            <a:lvl3pPr indent="-228600" lvl="2" marL="13716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3pPr>
            <a:lvl4pPr indent="-228600" lvl="3" marL="18288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4pPr>
            <a:lvl5pPr indent="-228600" lvl="4" marL="2286000" marR="0" rtl="0" algn="l">
              <a:lnSpc>
                <a:spcPct val="100000"/>
              </a:lnSpc>
              <a:spcBef>
                <a:spcPts val="800"/>
              </a:spcBef>
              <a:spcAft>
                <a:spcPts val="0"/>
              </a:spcAft>
              <a:buClr>
                <a:srgbClr val="4E4540"/>
              </a:buClr>
              <a:buSzPts val="900"/>
              <a:buFont typeface="Helvetica Neue"/>
              <a:buNone/>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57" name="Shape 257"/>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pic>
        <p:nvPicPr>
          <p:cNvPr id="258" name="Shape 258"/>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259" name="Shape 259"/>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260" name="Shape 260"/>
          <p:cNvSpPr txBox="1"/>
          <p:nvPr>
            <p:ph idx="2" type="body"/>
          </p:nvPr>
        </p:nvSpPr>
        <p:spPr>
          <a:xfrm>
            <a:off x="427333" y="845220"/>
            <a:ext cx="8289300" cy="299400"/>
          </a:xfrm>
          <a:prstGeom prst="rect">
            <a:avLst/>
          </a:prstGeom>
          <a:noFill/>
          <a:ln>
            <a:noFill/>
          </a:ln>
        </p:spPr>
        <p:txBody>
          <a:bodyPr anchorCtr="0" anchor="ctr" bIns="35550" lIns="35550" spcFirstLastPara="1" rIns="35550" wrap="square" tIns="35550"/>
          <a:lstStyle>
            <a:lvl1pPr indent="-228600" lvl="0" marL="457200" marR="0" rtl="0" algn="l">
              <a:lnSpc>
                <a:spcPct val="100000"/>
              </a:lnSpc>
              <a:spcBef>
                <a:spcPts val="0"/>
              </a:spcBef>
              <a:spcAft>
                <a:spcPts val="0"/>
              </a:spcAft>
              <a:buClr>
                <a:schemeClr val="accent5"/>
              </a:buClr>
              <a:buSzPts val="1400"/>
              <a:buFont typeface="Helvetica Neue"/>
              <a:buNone/>
              <a:defRPr b="1" i="0" sz="1000" u="none" cap="none" strike="noStrike">
                <a:solidFill>
                  <a:schemeClr val="accent5"/>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61" name="Shape 261"/>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262" name="Shape 262"/>
        <p:cNvGrpSpPr/>
        <p:nvPr/>
      </p:nvGrpSpPr>
      <p:grpSpPr>
        <a:xfrm>
          <a:off x="0" y="0"/>
          <a:ext cx="0" cy="0"/>
          <a:chOff x="0" y="0"/>
          <a:chExt cx="0" cy="0"/>
        </a:xfrm>
      </p:grpSpPr>
      <p:sp>
        <p:nvSpPr>
          <p:cNvPr id="263" name="Shape 263"/>
          <p:cNvSpPr txBox="1"/>
          <p:nvPr>
            <p:ph idx="1" type="body"/>
          </p:nvPr>
        </p:nvSpPr>
        <p:spPr>
          <a:xfrm>
            <a:off x="895350" y="3730625"/>
            <a:ext cx="7358100" cy="285900"/>
          </a:xfrm>
          <a:prstGeom prst="rect">
            <a:avLst/>
          </a:prstGeom>
          <a:noFill/>
          <a:ln>
            <a:noFill/>
          </a:ln>
        </p:spPr>
        <p:txBody>
          <a:bodyPr anchorCtr="0" anchor="t" bIns="35550" lIns="35550" spcFirstLastPara="1" rIns="35550" wrap="square" tIns="35550"/>
          <a:lstStyle>
            <a:lvl1pPr indent="-228600" lvl="0" marL="457200" marR="0" rtl="0" algn="ctr">
              <a:lnSpc>
                <a:spcPct val="100000"/>
              </a:lnSpc>
              <a:spcBef>
                <a:spcPts val="0"/>
              </a:spcBef>
              <a:spcAft>
                <a:spcPts val="0"/>
              </a:spcAft>
              <a:buClr>
                <a:srgbClr val="DA1A32"/>
              </a:buClr>
              <a:buSzPts val="1400"/>
              <a:buFont typeface="Helvetica Neue"/>
              <a:buNone/>
              <a:defRPr b="0" i="0" sz="1500" u="none" cap="none" strike="noStrike">
                <a:solidFill>
                  <a:srgbClr val="DA1A32"/>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64" name="Shape 264"/>
          <p:cNvSpPr txBox="1"/>
          <p:nvPr>
            <p:ph idx="2" type="body"/>
          </p:nvPr>
        </p:nvSpPr>
        <p:spPr>
          <a:xfrm>
            <a:off x="895350" y="2828396"/>
            <a:ext cx="7358100" cy="386400"/>
          </a:xfrm>
          <a:prstGeom prst="rect">
            <a:avLst/>
          </a:prstGeom>
          <a:noFill/>
          <a:ln>
            <a:noFill/>
          </a:ln>
        </p:spPr>
        <p:txBody>
          <a:bodyPr anchorCtr="0" anchor="ctr" bIns="35550" lIns="35550" spcFirstLastPara="1" rIns="35550" wrap="square" tIns="35550"/>
          <a:lstStyle>
            <a:lvl1pPr indent="-228600" lvl="0" marL="457200" marR="0" rtl="0" algn="ctr">
              <a:lnSpc>
                <a:spcPct val="100000"/>
              </a:lnSpc>
              <a:spcBef>
                <a:spcPts val="0"/>
              </a:spcBef>
              <a:spcAft>
                <a:spcPts val="0"/>
              </a:spcAft>
              <a:buClr>
                <a:srgbClr val="4E4540"/>
              </a:buClr>
              <a:buSzPts val="1400"/>
              <a:buFont typeface="Helvetica Neue"/>
              <a:buNone/>
              <a:defRPr b="0" i="1" sz="2100" u="none" cap="none" strike="noStrike">
                <a:solidFill>
                  <a:srgbClr val="4E4540"/>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65" name="Shape 265"/>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494472"/>
            <a:ext cx="8520600" cy="6363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Shape 23"/>
          <p:cNvSpPr txBox="1"/>
          <p:nvPr>
            <p:ph idx="1" type="body"/>
          </p:nvPr>
        </p:nvSpPr>
        <p:spPr>
          <a:xfrm>
            <a:off x="311700" y="1280528"/>
            <a:ext cx="3999900" cy="3795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Shape 24"/>
          <p:cNvSpPr txBox="1"/>
          <p:nvPr>
            <p:ph idx="2" type="body"/>
          </p:nvPr>
        </p:nvSpPr>
        <p:spPr>
          <a:xfrm>
            <a:off x="4832400" y="1280528"/>
            <a:ext cx="3999900" cy="3795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Shape 2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Centered" showMasterSp="0">
  <p:cSld name="Photo -  Centered">
    <p:spTree>
      <p:nvGrpSpPr>
        <p:cNvPr id="266" name="Shape 266"/>
        <p:cNvGrpSpPr/>
        <p:nvPr/>
      </p:nvGrpSpPr>
      <p:grpSpPr>
        <a:xfrm>
          <a:off x="0" y="0"/>
          <a:ext cx="0" cy="0"/>
          <a:chOff x="0" y="0"/>
          <a:chExt cx="0" cy="0"/>
        </a:xfrm>
      </p:grpSpPr>
      <p:sp>
        <p:nvSpPr>
          <p:cNvPr id="267" name="Shape 267"/>
          <p:cNvSpPr txBox="1"/>
          <p:nvPr>
            <p:ph idx="1" type="body"/>
          </p:nvPr>
        </p:nvSpPr>
        <p:spPr>
          <a:xfrm>
            <a:off x="1739253" y="4399478"/>
            <a:ext cx="5665500" cy="2402400"/>
          </a:xfrm>
          <a:prstGeom prst="rect">
            <a:avLst/>
          </a:prstGeom>
          <a:noFill/>
          <a:ln>
            <a:noFill/>
          </a:ln>
        </p:spPr>
        <p:txBody>
          <a:bodyPr anchorCtr="0" anchor="t" bIns="35550" lIns="35550" spcFirstLastPara="1" rIns="35550" wrap="square" tIns="35550"/>
          <a:lstStyle>
            <a:lvl1pPr indent="-228600" lvl="0" marL="457200" marR="0" rtl="0" algn="ctr">
              <a:lnSpc>
                <a:spcPct val="100000"/>
              </a:lnSpc>
              <a:spcBef>
                <a:spcPts val="0"/>
              </a:spcBef>
              <a:spcAft>
                <a:spcPts val="0"/>
              </a:spcAft>
              <a:buClr>
                <a:srgbClr val="4E4540"/>
              </a:buClr>
              <a:buSzPts val="1400"/>
              <a:buFont typeface="Helvetica Neue"/>
              <a:buNone/>
              <a:defRPr b="0" i="0" sz="1100" u="none" cap="none" strike="noStrike">
                <a:solidFill>
                  <a:srgbClr val="4E454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4E4540"/>
              </a:buClr>
              <a:buSzPts val="1200"/>
              <a:buFont typeface="Helvetica Neue"/>
              <a:buNone/>
              <a:defRPr b="0" i="0" sz="1100" u="none" cap="none" strike="noStrike">
                <a:solidFill>
                  <a:srgbClr val="4E454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68" name="Shape 268"/>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pic>
        <p:nvPicPr>
          <p:cNvPr id="269" name="Shape 269"/>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270" name="Shape 270"/>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271" name="Shape 271"/>
          <p:cNvSpPr/>
          <p:nvPr>
            <p:ph idx="2" type="pic"/>
          </p:nvPr>
        </p:nvSpPr>
        <p:spPr>
          <a:xfrm>
            <a:off x="-14344" y="765969"/>
            <a:ext cx="9174000" cy="33822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72" name="Shape 272"/>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Centered + Title " showMasterSp="0">
  <p:cSld name="Photo -  Centered + Title ">
    <p:spTree>
      <p:nvGrpSpPr>
        <p:cNvPr id="273" name="Shape 273"/>
        <p:cNvGrpSpPr/>
        <p:nvPr/>
      </p:nvGrpSpPr>
      <p:grpSpPr>
        <a:xfrm>
          <a:off x="0" y="0"/>
          <a:ext cx="0" cy="0"/>
          <a:chOff x="0" y="0"/>
          <a:chExt cx="0" cy="0"/>
        </a:xfrm>
      </p:grpSpPr>
      <p:sp>
        <p:nvSpPr>
          <p:cNvPr id="274" name="Shape 274"/>
          <p:cNvSpPr txBox="1"/>
          <p:nvPr>
            <p:ph type="title"/>
          </p:nvPr>
        </p:nvSpPr>
        <p:spPr>
          <a:xfrm>
            <a:off x="427333" y="4107615"/>
            <a:ext cx="8289300" cy="591300"/>
          </a:xfrm>
          <a:prstGeom prst="rect">
            <a:avLst/>
          </a:prstGeom>
          <a:noFill/>
          <a:ln>
            <a:noFill/>
          </a:ln>
        </p:spPr>
        <p:txBody>
          <a:bodyPr anchorCtr="0" anchor="b" bIns="35550" lIns="35550" spcFirstLastPara="1" rIns="35550" wrap="square" tIns="35550"/>
          <a:lstStyle>
            <a:lvl1pPr indent="0" lvl="0" marL="0" marR="0" rtl="0" algn="ctr">
              <a:lnSpc>
                <a:spcPct val="130000"/>
              </a:lnSpc>
              <a:spcBef>
                <a:spcPts val="0"/>
              </a:spcBef>
              <a:spcAft>
                <a:spcPts val="0"/>
              </a:spcAft>
              <a:buClr>
                <a:srgbClr val="4E4540"/>
              </a:buClr>
              <a:buSzPts val="500"/>
              <a:buFont typeface="Helvetica Neue"/>
              <a:buNone/>
              <a:defRPr b="0" i="0" sz="1900" u="none" cap="none" strike="noStrike">
                <a:solidFill>
                  <a:srgbClr val="4E4540"/>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sp>
        <p:nvSpPr>
          <p:cNvPr id="275" name="Shape 275"/>
          <p:cNvSpPr txBox="1"/>
          <p:nvPr>
            <p:ph idx="1" type="body"/>
          </p:nvPr>
        </p:nvSpPr>
        <p:spPr>
          <a:xfrm>
            <a:off x="1739253" y="4783667"/>
            <a:ext cx="5665500" cy="2402400"/>
          </a:xfrm>
          <a:prstGeom prst="rect">
            <a:avLst/>
          </a:prstGeom>
          <a:noFill/>
          <a:ln>
            <a:noFill/>
          </a:ln>
        </p:spPr>
        <p:txBody>
          <a:bodyPr anchorCtr="0" anchor="t" bIns="35550" lIns="35550" spcFirstLastPara="1" rIns="35550" wrap="square" tIns="35550"/>
          <a:lstStyle>
            <a:lvl1pPr indent="-228600" lvl="0" marL="457200" marR="0" rtl="0" algn="ctr">
              <a:lnSpc>
                <a:spcPct val="100000"/>
              </a:lnSpc>
              <a:spcBef>
                <a:spcPts val="0"/>
              </a:spcBef>
              <a:spcAft>
                <a:spcPts val="0"/>
              </a:spcAft>
              <a:buClr>
                <a:srgbClr val="4E4540"/>
              </a:buClr>
              <a:buSzPts val="1400"/>
              <a:buFont typeface="Helvetica Neue"/>
              <a:buNone/>
              <a:defRPr b="0" i="0" sz="1100" u="none" cap="none" strike="noStrike">
                <a:solidFill>
                  <a:srgbClr val="4E454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4E4540"/>
              </a:buClr>
              <a:buSzPts val="1200"/>
              <a:buFont typeface="Helvetica Neue"/>
              <a:buNone/>
              <a:defRPr b="0" i="0" sz="1100" u="none" cap="none" strike="noStrike">
                <a:solidFill>
                  <a:srgbClr val="4E454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4E4540"/>
              </a:buClr>
              <a:buSzPts val="900"/>
              <a:buFont typeface="Helvetica Neue"/>
              <a:buNone/>
              <a:defRPr b="0" i="0" sz="11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76" name="Shape 276"/>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pic>
        <p:nvPicPr>
          <p:cNvPr id="277" name="Shape 277"/>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278" name="Shape 278"/>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279" name="Shape 279"/>
          <p:cNvSpPr/>
          <p:nvPr>
            <p:ph idx="2" type="pic"/>
          </p:nvPr>
        </p:nvSpPr>
        <p:spPr>
          <a:xfrm>
            <a:off x="-14344" y="765969"/>
            <a:ext cx="9174000" cy="33822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80" name="Shape 280"/>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showMasterSp="0">
  <p:cSld name="Photo">
    <p:spTree>
      <p:nvGrpSpPr>
        <p:cNvPr id="281" name="Shape 281"/>
        <p:cNvGrpSpPr/>
        <p:nvPr/>
      </p:nvGrpSpPr>
      <p:grpSpPr>
        <a:xfrm>
          <a:off x="0" y="0"/>
          <a:ext cx="0" cy="0"/>
          <a:chOff x="0" y="0"/>
          <a:chExt cx="0" cy="0"/>
        </a:xfrm>
      </p:grpSpPr>
      <p:sp>
        <p:nvSpPr>
          <p:cNvPr id="282" name="Shape 282"/>
          <p:cNvSpPr/>
          <p:nvPr>
            <p:ph idx="2" type="pic"/>
          </p:nvPr>
        </p:nvSpPr>
        <p:spPr>
          <a:xfrm>
            <a:off x="0" y="0"/>
            <a:ext cx="9144000" cy="57150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83" name="Shape 283"/>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284" name="Shape 284"/>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Grid" showMasterSp="0">
  <p:cSld name="Photo - Grid">
    <p:spTree>
      <p:nvGrpSpPr>
        <p:cNvPr id="285" name="Shape 285"/>
        <p:cNvGrpSpPr/>
        <p:nvPr/>
      </p:nvGrpSpPr>
      <p:grpSpPr>
        <a:xfrm>
          <a:off x="0" y="0"/>
          <a:ext cx="0" cy="0"/>
          <a:chOff x="0" y="0"/>
          <a:chExt cx="0" cy="0"/>
        </a:xfrm>
      </p:grpSpPr>
      <p:sp>
        <p:nvSpPr>
          <p:cNvPr id="286" name="Shape 286"/>
          <p:cNvSpPr/>
          <p:nvPr>
            <p:ph idx="2" type="pic"/>
          </p:nvPr>
        </p:nvSpPr>
        <p:spPr>
          <a:xfrm>
            <a:off x="5910262" y="2936875"/>
            <a:ext cx="2776500" cy="23124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87" name="Shape 287"/>
          <p:cNvSpPr/>
          <p:nvPr>
            <p:ph idx="3" type="pic"/>
          </p:nvPr>
        </p:nvSpPr>
        <p:spPr>
          <a:xfrm>
            <a:off x="5910263" y="470958"/>
            <a:ext cx="2776500" cy="23124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88" name="Shape 288"/>
          <p:cNvSpPr/>
          <p:nvPr>
            <p:ph idx="4" type="pic"/>
          </p:nvPr>
        </p:nvSpPr>
        <p:spPr>
          <a:xfrm>
            <a:off x="452438" y="470958"/>
            <a:ext cx="5315100" cy="47784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89" name="Shape 289"/>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290" name="Shape 290"/>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ue Cover Icons" showMasterSp="0">
  <p:cSld name="Blue Cover Icons">
    <p:spTree>
      <p:nvGrpSpPr>
        <p:cNvPr id="291" name="Shape 291"/>
        <p:cNvGrpSpPr/>
        <p:nvPr/>
      </p:nvGrpSpPr>
      <p:grpSpPr>
        <a:xfrm>
          <a:off x="0" y="0"/>
          <a:ext cx="0" cy="0"/>
          <a:chOff x="0" y="0"/>
          <a:chExt cx="0" cy="0"/>
        </a:xfrm>
      </p:grpSpPr>
      <p:sp>
        <p:nvSpPr>
          <p:cNvPr id="292" name="Shape 292"/>
          <p:cNvSpPr/>
          <p:nvPr/>
        </p:nvSpPr>
        <p:spPr>
          <a:xfrm>
            <a:off x="0" y="-14294"/>
            <a:ext cx="1826400" cy="5743500"/>
          </a:xfrm>
          <a:prstGeom prst="rect">
            <a:avLst/>
          </a:prstGeom>
          <a:solidFill>
            <a:srgbClr val="194E6A"/>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293" name="Shape 293"/>
          <p:cNvSpPr/>
          <p:nvPr/>
        </p:nvSpPr>
        <p:spPr>
          <a:xfrm>
            <a:off x="1829382" y="-14294"/>
            <a:ext cx="1826400" cy="5743500"/>
          </a:xfrm>
          <a:prstGeom prst="rect">
            <a:avLst/>
          </a:prstGeom>
          <a:solidFill>
            <a:srgbClr val="195773"/>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294" name="Shape 294"/>
          <p:cNvSpPr/>
          <p:nvPr/>
        </p:nvSpPr>
        <p:spPr>
          <a:xfrm>
            <a:off x="3658764" y="-14294"/>
            <a:ext cx="1826400" cy="5743500"/>
          </a:xfrm>
          <a:prstGeom prst="rect">
            <a:avLst/>
          </a:prstGeom>
          <a:solidFill>
            <a:srgbClr val="26607B"/>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295" name="Shape 295"/>
          <p:cNvSpPr/>
          <p:nvPr/>
        </p:nvSpPr>
        <p:spPr>
          <a:xfrm>
            <a:off x="5488146" y="-14294"/>
            <a:ext cx="1826400" cy="5743500"/>
          </a:xfrm>
          <a:prstGeom prst="rect">
            <a:avLst/>
          </a:prstGeom>
          <a:solidFill>
            <a:srgbClr val="31688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296" name="Shape 296"/>
          <p:cNvSpPr/>
          <p:nvPr/>
        </p:nvSpPr>
        <p:spPr>
          <a:xfrm>
            <a:off x="7317528" y="-14294"/>
            <a:ext cx="1826400" cy="5743500"/>
          </a:xfrm>
          <a:prstGeom prst="rect">
            <a:avLst/>
          </a:prstGeom>
          <a:solidFill>
            <a:srgbClr val="3D7189"/>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297" name="Shape 297"/>
          <p:cNvSpPr/>
          <p:nvPr/>
        </p:nvSpPr>
        <p:spPr>
          <a:xfrm>
            <a:off x="458231"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298" name="Shape 298"/>
          <p:cNvSpPr/>
          <p:nvPr>
            <p:ph idx="2" type="pic"/>
          </p:nvPr>
        </p:nvSpPr>
        <p:spPr>
          <a:xfrm>
            <a:off x="696030" y="2114745"/>
            <a:ext cx="434400" cy="4272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299" name="Shape 299"/>
          <p:cNvSpPr txBox="1"/>
          <p:nvPr>
            <p:ph type="title"/>
          </p:nvPr>
        </p:nvSpPr>
        <p:spPr>
          <a:xfrm>
            <a:off x="251694" y="3040368"/>
            <a:ext cx="1323000" cy="704400"/>
          </a:xfrm>
          <a:prstGeom prst="rect">
            <a:avLst/>
          </a:prstGeom>
          <a:noFill/>
          <a:ln>
            <a:noFill/>
          </a:ln>
        </p:spPr>
        <p:txBody>
          <a:bodyPr anchorCtr="0" anchor="t" bIns="35550" lIns="35550" spcFirstLastPara="1" rIns="35550" wrap="square" tIns="35550"/>
          <a:lstStyle>
            <a:lvl1pPr indent="0" lvl="0" marL="0" marR="0" rtl="0" algn="ctr">
              <a:lnSpc>
                <a:spcPct val="100000"/>
              </a:lnSpc>
              <a:spcBef>
                <a:spcPts val="900"/>
              </a:spcBef>
              <a:spcAft>
                <a:spcPts val="0"/>
              </a:spcAft>
              <a:buClr>
                <a:srgbClr val="FFFFFF"/>
              </a:buClr>
              <a:buSzPts val="500"/>
              <a:buFont typeface="Helvetica Neue"/>
              <a:buNone/>
              <a:defRPr b="1" i="0" sz="1000" u="none" cap="none" strike="noStrike">
                <a:solidFill>
                  <a:srgbClr val="FFFFFF"/>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sp>
        <p:nvSpPr>
          <p:cNvPr id="300" name="Shape 300"/>
          <p:cNvSpPr/>
          <p:nvPr/>
        </p:nvSpPr>
        <p:spPr>
          <a:xfrm>
            <a:off x="2287613"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301" name="Shape 301"/>
          <p:cNvSpPr txBox="1"/>
          <p:nvPr>
            <p:ph idx="1" type="body"/>
          </p:nvPr>
        </p:nvSpPr>
        <p:spPr>
          <a:xfrm>
            <a:off x="2066789" y="3040368"/>
            <a:ext cx="1351800" cy="656400"/>
          </a:xfrm>
          <a:prstGeom prst="rect">
            <a:avLst/>
          </a:prstGeom>
          <a:noFill/>
          <a:ln>
            <a:noFill/>
          </a:ln>
        </p:spPr>
        <p:txBody>
          <a:bodyPr anchorCtr="0" anchor="t" bIns="35550" lIns="35550" spcFirstLastPara="1" rIns="35550" wrap="square" tIns="35550"/>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02" name="Shape 302"/>
          <p:cNvSpPr/>
          <p:nvPr>
            <p:ph idx="3" type="pic"/>
          </p:nvPr>
        </p:nvSpPr>
        <p:spPr>
          <a:xfrm>
            <a:off x="2525403" y="2011145"/>
            <a:ext cx="434400" cy="5814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03" name="Shape 303"/>
          <p:cNvSpPr/>
          <p:nvPr/>
        </p:nvSpPr>
        <p:spPr>
          <a:xfrm>
            <a:off x="4116995"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304" name="Shape 304"/>
          <p:cNvSpPr txBox="1"/>
          <p:nvPr>
            <p:ph idx="4" type="body"/>
          </p:nvPr>
        </p:nvSpPr>
        <p:spPr>
          <a:xfrm>
            <a:off x="3896171" y="3040368"/>
            <a:ext cx="1351800" cy="656400"/>
          </a:xfrm>
          <a:prstGeom prst="rect">
            <a:avLst/>
          </a:prstGeom>
          <a:noFill/>
          <a:ln>
            <a:noFill/>
          </a:ln>
        </p:spPr>
        <p:txBody>
          <a:bodyPr anchorCtr="0" anchor="t" bIns="35550" lIns="35550" spcFirstLastPara="1" rIns="35550" wrap="square" tIns="35550"/>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05" name="Shape 305"/>
          <p:cNvSpPr/>
          <p:nvPr>
            <p:ph idx="5" type="pic"/>
          </p:nvPr>
        </p:nvSpPr>
        <p:spPr>
          <a:xfrm>
            <a:off x="4354785" y="2011145"/>
            <a:ext cx="434400" cy="5814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06" name="Shape 306"/>
          <p:cNvSpPr/>
          <p:nvPr/>
        </p:nvSpPr>
        <p:spPr>
          <a:xfrm>
            <a:off x="5946377"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307" name="Shape 307"/>
          <p:cNvSpPr txBox="1"/>
          <p:nvPr>
            <p:ph idx="6" type="body"/>
          </p:nvPr>
        </p:nvSpPr>
        <p:spPr>
          <a:xfrm>
            <a:off x="5725553" y="3040368"/>
            <a:ext cx="1351800" cy="656400"/>
          </a:xfrm>
          <a:prstGeom prst="rect">
            <a:avLst/>
          </a:prstGeom>
          <a:noFill/>
          <a:ln>
            <a:noFill/>
          </a:ln>
        </p:spPr>
        <p:txBody>
          <a:bodyPr anchorCtr="0" anchor="t" bIns="35550" lIns="35550" spcFirstLastPara="1" rIns="35550" wrap="square" tIns="35550"/>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08" name="Shape 308"/>
          <p:cNvSpPr/>
          <p:nvPr>
            <p:ph idx="7" type="pic"/>
          </p:nvPr>
        </p:nvSpPr>
        <p:spPr>
          <a:xfrm>
            <a:off x="6184167" y="2011145"/>
            <a:ext cx="434400" cy="5814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09" name="Shape 309"/>
          <p:cNvSpPr/>
          <p:nvPr/>
        </p:nvSpPr>
        <p:spPr>
          <a:xfrm>
            <a:off x="7775759" y="1806897"/>
            <a:ext cx="909900" cy="1011000"/>
          </a:xfrm>
          <a:prstGeom prst="ellipse">
            <a:avLst/>
          </a:prstGeom>
          <a:noFill/>
          <a:ln cap="flat" cmpd="sng" w="63500">
            <a:solidFill>
              <a:srgbClr val="FFFFFF"/>
            </a:solidFill>
            <a:prstDash val="solid"/>
            <a:miter lim="400000"/>
            <a:headEnd len="sm" w="sm" type="none"/>
            <a:tailEnd len="sm" w="sm" type="none"/>
          </a:ln>
          <a:effectLst>
            <a:outerShdw blurRad="38100" rotWithShape="0" dir="5400000" dist="25400">
              <a:srgbClr val="000000">
                <a:alpha val="49800"/>
              </a:srgbClr>
            </a:outerShdw>
          </a:effectLst>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sp>
        <p:nvSpPr>
          <p:cNvPr id="310" name="Shape 310"/>
          <p:cNvSpPr txBox="1"/>
          <p:nvPr>
            <p:ph idx="8" type="body"/>
          </p:nvPr>
        </p:nvSpPr>
        <p:spPr>
          <a:xfrm>
            <a:off x="7554935" y="3040368"/>
            <a:ext cx="1351800" cy="656400"/>
          </a:xfrm>
          <a:prstGeom prst="rect">
            <a:avLst/>
          </a:prstGeom>
          <a:noFill/>
          <a:ln>
            <a:noFill/>
          </a:ln>
        </p:spPr>
        <p:txBody>
          <a:bodyPr anchorCtr="0" anchor="t" bIns="35550" lIns="35550" spcFirstLastPara="1" rIns="35550" wrap="square" tIns="35550"/>
          <a:lstStyle>
            <a:lvl1pPr indent="-228600" lvl="0" marL="457200" marR="0" rtl="0" algn="ctr">
              <a:lnSpc>
                <a:spcPct val="100000"/>
              </a:lnSpc>
              <a:spcBef>
                <a:spcPts val="900"/>
              </a:spcBef>
              <a:spcAft>
                <a:spcPts val="0"/>
              </a:spcAft>
              <a:buClr>
                <a:srgbClr val="FFFFFF"/>
              </a:buClr>
              <a:buSzPts val="1400"/>
              <a:buFont typeface="Helvetica Neue"/>
              <a:buNone/>
              <a:defRPr b="1" i="0" sz="1000" u="none" cap="none" strike="noStrike">
                <a:solidFill>
                  <a:srgbClr val="FFFFFF"/>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11" name="Shape 311"/>
          <p:cNvSpPr/>
          <p:nvPr>
            <p:ph idx="9" type="pic"/>
          </p:nvPr>
        </p:nvSpPr>
        <p:spPr>
          <a:xfrm>
            <a:off x="8013549" y="2011145"/>
            <a:ext cx="434400" cy="5814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12" name="Shape 312"/>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Blank">
    <p:spTree>
      <p:nvGrpSpPr>
        <p:cNvPr id="313" name="Shape 313"/>
        <p:cNvGrpSpPr/>
        <p:nvPr/>
      </p:nvGrpSpPr>
      <p:grpSpPr>
        <a:xfrm>
          <a:off x="0" y="0"/>
          <a:ext cx="0" cy="0"/>
          <a:chOff x="0" y="0"/>
          <a:chExt cx="0" cy="0"/>
        </a:xfrm>
      </p:grpSpPr>
      <p:sp>
        <p:nvSpPr>
          <p:cNvPr id="314" name="Shape 314"/>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uter mockup" showMasterSp="0">
  <p:cSld name="Computer mockup">
    <p:spTree>
      <p:nvGrpSpPr>
        <p:cNvPr id="315" name="Shape 315"/>
        <p:cNvGrpSpPr/>
        <p:nvPr/>
      </p:nvGrpSpPr>
      <p:grpSpPr>
        <a:xfrm>
          <a:off x="0" y="0"/>
          <a:ext cx="0" cy="0"/>
          <a:chOff x="0" y="0"/>
          <a:chExt cx="0" cy="0"/>
        </a:xfrm>
      </p:grpSpPr>
      <p:sp>
        <p:nvSpPr>
          <p:cNvPr id="316" name="Shape 316"/>
          <p:cNvSpPr txBox="1"/>
          <p:nvPr>
            <p:ph type="title"/>
          </p:nvPr>
        </p:nvSpPr>
        <p:spPr>
          <a:xfrm>
            <a:off x="419100" y="1027865"/>
            <a:ext cx="4923000" cy="591300"/>
          </a:xfrm>
          <a:prstGeom prst="rect">
            <a:avLst/>
          </a:prstGeom>
          <a:noFill/>
          <a:ln>
            <a:noFill/>
          </a:ln>
        </p:spPr>
        <p:txBody>
          <a:bodyPr anchorCtr="0" anchor="b" bIns="35550" lIns="35550" spcFirstLastPara="1" rIns="35550" wrap="square" tIns="35550"/>
          <a:lstStyle>
            <a:lvl1pPr indent="0" lvl="0" marL="0" marR="0" rtl="0" algn="l">
              <a:lnSpc>
                <a:spcPct val="80000"/>
              </a:lnSpc>
              <a:spcBef>
                <a:spcPts val="0"/>
              </a:spcBef>
              <a:spcAft>
                <a:spcPts val="0"/>
              </a:spcAft>
              <a:buClr>
                <a:srgbClr val="0B4D6A"/>
              </a:buClr>
              <a:buSzPts val="500"/>
              <a:buFont typeface="Helvetica Neue"/>
              <a:buNone/>
              <a:defRPr b="1" i="0" sz="26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sp>
        <p:nvSpPr>
          <p:cNvPr id="317" name="Shape 317"/>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pic>
        <p:nvPicPr>
          <p:cNvPr id="318" name="Shape 318"/>
          <p:cNvPicPr preferRelativeResize="0"/>
          <p:nvPr/>
        </p:nvPicPr>
        <p:blipFill rotWithShape="1">
          <a:blip r:embed="rId2">
            <a:alphaModFix/>
          </a:blip>
          <a:srcRect b="0" l="0" r="0" t="0"/>
          <a:stretch/>
        </p:blipFill>
        <p:spPr>
          <a:xfrm>
            <a:off x="436597" y="302538"/>
            <a:ext cx="1071747" cy="190708"/>
          </a:xfrm>
          <a:prstGeom prst="rect">
            <a:avLst/>
          </a:prstGeom>
          <a:noFill/>
          <a:ln>
            <a:noFill/>
          </a:ln>
        </p:spPr>
      </p:pic>
      <p:cxnSp>
        <p:nvCxnSpPr>
          <p:cNvPr id="319" name="Shape 319"/>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sp>
        <p:nvSpPr>
          <p:cNvPr id="320" name="Shape 320"/>
          <p:cNvSpPr txBox="1"/>
          <p:nvPr>
            <p:ph idx="1" type="body"/>
          </p:nvPr>
        </p:nvSpPr>
        <p:spPr>
          <a:xfrm>
            <a:off x="427333" y="845220"/>
            <a:ext cx="8289300" cy="299400"/>
          </a:xfrm>
          <a:prstGeom prst="rect">
            <a:avLst/>
          </a:prstGeom>
          <a:noFill/>
          <a:ln>
            <a:noFill/>
          </a:ln>
        </p:spPr>
        <p:txBody>
          <a:bodyPr anchorCtr="0" anchor="ctr" bIns="35550" lIns="35550" spcFirstLastPara="1" rIns="35550" wrap="square" tIns="35550"/>
          <a:lstStyle>
            <a:lvl1pPr indent="-228600" lvl="0" marL="457200" marR="0" rtl="0" algn="l">
              <a:lnSpc>
                <a:spcPct val="100000"/>
              </a:lnSpc>
              <a:spcBef>
                <a:spcPts val="0"/>
              </a:spcBef>
              <a:spcAft>
                <a:spcPts val="0"/>
              </a:spcAft>
              <a:buClr>
                <a:schemeClr val="accent5"/>
              </a:buClr>
              <a:buSzPts val="1400"/>
              <a:buFont typeface="Helvetica Neue"/>
              <a:buNone/>
              <a:defRPr b="1" i="0" sz="1000" u="none" cap="none" strike="noStrike">
                <a:solidFill>
                  <a:schemeClr val="accent5"/>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pic>
        <p:nvPicPr>
          <p:cNvPr id="321" name="Shape 321"/>
          <p:cNvPicPr preferRelativeResize="0"/>
          <p:nvPr/>
        </p:nvPicPr>
        <p:blipFill rotWithShape="1">
          <a:blip r:embed="rId3">
            <a:alphaModFix/>
          </a:blip>
          <a:srcRect b="0" l="0" r="0" t="0"/>
          <a:stretch/>
        </p:blipFill>
        <p:spPr>
          <a:xfrm>
            <a:off x="1748869" y="1646912"/>
            <a:ext cx="5698643" cy="3327942"/>
          </a:xfrm>
          <a:prstGeom prst="rect">
            <a:avLst/>
          </a:prstGeom>
          <a:noFill/>
          <a:ln>
            <a:noFill/>
          </a:ln>
        </p:spPr>
      </p:pic>
      <p:sp>
        <p:nvSpPr>
          <p:cNvPr id="322" name="Shape 322"/>
          <p:cNvSpPr/>
          <p:nvPr>
            <p:ph idx="2" type="pic"/>
          </p:nvPr>
        </p:nvSpPr>
        <p:spPr>
          <a:xfrm>
            <a:off x="2619635" y="2075309"/>
            <a:ext cx="3795000" cy="2623200"/>
          </a:xfrm>
          <a:prstGeom prst="rect">
            <a:avLst/>
          </a:prstGeom>
          <a:noFill/>
          <a:ln>
            <a:noFill/>
          </a:ln>
        </p:spPr>
        <p:txBody>
          <a:bodyPr anchorCtr="0" anchor="t" bIns="35550" lIns="35550" spcFirstLastPara="1" rIns="35550" wrap="square" tIns="35550"/>
          <a:lstStyle>
            <a:lvl1pPr indent="-146050" lvl="0" marL="152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171450" lvl="1" marL="2540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146050" lvl="2" marL="6477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146050" lvl="3" marL="889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158750" lvl="4" marL="1143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146050" lvl="5" marL="1384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158750" lvl="6" marL="16383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146050" lvl="7" marL="1879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158750" lvl="8" marL="2133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23" name="Shape 323"/>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2">
    <p:spTree>
      <p:nvGrpSpPr>
        <p:cNvPr id="324" name="Shape 324"/>
        <p:cNvGrpSpPr/>
        <p:nvPr/>
      </p:nvGrpSpPr>
      <p:grpSpPr>
        <a:xfrm>
          <a:off x="0" y="0"/>
          <a:ext cx="0" cy="0"/>
          <a:chOff x="0" y="0"/>
          <a:chExt cx="0" cy="0"/>
        </a:xfrm>
      </p:grpSpPr>
      <p:sp>
        <p:nvSpPr>
          <p:cNvPr id="325" name="Shape 325"/>
          <p:cNvSpPr txBox="1"/>
          <p:nvPr>
            <p:ph idx="1" type="body"/>
          </p:nvPr>
        </p:nvSpPr>
        <p:spPr>
          <a:xfrm>
            <a:off x="895350" y="3730625"/>
            <a:ext cx="7358100" cy="349200"/>
          </a:xfrm>
          <a:prstGeom prst="rect">
            <a:avLst/>
          </a:prstGeom>
          <a:noFill/>
          <a:ln>
            <a:noFill/>
          </a:ln>
        </p:spPr>
        <p:txBody>
          <a:bodyPr anchorCtr="0" anchor="t" bIns="35550" lIns="35550" spcFirstLastPara="1" rIns="35550" wrap="square" tIns="35550"/>
          <a:lstStyle>
            <a:lvl1pPr indent="-228600" lvl="0" marL="457200" marR="0" rtl="0" algn="ctr">
              <a:lnSpc>
                <a:spcPct val="100000"/>
              </a:lnSpc>
              <a:spcBef>
                <a:spcPts val="0"/>
              </a:spcBef>
              <a:spcAft>
                <a:spcPts val="0"/>
              </a:spcAft>
              <a:buClr>
                <a:srgbClr val="DA1A32"/>
              </a:buClr>
              <a:buSzPts val="1400"/>
              <a:buFont typeface="Helvetica Neue"/>
              <a:buNone/>
              <a:defRPr b="1" i="0" sz="1900" u="none" cap="none" strike="noStrike">
                <a:solidFill>
                  <a:srgbClr val="DA1A32"/>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26" name="Shape 326"/>
          <p:cNvSpPr txBox="1"/>
          <p:nvPr>
            <p:ph idx="2" type="body"/>
          </p:nvPr>
        </p:nvSpPr>
        <p:spPr>
          <a:xfrm>
            <a:off x="895350" y="2828396"/>
            <a:ext cx="7358100" cy="386400"/>
          </a:xfrm>
          <a:prstGeom prst="rect">
            <a:avLst/>
          </a:prstGeom>
          <a:noFill/>
          <a:ln>
            <a:noFill/>
          </a:ln>
        </p:spPr>
        <p:txBody>
          <a:bodyPr anchorCtr="0" anchor="ctr" bIns="35550" lIns="35550" spcFirstLastPara="1" rIns="35550" wrap="square" tIns="35550"/>
          <a:lstStyle>
            <a:lvl1pPr indent="-228600" lvl="0" marL="457200" marR="0" rtl="0" algn="ctr">
              <a:lnSpc>
                <a:spcPct val="100000"/>
              </a:lnSpc>
              <a:spcBef>
                <a:spcPts val="0"/>
              </a:spcBef>
              <a:spcAft>
                <a:spcPts val="0"/>
              </a:spcAft>
              <a:buClr>
                <a:srgbClr val="4E4540"/>
              </a:buClr>
              <a:buSzPts val="1400"/>
              <a:buFont typeface="Helvetica Neue"/>
              <a:buNone/>
              <a:defRPr b="0" i="1" sz="2100" u="none" cap="none" strike="noStrike">
                <a:solidFill>
                  <a:srgbClr val="4E4540"/>
                </a:solidFill>
                <a:latin typeface="Helvetica Neue"/>
                <a:ea typeface="Helvetica Neue"/>
                <a:cs typeface="Helvetica Neue"/>
                <a:sym typeface="Helvetica Neue"/>
              </a:defRPr>
            </a:lvl1pPr>
            <a:lvl2pPr indent="-349250" lvl="1" marL="914400" marR="0" rtl="0" algn="l">
              <a:lnSpc>
                <a:spcPct val="100000"/>
              </a:lnSpc>
              <a:spcBef>
                <a:spcPts val="800"/>
              </a:spcBef>
              <a:spcAft>
                <a:spcPts val="0"/>
              </a:spcAft>
              <a:buClr>
                <a:srgbClr val="4E4540"/>
              </a:buClr>
              <a:buSzPts val="19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00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327" name="Shape 327"/>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11700" y="494472"/>
            <a:ext cx="8520600" cy="6363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Shape 28"/>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702000"/>
            <a:ext cx="2808000" cy="839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Shape 31"/>
          <p:cNvSpPr txBox="1"/>
          <p:nvPr>
            <p:ph idx="1" type="body"/>
          </p:nvPr>
        </p:nvSpPr>
        <p:spPr>
          <a:xfrm>
            <a:off x="311700" y="1656528"/>
            <a:ext cx="2808000" cy="3420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Shape 3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84833"/>
            <a:ext cx="5683800" cy="4545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Shape 3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111"/>
            <a:ext cx="4572000" cy="57150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 name="Shape 38"/>
          <p:cNvCxnSpPr/>
          <p:nvPr/>
        </p:nvCxnSpPr>
        <p:spPr>
          <a:xfrm>
            <a:off x="5029675" y="4995000"/>
            <a:ext cx="468300" cy="0"/>
          </a:xfrm>
          <a:prstGeom prst="straightConnector1">
            <a:avLst/>
          </a:prstGeom>
          <a:noFill/>
          <a:ln cap="flat" cmpd="sng" w="19050">
            <a:solidFill>
              <a:schemeClr val="lt1"/>
            </a:solidFill>
            <a:prstDash val="solid"/>
            <a:round/>
            <a:headEnd len="sm" w="sm" type="none"/>
            <a:tailEnd len="sm" w="sm" type="none"/>
          </a:ln>
        </p:spPr>
      </p:cxnSp>
      <p:sp>
        <p:nvSpPr>
          <p:cNvPr id="39" name="Shape 39"/>
          <p:cNvSpPr txBox="1"/>
          <p:nvPr>
            <p:ph type="title"/>
          </p:nvPr>
        </p:nvSpPr>
        <p:spPr>
          <a:xfrm>
            <a:off x="265500" y="1528444"/>
            <a:ext cx="4045200" cy="17244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Shape 40"/>
          <p:cNvSpPr txBox="1"/>
          <p:nvPr>
            <p:ph idx="1" type="subTitle"/>
          </p:nvPr>
        </p:nvSpPr>
        <p:spPr>
          <a:xfrm>
            <a:off x="265500" y="3312362"/>
            <a:ext cx="4045200" cy="1494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804667"/>
            <a:ext cx="3837000" cy="4105800"/>
          </a:xfrm>
          <a:prstGeom prst="rect">
            <a:avLst/>
          </a:prstGeom>
        </p:spPr>
        <p:txBody>
          <a:bodyPr anchorCtr="0" anchor="ctr" bIns="91425" lIns="91425" spcFirstLastPara="1" rIns="91425" wrap="square" tIns="91425"/>
          <a:lstStyle>
            <a:lvl1pPr indent="-381000" lvl="0" marL="457200">
              <a:spcBef>
                <a:spcPts val="0"/>
              </a:spcBef>
              <a:spcAft>
                <a:spcPts val="0"/>
              </a:spcAft>
              <a:buClr>
                <a:schemeClr val="lt1"/>
              </a:buClr>
              <a:buSzPts val="2400"/>
              <a:buChar char="●"/>
              <a:defRPr>
                <a:solidFill>
                  <a:schemeClr val="lt1"/>
                </a:solidFill>
              </a:defRPr>
            </a:lvl1pPr>
            <a:lvl2pPr indent="-342900" lvl="1" marL="914400">
              <a:spcBef>
                <a:spcPts val="0"/>
              </a:spcBef>
              <a:spcAft>
                <a:spcPts val="0"/>
              </a:spcAft>
              <a:buClr>
                <a:schemeClr val="lt1"/>
              </a:buClr>
              <a:buSzPts val="18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Shape 4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9500" y="4704139"/>
            <a:ext cx="5998800" cy="6654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2400"/>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21" Type="http://schemas.openxmlformats.org/officeDocument/2006/relationships/theme" Target="../theme/theme3.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7.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21" Type="http://schemas.openxmlformats.org/officeDocument/2006/relationships/theme" Target="../theme/theme1.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19" Type="http://schemas.openxmlformats.org/officeDocument/2006/relationships/slideLayout" Target="../slideLayouts/slideLayout46.xml"/><Relationship Id="rId6" Type="http://schemas.openxmlformats.org/officeDocument/2006/relationships/slideLayout" Target="../slideLayouts/slideLayout33.xml"/><Relationship Id="rId18" Type="http://schemas.openxmlformats.org/officeDocument/2006/relationships/slideLayout" Target="../slideLayouts/slideLayout45.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lstStyle>
            <a:lvl1pPr indent="-381000" lvl="0" marL="45720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indent="-342900" lvl="1" marL="9144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2" name="Shape 52"/>
        <p:cNvGrpSpPr/>
        <p:nvPr/>
      </p:nvGrpSpPr>
      <p:grpSpPr>
        <a:xfrm>
          <a:off x="0" y="0"/>
          <a:ext cx="0" cy="0"/>
          <a:chOff x="0" y="0"/>
          <a:chExt cx="0" cy="0"/>
        </a:xfrm>
      </p:grpSpPr>
      <p:sp>
        <p:nvSpPr>
          <p:cNvPr id="53" name="Shape 53"/>
          <p:cNvSpPr/>
          <p:nvPr/>
        </p:nvSpPr>
        <p:spPr>
          <a:xfrm>
            <a:off x="0" y="-15875"/>
            <a:ext cx="9144000" cy="84000"/>
          </a:xfrm>
          <a:prstGeom prst="rect">
            <a:avLst/>
          </a:prstGeom>
          <a:solidFill>
            <a:srgbClr val="DA1A3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800" u="none" cap="none" strike="noStrike">
              <a:solidFill>
                <a:srgbClr val="4E4540"/>
              </a:solidFill>
              <a:latin typeface="Helvetica Neue"/>
              <a:ea typeface="Helvetica Neue"/>
              <a:cs typeface="Helvetica Neue"/>
              <a:sym typeface="Helvetica Neue"/>
            </a:endParaRPr>
          </a:p>
        </p:txBody>
      </p:sp>
      <p:pic>
        <p:nvPicPr>
          <p:cNvPr id="54" name="Shape 54"/>
          <p:cNvPicPr preferRelativeResize="0"/>
          <p:nvPr/>
        </p:nvPicPr>
        <p:blipFill rotWithShape="1">
          <a:blip r:embed="rId1">
            <a:alphaModFix/>
          </a:blip>
          <a:srcRect b="0" l="0" r="0" t="0"/>
          <a:stretch/>
        </p:blipFill>
        <p:spPr>
          <a:xfrm>
            <a:off x="436597" y="302538"/>
            <a:ext cx="1071747" cy="190708"/>
          </a:xfrm>
          <a:prstGeom prst="rect">
            <a:avLst/>
          </a:prstGeom>
          <a:noFill/>
          <a:ln>
            <a:noFill/>
          </a:ln>
        </p:spPr>
      </p:pic>
      <p:cxnSp>
        <p:nvCxnSpPr>
          <p:cNvPr id="55" name="Shape 55"/>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pic>
        <p:nvPicPr>
          <p:cNvPr id="56" name="Shape 56"/>
          <p:cNvPicPr preferRelativeResize="0"/>
          <p:nvPr/>
        </p:nvPicPr>
        <p:blipFill rotWithShape="1">
          <a:blip r:embed="rId2">
            <a:alphaModFix/>
          </a:blip>
          <a:srcRect b="0" l="0" r="0" t="0"/>
          <a:stretch/>
        </p:blipFill>
        <p:spPr>
          <a:xfrm>
            <a:off x="4181448" y="1560298"/>
            <a:ext cx="781019" cy="676742"/>
          </a:xfrm>
          <a:prstGeom prst="rect">
            <a:avLst/>
          </a:prstGeom>
          <a:noFill/>
          <a:ln>
            <a:noFill/>
          </a:ln>
        </p:spPr>
      </p:pic>
      <p:sp>
        <p:nvSpPr>
          <p:cNvPr id="57" name="Shape 57"/>
          <p:cNvSpPr txBox="1"/>
          <p:nvPr>
            <p:ph type="title"/>
          </p:nvPr>
        </p:nvSpPr>
        <p:spPr>
          <a:xfrm>
            <a:off x="633413" y="396875"/>
            <a:ext cx="7877100" cy="952800"/>
          </a:xfrm>
          <a:prstGeom prst="rect">
            <a:avLst/>
          </a:prstGeom>
          <a:noFill/>
          <a:ln>
            <a:noFill/>
          </a:ln>
        </p:spPr>
        <p:txBody>
          <a:bodyPr anchorCtr="0" anchor="ctr" bIns="34275" lIns="34275" spcFirstLastPara="1" rIns="34275" wrap="square" tIns="34275"/>
          <a:lstStyle>
            <a:lvl1pPr indent="0" lvl="0"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3pPr>
            <a:lvl4pPr indent="254000" lvl="3"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4pPr>
            <a:lvl5pPr indent="342900" lvl="4"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5pPr>
            <a:lvl6pPr indent="431800" lvl="5"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6pPr>
            <a:lvl7pPr indent="520700" lvl="6"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7pPr>
            <a:lvl8pPr indent="596900" lvl="7"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8pPr>
            <a:lvl9pPr indent="685800" lvl="8" marL="0" marR="0" rtl="0" algn="l">
              <a:lnSpc>
                <a:spcPct val="100000"/>
              </a:lnSpc>
              <a:spcBef>
                <a:spcPts val="0"/>
              </a:spcBef>
              <a:spcAft>
                <a:spcPts val="0"/>
              </a:spcAft>
              <a:buClr>
                <a:srgbClr val="0B4D6A"/>
              </a:buClr>
              <a:buSzPts val="500"/>
              <a:buFont typeface="Helvetica Neue"/>
              <a:buNone/>
              <a:defRPr b="1" i="0" sz="3400" u="none" cap="none" strike="noStrike">
                <a:solidFill>
                  <a:srgbClr val="0B4D6A"/>
                </a:solidFill>
                <a:latin typeface="Helvetica Neue"/>
                <a:ea typeface="Helvetica Neue"/>
                <a:cs typeface="Helvetica Neue"/>
                <a:sym typeface="Helvetica Neue"/>
              </a:defRPr>
            </a:lvl9pPr>
          </a:lstStyle>
          <a:p/>
        </p:txBody>
      </p:sp>
      <p:sp>
        <p:nvSpPr>
          <p:cNvPr id="58" name="Shape 58"/>
          <p:cNvSpPr txBox="1"/>
          <p:nvPr>
            <p:ph idx="1" type="body"/>
          </p:nvPr>
        </p:nvSpPr>
        <p:spPr>
          <a:xfrm>
            <a:off x="633413" y="1349375"/>
            <a:ext cx="7877100" cy="3836400"/>
          </a:xfrm>
          <a:prstGeom prst="rect">
            <a:avLst/>
          </a:prstGeom>
          <a:noFill/>
          <a:ln>
            <a:noFill/>
          </a:ln>
        </p:spPr>
        <p:txBody>
          <a:bodyPr anchorCtr="0" anchor="ctr" bIns="34275" lIns="34275" spcFirstLastPara="1" rIns="34275" wrap="square" tIns="34275"/>
          <a:lstStyle>
            <a:lvl1pPr indent="-317500" lvl="0" marL="457200" marR="0" rtl="0" algn="l">
              <a:lnSpc>
                <a:spcPct val="115000"/>
              </a:lnSpc>
              <a:spcBef>
                <a:spcPts val="800"/>
              </a:spcBef>
              <a:spcAft>
                <a:spcPts val="0"/>
              </a:spcAft>
              <a:buClr>
                <a:srgbClr val="4E4540"/>
              </a:buClr>
              <a:buSzPts val="14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298450" lvl="1" marL="914400" marR="0" rtl="0" algn="l">
              <a:lnSpc>
                <a:spcPct val="115000"/>
              </a:lnSpc>
              <a:spcBef>
                <a:spcPts val="800"/>
              </a:spcBef>
              <a:spcAft>
                <a:spcPts val="0"/>
              </a:spcAft>
              <a:buClr>
                <a:srgbClr val="4E4540"/>
              </a:buClr>
              <a:buSzPts val="11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59" name="Shape 59"/>
          <p:cNvSpPr txBox="1"/>
          <p:nvPr>
            <p:ph idx="12" type="sldNum"/>
          </p:nvPr>
        </p:nvSpPr>
        <p:spPr>
          <a:xfrm>
            <a:off x="4484637" y="5450417"/>
            <a:ext cx="170100" cy="1956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0" name="Shape 190"/>
        <p:cNvGrpSpPr/>
        <p:nvPr/>
      </p:nvGrpSpPr>
      <p:grpSpPr>
        <a:xfrm>
          <a:off x="0" y="0"/>
          <a:ext cx="0" cy="0"/>
          <a:chOff x="0" y="0"/>
          <a:chExt cx="0" cy="0"/>
        </a:xfrm>
      </p:grpSpPr>
      <p:sp>
        <p:nvSpPr>
          <p:cNvPr id="191" name="Shape 191"/>
          <p:cNvSpPr/>
          <p:nvPr/>
        </p:nvSpPr>
        <p:spPr>
          <a:xfrm>
            <a:off x="0" y="-15875"/>
            <a:ext cx="9144000" cy="84000"/>
          </a:xfrm>
          <a:prstGeom prst="rect">
            <a:avLst/>
          </a:prstGeom>
          <a:solidFill>
            <a:srgbClr val="DA1A32"/>
          </a:solid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4E4540"/>
              </a:solidFill>
              <a:latin typeface="Helvetica Neue"/>
              <a:ea typeface="Helvetica Neue"/>
              <a:cs typeface="Helvetica Neue"/>
              <a:sym typeface="Helvetica Neue"/>
            </a:endParaRPr>
          </a:p>
        </p:txBody>
      </p:sp>
      <p:pic>
        <p:nvPicPr>
          <p:cNvPr id="192" name="Shape 192"/>
          <p:cNvPicPr preferRelativeResize="0"/>
          <p:nvPr/>
        </p:nvPicPr>
        <p:blipFill rotWithShape="1">
          <a:blip r:embed="rId1">
            <a:alphaModFix/>
          </a:blip>
          <a:srcRect b="0" l="0" r="0" t="0"/>
          <a:stretch/>
        </p:blipFill>
        <p:spPr>
          <a:xfrm>
            <a:off x="436597" y="302538"/>
            <a:ext cx="1071747" cy="190708"/>
          </a:xfrm>
          <a:prstGeom prst="rect">
            <a:avLst/>
          </a:prstGeom>
          <a:noFill/>
          <a:ln>
            <a:noFill/>
          </a:ln>
        </p:spPr>
      </p:pic>
      <p:cxnSp>
        <p:nvCxnSpPr>
          <p:cNvPr id="193" name="Shape 193"/>
          <p:cNvCxnSpPr/>
          <p:nvPr/>
        </p:nvCxnSpPr>
        <p:spPr>
          <a:xfrm>
            <a:off x="427333" y="762000"/>
            <a:ext cx="8289300" cy="0"/>
          </a:xfrm>
          <a:prstGeom prst="straightConnector1">
            <a:avLst/>
          </a:prstGeom>
          <a:noFill/>
          <a:ln cap="flat" cmpd="sng" w="12700">
            <a:solidFill>
              <a:srgbClr val="4E4540"/>
            </a:solidFill>
            <a:prstDash val="solid"/>
            <a:miter lim="400000"/>
            <a:headEnd len="sm" w="sm" type="none"/>
            <a:tailEnd len="sm" w="sm" type="none"/>
          </a:ln>
        </p:spPr>
      </p:cxnSp>
      <p:pic>
        <p:nvPicPr>
          <p:cNvPr id="194" name="Shape 194"/>
          <p:cNvPicPr preferRelativeResize="0"/>
          <p:nvPr/>
        </p:nvPicPr>
        <p:blipFill rotWithShape="1">
          <a:blip r:embed="rId2">
            <a:alphaModFix/>
          </a:blip>
          <a:srcRect b="0" l="0" r="0" t="0"/>
          <a:stretch/>
        </p:blipFill>
        <p:spPr>
          <a:xfrm>
            <a:off x="4181448" y="1560298"/>
            <a:ext cx="781019" cy="676742"/>
          </a:xfrm>
          <a:prstGeom prst="rect">
            <a:avLst/>
          </a:prstGeom>
          <a:noFill/>
          <a:ln>
            <a:noFill/>
          </a:ln>
        </p:spPr>
      </p:pic>
      <p:sp>
        <p:nvSpPr>
          <p:cNvPr id="195" name="Shape 195"/>
          <p:cNvSpPr txBox="1"/>
          <p:nvPr>
            <p:ph type="title"/>
          </p:nvPr>
        </p:nvSpPr>
        <p:spPr>
          <a:xfrm>
            <a:off x="633413" y="396875"/>
            <a:ext cx="7877100" cy="952500"/>
          </a:xfrm>
          <a:prstGeom prst="rect">
            <a:avLst/>
          </a:prstGeom>
          <a:noFill/>
          <a:ln>
            <a:noFill/>
          </a:ln>
        </p:spPr>
        <p:txBody>
          <a:bodyPr anchorCtr="0" anchor="ctr" bIns="35550" lIns="35550" spcFirstLastPara="1" rIns="35550" wrap="square" tIns="35550"/>
          <a:lstStyle>
            <a:lvl1pPr indent="0" lvl="0"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1pPr>
            <a:lvl2pPr indent="88900" lvl="1"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2pPr>
            <a:lvl3pPr indent="177800" lvl="2"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3pPr>
            <a:lvl4pPr indent="266700" lvl="3"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4pPr>
            <a:lvl5pPr indent="355600" lvl="4"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5pPr>
            <a:lvl6pPr indent="444500" lvl="5"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6pPr>
            <a:lvl7pPr indent="533400" lvl="6"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7pPr>
            <a:lvl8pPr indent="622300" lvl="7"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8pPr>
            <a:lvl9pPr indent="711200" lvl="8" marL="0" marR="0" rtl="0" algn="l">
              <a:lnSpc>
                <a:spcPct val="100000"/>
              </a:lnSpc>
              <a:spcBef>
                <a:spcPts val="0"/>
              </a:spcBef>
              <a:spcAft>
                <a:spcPts val="0"/>
              </a:spcAft>
              <a:buClr>
                <a:srgbClr val="0B4D6A"/>
              </a:buClr>
              <a:buSzPts val="500"/>
              <a:buFont typeface="Helvetica Neue"/>
              <a:buNone/>
              <a:defRPr b="1" i="0" sz="3500" u="none" cap="none" strike="noStrike">
                <a:solidFill>
                  <a:srgbClr val="0B4D6A"/>
                </a:solidFill>
                <a:latin typeface="Helvetica Neue"/>
                <a:ea typeface="Helvetica Neue"/>
                <a:cs typeface="Helvetica Neue"/>
                <a:sym typeface="Helvetica Neue"/>
              </a:defRPr>
            </a:lvl9pPr>
          </a:lstStyle>
          <a:p/>
        </p:txBody>
      </p:sp>
      <p:sp>
        <p:nvSpPr>
          <p:cNvPr id="196" name="Shape 196"/>
          <p:cNvSpPr txBox="1"/>
          <p:nvPr>
            <p:ph idx="1" type="body"/>
          </p:nvPr>
        </p:nvSpPr>
        <p:spPr>
          <a:xfrm>
            <a:off x="633413" y="1349375"/>
            <a:ext cx="7877100" cy="3836400"/>
          </a:xfrm>
          <a:prstGeom prst="rect">
            <a:avLst/>
          </a:prstGeom>
          <a:noFill/>
          <a:ln>
            <a:noFill/>
          </a:ln>
        </p:spPr>
        <p:txBody>
          <a:bodyPr anchorCtr="0" anchor="ctr" bIns="35550" lIns="35550" spcFirstLastPara="1" rIns="35550" wrap="square" tIns="35550"/>
          <a:lstStyle>
            <a:lvl1pPr indent="-317500" lvl="0" marL="457200" marR="0" rtl="0" algn="l">
              <a:lnSpc>
                <a:spcPct val="115000"/>
              </a:lnSpc>
              <a:spcBef>
                <a:spcPts val="800"/>
              </a:spcBef>
              <a:spcAft>
                <a:spcPts val="0"/>
              </a:spcAft>
              <a:buClr>
                <a:srgbClr val="4E4540"/>
              </a:buClr>
              <a:buSzPts val="1400"/>
              <a:buFont typeface="Helvetica Neue"/>
              <a:buChar char="•"/>
              <a:defRPr b="0" i="0" sz="1200" u="none" cap="none" strike="noStrike">
                <a:solidFill>
                  <a:srgbClr val="4E4540"/>
                </a:solidFill>
                <a:latin typeface="Helvetica Neue"/>
                <a:ea typeface="Helvetica Neue"/>
                <a:cs typeface="Helvetica Neue"/>
                <a:sym typeface="Helvetica Neue"/>
              </a:defRPr>
            </a:lvl1pPr>
            <a:lvl2pPr indent="-304800" lvl="1" marL="914400" marR="0" rtl="0" algn="l">
              <a:lnSpc>
                <a:spcPct val="115000"/>
              </a:lnSpc>
              <a:spcBef>
                <a:spcPts val="800"/>
              </a:spcBef>
              <a:spcAft>
                <a:spcPts val="0"/>
              </a:spcAft>
              <a:buClr>
                <a:srgbClr val="4E4540"/>
              </a:buClr>
              <a:buSzPts val="1200"/>
              <a:buFont typeface="Helvetica Neue"/>
              <a:buChar char="•"/>
              <a:defRPr b="0" i="0" sz="1200" u="none" cap="none" strike="noStrike">
                <a:solidFill>
                  <a:srgbClr val="4E4540"/>
                </a:solidFill>
                <a:latin typeface="Helvetica Neue"/>
                <a:ea typeface="Helvetica Neue"/>
                <a:cs typeface="Helvetica Neue"/>
                <a:sym typeface="Helvetica Neue"/>
              </a:defRPr>
            </a:lvl2pPr>
            <a:lvl3pPr indent="-285750" lvl="2" marL="13716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3pPr>
            <a:lvl4pPr indent="-285750" lvl="3" marL="18288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4pPr>
            <a:lvl5pPr indent="-285750" lvl="4" marL="22860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5pPr>
            <a:lvl6pPr indent="-285750" lvl="5" marL="27432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6pPr>
            <a:lvl7pPr indent="-285750" lvl="6" marL="32004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7pPr>
            <a:lvl8pPr indent="-285750" lvl="7" marL="36576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8pPr>
            <a:lvl9pPr indent="-285750" lvl="8" marL="4114800" marR="0" rtl="0" algn="l">
              <a:lnSpc>
                <a:spcPct val="115000"/>
              </a:lnSpc>
              <a:spcBef>
                <a:spcPts val="800"/>
              </a:spcBef>
              <a:spcAft>
                <a:spcPts val="0"/>
              </a:spcAft>
              <a:buClr>
                <a:srgbClr val="4E4540"/>
              </a:buClr>
              <a:buSzPts val="900"/>
              <a:buFont typeface="Helvetica Neue"/>
              <a:buChar char="•"/>
              <a:defRPr b="0" i="0" sz="1200" u="none" cap="none" strike="noStrike">
                <a:solidFill>
                  <a:srgbClr val="4E4540"/>
                </a:solidFill>
                <a:latin typeface="Helvetica Neue"/>
                <a:ea typeface="Helvetica Neue"/>
                <a:cs typeface="Helvetica Neue"/>
                <a:sym typeface="Helvetica Neue"/>
              </a:defRPr>
            </a:lvl9pPr>
          </a:lstStyle>
          <a:p/>
        </p:txBody>
      </p:sp>
      <p:sp>
        <p:nvSpPr>
          <p:cNvPr id="197" name="Shape 197"/>
          <p:cNvSpPr txBox="1"/>
          <p:nvPr>
            <p:ph idx="12" type="sldNum"/>
          </p:nvPr>
        </p:nvSpPr>
        <p:spPr>
          <a:xfrm>
            <a:off x="4484637" y="5450417"/>
            <a:ext cx="170100" cy="195900"/>
          </a:xfrm>
          <a:prstGeom prst="rect">
            <a:avLst/>
          </a:prstGeom>
          <a:noFill/>
          <a:ln>
            <a:noFill/>
          </a:ln>
        </p:spPr>
        <p:txBody>
          <a:bodyPr anchorCtr="0" anchor="t" bIns="19750" lIns="19750" spcFirstLastPara="1" rIns="19750" wrap="square" tIns="197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ph type="title"/>
          </p:nvPr>
        </p:nvSpPr>
        <p:spPr>
          <a:xfrm>
            <a:off x="466725" y="952500"/>
            <a:ext cx="7810500" cy="1936800"/>
          </a:xfrm>
          <a:prstGeom prst="rect">
            <a:avLst/>
          </a:prstGeom>
          <a:noFill/>
          <a:ln>
            <a:noFill/>
          </a:ln>
        </p:spPr>
        <p:txBody>
          <a:bodyPr anchorCtr="0" anchor="b" bIns="19750" lIns="19750" spcFirstLastPara="1" rIns="19750" wrap="square" tIns="19750">
            <a:noAutofit/>
          </a:bodyPr>
          <a:lstStyle/>
          <a:p>
            <a:pPr indent="0" lvl="0" marL="0" marR="0" rtl="0" algn="l">
              <a:lnSpc>
                <a:spcPct val="100000"/>
              </a:lnSpc>
              <a:spcBef>
                <a:spcPts val="0"/>
              </a:spcBef>
              <a:spcAft>
                <a:spcPts val="0"/>
              </a:spcAft>
              <a:buClr>
                <a:srgbClr val="FFFFFF"/>
              </a:buClr>
              <a:buFont typeface="Helvetica Neue"/>
              <a:buNone/>
            </a:pPr>
            <a:r>
              <a:rPr lang="en"/>
              <a:t>Kolla On-Boarding Session</a:t>
            </a:r>
            <a:endParaRPr b="1" i="0" sz="3500" u="none" cap="none" strike="noStrike">
              <a:solidFill>
                <a:srgbClr val="FFFFFF"/>
              </a:solidFill>
              <a:latin typeface="Helvetica Neue"/>
              <a:ea typeface="Helvetica Neue"/>
              <a:cs typeface="Helvetica Neue"/>
              <a:sym typeface="Helvetica Neue"/>
            </a:endParaRPr>
          </a:p>
        </p:txBody>
      </p:sp>
      <p:sp>
        <p:nvSpPr>
          <p:cNvPr id="333" name="Shape 333"/>
          <p:cNvSpPr txBox="1"/>
          <p:nvPr>
            <p:ph idx="1" type="body"/>
          </p:nvPr>
        </p:nvSpPr>
        <p:spPr>
          <a:xfrm>
            <a:off x="466725" y="2854850"/>
            <a:ext cx="5431500" cy="835500"/>
          </a:xfrm>
          <a:prstGeom prst="rect">
            <a:avLst/>
          </a:prstGeom>
          <a:noFill/>
          <a:ln>
            <a:noFill/>
          </a:ln>
        </p:spPr>
        <p:txBody>
          <a:bodyPr anchorCtr="0" anchor="t" bIns="19750" lIns="19750" spcFirstLastPara="1" rIns="19750" wrap="square" tIns="19750">
            <a:noAutofit/>
          </a:bodyPr>
          <a:lstStyle/>
          <a:p>
            <a:pPr indent="0" lvl="0" marL="0" marR="0" rtl="0" algn="l">
              <a:lnSpc>
                <a:spcPct val="100000"/>
              </a:lnSpc>
              <a:spcBef>
                <a:spcPts val="0"/>
              </a:spcBef>
              <a:spcAft>
                <a:spcPts val="0"/>
              </a:spcAft>
              <a:buClr>
                <a:srgbClr val="FFFFFF"/>
              </a:buClr>
              <a:buFont typeface="Helvetica Neue"/>
              <a:buNone/>
            </a:pPr>
            <a:r>
              <a:rPr lang="en"/>
              <a:t>O</a:t>
            </a:r>
            <a:r>
              <a:rPr b="0" i="0" lang="en" sz="1900" u="none" cap="none" strike="noStrike">
                <a:solidFill>
                  <a:srgbClr val="FFFFFF"/>
                </a:solidFill>
                <a:latin typeface="Helvetica Neue"/>
                <a:ea typeface="Helvetica Neue"/>
                <a:cs typeface="Helvetica Neue"/>
                <a:sym typeface="Helvetica Neue"/>
              </a:rPr>
              <a:t>penStack Summit </a:t>
            </a:r>
            <a:r>
              <a:rPr lang="en"/>
              <a:t>Vancouver</a:t>
            </a:r>
            <a:endParaRPr/>
          </a:p>
          <a:p>
            <a:pPr indent="0" lvl="0" marL="0" marR="0" rtl="0" algn="l">
              <a:lnSpc>
                <a:spcPct val="100000"/>
              </a:lnSpc>
              <a:spcBef>
                <a:spcPts val="0"/>
              </a:spcBef>
              <a:spcAft>
                <a:spcPts val="0"/>
              </a:spcAft>
              <a:buClr>
                <a:srgbClr val="FFFFFF"/>
              </a:buClr>
              <a:buFont typeface="Helvetica Neue"/>
              <a:buNone/>
            </a:pPr>
            <a:r>
              <a:t/>
            </a:r>
            <a:endParaRPr b="0" i="0" sz="1900" u="none" cap="none" strike="noStrike">
              <a:solidFill>
                <a:srgbClr val="FFFFFF"/>
              </a:solidFill>
              <a:latin typeface="Helvetica Neue"/>
              <a:ea typeface="Helvetica Neue"/>
              <a:cs typeface="Helvetica Neue"/>
              <a:sym typeface="Helvetica Neue"/>
            </a:endParaRPr>
          </a:p>
        </p:txBody>
      </p:sp>
      <p:sp>
        <p:nvSpPr>
          <p:cNvPr id="334" name="Shape 334"/>
          <p:cNvSpPr txBox="1"/>
          <p:nvPr>
            <p:ph idx="3" type="body"/>
          </p:nvPr>
        </p:nvSpPr>
        <p:spPr>
          <a:xfrm>
            <a:off x="7244290" y="1112354"/>
            <a:ext cx="964200" cy="209400"/>
          </a:xfrm>
          <a:prstGeom prst="rect">
            <a:avLst/>
          </a:prstGeom>
          <a:noFill/>
          <a:ln>
            <a:noFill/>
          </a:ln>
        </p:spPr>
        <p:txBody>
          <a:bodyPr anchorCtr="0" anchor="ctr" bIns="19750" lIns="19750" spcFirstLastPara="1" rIns="19750" wrap="square" tIns="19750">
            <a:noAutofit/>
          </a:bodyPr>
          <a:lstStyle/>
          <a:p>
            <a:pPr indent="0" lvl="0" marL="0" marR="0" rtl="0" algn="ctr">
              <a:lnSpc>
                <a:spcPct val="100000"/>
              </a:lnSpc>
              <a:spcBef>
                <a:spcPts val="0"/>
              </a:spcBef>
              <a:spcAft>
                <a:spcPts val="0"/>
              </a:spcAft>
              <a:buClr>
                <a:srgbClr val="FFFFFF"/>
              </a:buClr>
              <a:buFont typeface="Helvetica Neue"/>
              <a:buNone/>
            </a:pPr>
            <a:r>
              <a:rPr lang="en"/>
              <a:t>May </a:t>
            </a:r>
            <a:r>
              <a:rPr b="1" i="0" lang="en" sz="1000" u="none" cap="none" strike="noStrike">
                <a:solidFill>
                  <a:srgbClr val="FFFFFF"/>
                </a:solidFill>
                <a:latin typeface="Helvetica Neue"/>
                <a:ea typeface="Helvetica Neue"/>
                <a:cs typeface="Helvetica Neue"/>
                <a:sym typeface="Helvetica Neue"/>
              </a:rPr>
              <a:t> 201</a:t>
            </a:r>
            <a:r>
              <a:rPr lang="en"/>
              <a:t>8</a:t>
            </a:r>
            <a:endParaRPr b="1" i="0" sz="1000" u="none" cap="none" strike="noStrike">
              <a:solidFill>
                <a:srgbClr val="FFFFFF"/>
              </a:solidFill>
              <a:latin typeface="Helvetica Neue"/>
              <a:ea typeface="Helvetica Neue"/>
              <a:cs typeface="Helvetica Neue"/>
              <a:sym typeface="Helvetica Neue"/>
            </a:endParaRPr>
          </a:p>
        </p:txBody>
      </p:sp>
      <p:sp>
        <p:nvSpPr>
          <p:cNvPr id="335" name="Shape 335"/>
          <p:cNvSpPr txBox="1"/>
          <p:nvPr/>
        </p:nvSpPr>
        <p:spPr>
          <a:xfrm>
            <a:off x="552825" y="3884700"/>
            <a:ext cx="7395900" cy="88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500">
                <a:solidFill>
                  <a:srgbClr val="FFFFFF"/>
                </a:solidFill>
                <a:latin typeface="Helvetica Neue"/>
                <a:ea typeface="Helvetica Neue"/>
                <a:cs typeface="Helvetica Neue"/>
                <a:sym typeface="Helvetica Neue"/>
              </a:rPr>
              <a:t>Jeffrey Zhang (Jeffrey4l)</a:t>
            </a:r>
            <a:endParaRPr sz="1500">
              <a:solidFill>
                <a:srgbClr val="FFFFFF"/>
              </a:solidFill>
              <a:latin typeface="Helvetica Neue"/>
              <a:ea typeface="Helvetica Neue"/>
              <a:cs typeface="Helvetica Neue"/>
              <a:sym typeface="Helvetica Neue"/>
            </a:endParaRPr>
          </a:p>
          <a:p>
            <a:pPr indent="0" lvl="0" marL="0">
              <a:spcBef>
                <a:spcPts val="0"/>
              </a:spcBef>
              <a:spcAft>
                <a:spcPts val="0"/>
              </a:spcAft>
              <a:buNone/>
            </a:pPr>
            <a:r>
              <a:rPr lang="en" sz="1500">
                <a:solidFill>
                  <a:srgbClr val="FFFFFF"/>
                </a:solidFill>
                <a:latin typeface="Helvetica Neue"/>
                <a:ea typeface="Helvetica Neue"/>
                <a:cs typeface="Helvetica Neue"/>
                <a:sym typeface="Helvetica Neue"/>
              </a:rPr>
              <a:t>Paul Bourke (pbourke)</a:t>
            </a:r>
            <a:endParaRPr sz="1500">
              <a:solidFill>
                <a:srgbClr val="FFFFFF"/>
              </a:solidFill>
              <a:latin typeface="Helvetica Neue"/>
              <a:ea typeface="Helvetica Neue"/>
              <a:cs typeface="Helvetica Neue"/>
              <a:sym typeface="Helvetica Neue"/>
            </a:endParaRPr>
          </a:p>
          <a:p>
            <a:pPr indent="0" lvl="0" marL="0">
              <a:spcBef>
                <a:spcPts val="0"/>
              </a:spcBef>
              <a:spcAft>
                <a:spcPts val="0"/>
              </a:spcAft>
              <a:buNone/>
            </a:pPr>
            <a:r>
              <a:rPr lang="en" sz="1500">
                <a:solidFill>
                  <a:srgbClr val="FFFFFF"/>
                </a:solidFill>
                <a:latin typeface="Helvetica Neue"/>
                <a:ea typeface="Helvetica Neue"/>
                <a:cs typeface="Helvetica Neue"/>
                <a:sym typeface="Helvetica Neue"/>
              </a:rPr>
              <a:t>Surya Prakash Singh (spsurya)</a:t>
            </a:r>
            <a:endParaRPr sz="1500">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Shape 396"/>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 - image customization</a:t>
            </a:r>
            <a:endParaRPr/>
          </a:p>
        </p:txBody>
      </p:sp>
      <p:sp>
        <p:nvSpPr>
          <p:cNvPr id="397" name="Shape 397"/>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latin typeface="Courier New"/>
                <a:ea typeface="Courier New"/>
                <a:cs typeface="Courier New"/>
                <a:sym typeface="Courier New"/>
              </a:rPr>
              <a:t>{% extends parent_template %}</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 block grafana_footer %}</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RUN grafana-cli plugins install alexanderzobnin-zabbix-app {% endblock %}</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 kolla-build --template-override &lt;template-override-file&gt;</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kolla-ansible highlights</a:t>
            </a:r>
            <a:endParaRPr/>
          </a:p>
        </p:txBody>
      </p:sp>
      <p:sp>
        <p:nvSpPr>
          <p:cNvPr id="403" name="Shape 403"/>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a:t>Support all-in-one and multi node deployment</a:t>
            </a:r>
            <a:endParaRPr/>
          </a:p>
          <a:p>
            <a:pPr indent="-381000" lvl="0" marL="457200" rtl="0">
              <a:spcBef>
                <a:spcPts val="0"/>
              </a:spcBef>
              <a:spcAft>
                <a:spcPts val="0"/>
              </a:spcAft>
              <a:buSzPts val="2400"/>
              <a:buChar char="●"/>
            </a:pPr>
            <a:r>
              <a:rPr lang="en"/>
              <a:t>Support community recommended high </a:t>
            </a:r>
            <a:r>
              <a:rPr lang="en"/>
              <a:t>availability</a:t>
            </a:r>
            <a:endParaRPr/>
          </a:p>
          <a:p>
            <a:pPr indent="-381000" lvl="0" marL="457200" rtl="0">
              <a:spcBef>
                <a:spcPts val="0"/>
              </a:spcBef>
              <a:spcAft>
                <a:spcPts val="0"/>
              </a:spcAft>
              <a:buSzPts val="2400"/>
              <a:buChar char="●"/>
            </a:pPr>
            <a:r>
              <a:rPr lang="en"/>
              <a:t>non-root running</a:t>
            </a:r>
            <a:endParaRPr/>
          </a:p>
          <a:p>
            <a:pPr indent="-381000" lvl="0" marL="457200" rtl="0">
              <a:spcBef>
                <a:spcPts val="0"/>
              </a:spcBef>
              <a:spcAft>
                <a:spcPts val="0"/>
              </a:spcAft>
              <a:buSzPts val="2400"/>
              <a:buChar char="●"/>
            </a:pPr>
            <a:r>
              <a:rPr lang="en"/>
              <a:t>Implement mainly OpenStack projects, ceph, EFK etc.</a:t>
            </a:r>
            <a:endParaRPr/>
          </a:p>
          <a:p>
            <a:pPr indent="-381000" lvl="0" marL="457200" rtl="0">
              <a:spcBef>
                <a:spcPts val="0"/>
              </a:spcBef>
              <a:spcAft>
                <a:spcPts val="0"/>
              </a:spcAft>
              <a:buSzPts val="2400"/>
              <a:buChar char="●"/>
            </a:pPr>
            <a:r>
              <a:rPr lang="en"/>
              <a:t>fewer dependency</a:t>
            </a:r>
            <a:endParaRPr/>
          </a:p>
          <a:p>
            <a:pPr indent="-342900" lvl="1" marL="914400" rtl="0">
              <a:spcBef>
                <a:spcPts val="0"/>
              </a:spcBef>
              <a:spcAft>
                <a:spcPts val="0"/>
              </a:spcAft>
              <a:buSzPts val="1800"/>
              <a:buChar char="○"/>
            </a:pPr>
            <a:r>
              <a:rPr lang="en"/>
              <a:t>only depends on docker engine and docker-py python packages</a:t>
            </a:r>
            <a:endParaRPr/>
          </a:p>
          <a:p>
            <a:pPr indent="-342900" lvl="1" marL="914400" rtl="0">
              <a:spcBef>
                <a:spcPts val="0"/>
              </a:spcBef>
              <a:spcAft>
                <a:spcPts val="0"/>
              </a:spcAft>
              <a:buSzPts val="1800"/>
              <a:buChar char="○"/>
            </a:pPr>
            <a:r>
              <a:rPr lang="en"/>
              <a:t>containerize everything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Shape 408"/>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kolla-ansible - high availability</a:t>
            </a:r>
            <a:endParaRPr/>
          </a:p>
        </p:txBody>
      </p:sp>
      <p:pic>
        <p:nvPicPr>
          <p:cNvPr id="409" name="Shape 409"/>
          <p:cNvPicPr preferRelativeResize="0"/>
          <p:nvPr/>
        </p:nvPicPr>
        <p:blipFill rotWithShape="1">
          <a:blip r:embed="rId3">
            <a:alphaModFix/>
          </a:blip>
          <a:srcRect b="0" l="5150" r="-5150" t="0"/>
          <a:stretch/>
        </p:blipFill>
        <p:spPr>
          <a:xfrm>
            <a:off x="844475" y="1049275"/>
            <a:ext cx="7313399" cy="455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Shape 414"/>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kolla-ansible - Code Structure</a:t>
            </a:r>
            <a:endParaRPr/>
          </a:p>
        </p:txBody>
      </p:sp>
      <p:pic>
        <p:nvPicPr>
          <p:cNvPr id="415" name="Shape 415"/>
          <p:cNvPicPr preferRelativeResize="0"/>
          <p:nvPr/>
        </p:nvPicPr>
        <p:blipFill>
          <a:blip r:embed="rId3">
            <a:alphaModFix/>
          </a:blip>
          <a:stretch>
            <a:fillRect/>
          </a:stretch>
        </p:blipFill>
        <p:spPr>
          <a:xfrm>
            <a:off x="427425" y="1478868"/>
            <a:ext cx="2607469" cy="3686175"/>
          </a:xfrm>
          <a:prstGeom prst="rect">
            <a:avLst/>
          </a:prstGeom>
          <a:noFill/>
          <a:ln>
            <a:noFill/>
          </a:ln>
        </p:spPr>
      </p:pic>
      <p:sp>
        <p:nvSpPr>
          <p:cNvPr id="416" name="Shape 416"/>
          <p:cNvSpPr/>
          <p:nvPr/>
        </p:nvSpPr>
        <p:spPr>
          <a:xfrm>
            <a:off x="844213" y="1548375"/>
            <a:ext cx="1773900" cy="3144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17" name="Shape 417"/>
          <p:cNvPicPr preferRelativeResize="0"/>
          <p:nvPr/>
        </p:nvPicPr>
        <p:blipFill>
          <a:blip r:embed="rId4">
            <a:alphaModFix/>
          </a:blip>
          <a:stretch>
            <a:fillRect/>
          </a:stretch>
        </p:blipFill>
        <p:spPr>
          <a:xfrm>
            <a:off x="4529000" y="1967500"/>
            <a:ext cx="2628900" cy="2928938"/>
          </a:xfrm>
          <a:prstGeom prst="rect">
            <a:avLst/>
          </a:prstGeom>
          <a:noFill/>
          <a:ln>
            <a:noFill/>
          </a:ln>
        </p:spPr>
      </p:pic>
      <p:cxnSp>
        <p:nvCxnSpPr>
          <p:cNvPr id="418" name="Shape 418"/>
          <p:cNvCxnSpPr>
            <a:stCxn id="416" idx="3"/>
          </p:cNvCxnSpPr>
          <p:nvPr/>
        </p:nvCxnSpPr>
        <p:spPr>
          <a:xfrm>
            <a:off x="2618113" y="1705575"/>
            <a:ext cx="1986600" cy="3801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kolla-ansible - inventory</a:t>
            </a:r>
            <a:endParaRPr/>
          </a:p>
        </p:txBody>
      </p:sp>
      <p:sp>
        <p:nvSpPr>
          <p:cNvPr id="424" name="Shape 424"/>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latin typeface="Courier New"/>
                <a:ea typeface="Courier New"/>
                <a:cs typeface="Courier New"/>
                <a:sym typeface="Courier New"/>
              </a:rPr>
              <a:t>[control]</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control[1:3]</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[compute]</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compute[1:5]</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[nova:children]</a:t>
            </a:r>
            <a:br>
              <a:rPr b="1" lang="en" sz="1800">
                <a:latin typeface="Courier New"/>
                <a:ea typeface="Courier New"/>
                <a:cs typeface="Courier New"/>
                <a:sym typeface="Courier New"/>
              </a:rPr>
            </a:br>
            <a:r>
              <a:rPr b="1" lang="en" sz="1800">
                <a:latin typeface="Courier New"/>
                <a:ea typeface="Courier New"/>
                <a:cs typeface="Courier New"/>
                <a:sym typeface="Courier New"/>
              </a:rPr>
              <a:t>control</a:t>
            </a:r>
            <a:br>
              <a:rPr b="1" lang="en" sz="1800">
                <a:latin typeface="Courier New"/>
                <a:ea typeface="Courier New"/>
                <a:cs typeface="Courier New"/>
                <a:sym typeface="Courier New"/>
              </a:rPr>
            </a:b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[nova-api:children]</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nova</a:t>
            </a:r>
            <a:endParaRPr b="1" sz="1800">
              <a:latin typeface="Courier New"/>
              <a:ea typeface="Courier New"/>
              <a:cs typeface="Courier New"/>
              <a:sym typeface="Courier New"/>
            </a:endParaRPr>
          </a:p>
          <a:p>
            <a:pPr indent="0" lvl="0" marL="0">
              <a:spcBef>
                <a:spcPts val="0"/>
              </a:spcBef>
              <a:spcAft>
                <a:spcPts val="0"/>
              </a:spcAft>
              <a:buNone/>
            </a:pPr>
            <a:r>
              <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[neutron-server:children]</a:t>
            </a:r>
            <a:endParaRPr b="1" sz="1800">
              <a:latin typeface="Courier New"/>
              <a:ea typeface="Courier New"/>
              <a:cs typeface="Courier New"/>
              <a:sym typeface="Courier New"/>
            </a:endParaRPr>
          </a:p>
          <a:p>
            <a:pPr indent="0" lvl="0" marL="0">
              <a:spcBef>
                <a:spcPts val="0"/>
              </a:spcBef>
              <a:spcAft>
                <a:spcPts val="0"/>
              </a:spcAft>
              <a:buNone/>
            </a:pPr>
            <a:r>
              <a:rPr b="1" lang="en" sz="1800">
                <a:latin typeface="Courier New"/>
                <a:ea typeface="Courier New"/>
                <a:cs typeface="Courier New"/>
                <a:sym typeface="Courier New"/>
              </a:rPr>
              <a:t>control</a:t>
            </a:r>
            <a:endParaRPr b="1" sz="1800">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kolla-ansible - globals.yml</a:t>
            </a:r>
            <a:endParaRPr/>
          </a:p>
        </p:txBody>
      </p:sp>
      <p:sp>
        <p:nvSpPr>
          <p:cNvPr id="430" name="Shape 430"/>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Global switchers and values which is required</a:t>
            </a:r>
            <a:endParaRPr/>
          </a:p>
          <a:p>
            <a:pPr indent="0" lvl="0" marL="0">
              <a:spcBef>
                <a:spcPts val="0"/>
              </a:spcBef>
              <a:spcAft>
                <a:spcPts val="0"/>
              </a:spcAft>
              <a:buNone/>
            </a:pPr>
            <a:r>
              <a:t/>
            </a:r>
            <a:endParaRPr/>
          </a:p>
          <a:p>
            <a:pPr indent="0" lvl="0" marL="0">
              <a:spcBef>
                <a:spcPts val="0"/>
              </a:spcBef>
              <a:spcAft>
                <a:spcPts val="0"/>
              </a:spcAft>
              <a:buNone/>
            </a:pPr>
            <a:r>
              <a:rPr b="1" lang="en" sz="1400">
                <a:latin typeface="Courier New"/>
                <a:ea typeface="Courier New"/>
                <a:cs typeface="Courier New"/>
                <a:sym typeface="Courier New"/>
              </a:rPr>
              <a:t># Valid options are [ centos, oraclelinux, ubuntu ]</a:t>
            </a:r>
            <a:endParaRPr b="1" sz="1400">
              <a:latin typeface="Courier New"/>
              <a:ea typeface="Courier New"/>
              <a:cs typeface="Courier New"/>
              <a:sym typeface="Courier New"/>
            </a:endParaRPr>
          </a:p>
          <a:p>
            <a:pPr indent="0" lvl="0" marL="0">
              <a:spcBef>
                <a:spcPts val="0"/>
              </a:spcBef>
              <a:spcAft>
                <a:spcPts val="0"/>
              </a:spcAft>
              <a:buNone/>
            </a:pPr>
            <a:r>
              <a:rPr b="1" lang="en" sz="1400">
                <a:latin typeface="Courier New"/>
                <a:ea typeface="Courier New"/>
                <a:cs typeface="Courier New"/>
                <a:sym typeface="Courier New"/>
              </a:rPr>
              <a:t>kolla_base_distro: "centos"</a:t>
            </a:r>
            <a:endParaRPr b="1" sz="1400">
              <a:latin typeface="Courier New"/>
              <a:ea typeface="Courier New"/>
              <a:cs typeface="Courier New"/>
              <a:sym typeface="Courier New"/>
            </a:endParaRPr>
          </a:p>
          <a:p>
            <a:pPr indent="0" lvl="0" marL="0">
              <a:spcBef>
                <a:spcPts val="0"/>
              </a:spcBef>
              <a:spcAft>
                <a:spcPts val="0"/>
              </a:spcAft>
              <a:buNone/>
            </a:pPr>
            <a:r>
              <a:rPr b="1" lang="en" sz="1400">
                <a:latin typeface="Courier New"/>
                <a:ea typeface="Courier New"/>
                <a:cs typeface="Courier New"/>
                <a:sym typeface="Courier New"/>
              </a:rPr>
              <a:t># Valid options are [ binary, source ]</a:t>
            </a:r>
            <a:endParaRPr b="1" sz="1400">
              <a:latin typeface="Courier New"/>
              <a:ea typeface="Courier New"/>
              <a:cs typeface="Courier New"/>
              <a:sym typeface="Courier New"/>
            </a:endParaRPr>
          </a:p>
          <a:p>
            <a:pPr indent="0" lvl="0" marL="0">
              <a:spcBef>
                <a:spcPts val="0"/>
              </a:spcBef>
              <a:spcAft>
                <a:spcPts val="0"/>
              </a:spcAft>
              <a:buNone/>
            </a:pPr>
            <a:r>
              <a:rPr b="1" lang="en" sz="1400">
                <a:latin typeface="Courier New"/>
                <a:ea typeface="Courier New"/>
                <a:cs typeface="Courier New"/>
                <a:sym typeface="Courier New"/>
              </a:rPr>
              <a:t>kolla_install_type: "binary"</a:t>
            </a:r>
            <a:endParaRPr b="1" sz="1400">
              <a:latin typeface="Courier New"/>
              <a:ea typeface="Courier New"/>
              <a:cs typeface="Courier New"/>
              <a:sym typeface="Courier New"/>
            </a:endParaRPr>
          </a:p>
          <a:p>
            <a:pPr indent="0" lvl="0" marL="0">
              <a:spcBef>
                <a:spcPts val="0"/>
              </a:spcBef>
              <a:spcAft>
                <a:spcPts val="0"/>
              </a:spcAft>
              <a:buNone/>
            </a:pPr>
            <a:r>
              <a:t/>
            </a:r>
            <a:endParaRPr b="1" sz="1400">
              <a:latin typeface="Courier New"/>
              <a:ea typeface="Courier New"/>
              <a:cs typeface="Courier New"/>
              <a:sym typeface="Courier New"/>
            </a:endParaRPr>
          </a:p>
          <a:p>
            <a:pPr indent="0" lvl="0" marL="0">
              <a:spcBef>
                <a:spcPts val="0"/>
              </a:spcBef>
              <a:spcAft>
                <a:spcPts val="0"/>
              </a:spcAft>
              <a:buNone/>
            </a:pPr>
            <a:r>
              <a:rPr b="1" lang="en" sz="1400">
                <a:latin typeface="Courier New"/>
                <a:ea typeface="Courier New"/>
                <a:cs typeface="Courier New"/>
                <a:sym typeface="Courier New"/>
              </a:rPr>
              <a:t>docker_registry: "172.16.0.10:4000"</a:t>
            </a:r>
            <a:endParaRPr b="1" sz="1400">
              <a:latin typeface="Courier New"/>
              <a:ea typeface="Courier New"/>
              <a:cs typeface="Courier New"/>
              <a:sym typeface="Courier New"/>
            </a:endParaRPr>
          </a:p>
          <a:p>
            <a:pPr indent="0" lvl="0" marL="0" rtl="0">
              <a:spcBef>
                <a:spcPts val="0"/>
              </a:spcBef>
              <a:spcAft>
                <a:spcPts val="0"/>
              </a:spcAft>
              <a:buNone/>
            </a:pPr>
            <a:r>
              <a:rPr b="1" lang="en" sz="1400">
                <a:latin typeface="Courier New"/>
                <a:ea typeface="Courier New"/>
                <a:cs typeface="Courier New"/>
                <a:sym typeface="Courier New"/>
              </a:rPr>
              <a:t>docker_namespace: "companyname"</a:t>
            </a:r>
            <a:endParaRPr b="1" sz="1400">
              <a:latin typeface="Courier New"/>
              <a:ea typeface="Courier New"/>
              <a:cs typeface="Courier New"/>
              <a:sym typeface="Courier New"/>
            </a:endParaRPr>
          </a:p>
          <a:p>
            <a:pPr indent="0" lvl="0" marL="0" rt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kolla-ansible - passwords.yml</a:t>
            </a:r>
            <a:endParaRPr/>
          </a:p>
        </p:txBody>
      </p:sp>
      <p:sp>
        <p:nvSpPr>
          <p:cNvPr id="436" name="Shape 436"/>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a:t>All sensitive value</a:t>
            </a:r>
            <a:endParaRPr/>
          </a:p>
          <a:p>
            <a:pPr indent="-342900" lvl="1" marL="914400" rtl="0">
              <a:spcBef>
                <a:spcPts val="0"/>
              </a:spcBef>
              <a:spcAft>
                <a:spcPts val="0"/>
              </a:spcAft>
              <a:buSzPts val="1800"/>
              <a:buChar char="○"/>
            </a:pPr>
            <a:r>
              <a:rPr lang="en"/>
              <a:t>openstack passwords / DB passwords</a:t>
            </a:r>
            <a:endParaRPr/>
          </a:p>
          <a:p>
            <a:pPr indent="-342900" lvl="1" marL="914400" rtl="0">
              <a:spcBef>
                <a:spcPts val="0"/>
              </a:spcBef>
              <a:spcAft>
                <a:spcPts val="0"/>
              </a:spcAft>
              <a:buSzPts val="1800"/>
              <a:buChar char="○"/>
            </a:pPr>
            <a:r>
              <a:rPr lang="en"/>
              <a:t>Rabbitmq cookies / etcd cluster token</a:t>
            </a:r>
            <a:endParaRPr/>
          </a:p>
          <a:p>
            <a:pPr indent="-342900" lvl="1" marL="914400" rtl="0">
              <a:spcBef>
                <a:spcPts val="0"/>
              </a:spcBef>
              <a:spcAft>
                <a:spcPts val="0"/>
              </a:spcAft>
              <a:buSzPts val="1800"/>
              <a:buChar char="○"/>
            </a:pPr>
            <a:r>
              <a:rPr lang="en"/>
              <a:t>ssh key pairs</a:t>
            </a:r>
            <a:endParaRPr/>
          </a:p>
          <a:p>
            <a:pPr indent="-381000" lvl="0" marL="457200">
              <a:spcBef>
                <a:spcPts val="0"/>
              </a:spcBef>
              <a:spcAft>
                <a:spcPts val="0"/>
              </a:spcAft>
              <a:buSzPts val="2400"/>
              <a:buChar char="●"/>
            </a:pPr>
            <a:r>
              <a:rPr lang="en"/>
              <a:t>Can be encrypted by ansible-vault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kolla-ansible - role architecture</a:t>
            </a:r>
            <a:endParaRPr/>
          </a:p>
        </p:txBody>
      </p:sp>
      <p:sp>
        <p:nvSpPr>
          <p:cNvPr id="442" name="Shape 442"/>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a:t>Register</a:t>
            </a:r>
            <a:endParaRPr/>
          </a:p>
          <a:p>
            <a:pPr indent="-342900" lvl="1" marL="914400" rtl="0">
              <a:spcBef>
                <a:spcPts val="0"/>
              </a:spcBef>
              <a:spcAft>
                <a:spcPts val="0"/>
              </a:spcAft>
              <a:buSzPts val="1800"/>
              <a:buChar char="○"/>
            </a:pPr>
            <a:r>
              <a:rPr lang="en"/>
              <a:t>keystone service, endpoint and users</a:t>
            </a:r>
            <a:endParaRPr/>
          </a:p>
          <a:p>
            <a:pPr indent="-381000" lvl="0" marL="457200" rtl="0">
              <a:spcBef>
                <a:spcPts val="0"/>
              </a:spcBef>
              <a:spcAft>
                <a:spcPts val="0"/>
              </a:spcAft>
              <a:buSzPts val="2400"/>
              <a:buChar char="●"/>
            </a:pPr>
            <a:r>
              <a:rPr lang="en"/>
              <a:t>Config</a:t>
            </a:r>
            <a:endParaRPr/>
          </a:p>
          <a:p>
            <a:pPr indent="-342900" lvl="1" marL="914400" rtl="0">
              <a:spcBef>
                <a:spcPts val="0"/>
              </a:spcBef>
              <a:spcAft>
                <a:spcPts val="0"/>
              </a:spcAft>
              <a:buSzPts val="1800"/>
              <a:buChar char="○"/>
            </a:pPr>
            <a:r>
              <a:rPr lang="en"/>
              <a:t>configuration files like nova.conf</a:t>
            </a:r>
            <a:endParaRPr/>
          </a:p>
          <a:p>
            <a:pPr indent="-381000" lvl="0" marL="457200" rtl="0">
              <a:spcBef>
                <a:spcPts val="0"/>
              </a:spcBef>
              <a:spcAft>
                <a:spcPts val="0"/>
              </a:spcAft>
              <a:buSzPts val="2400"/>
              <a:buChar char="●"/>
            </a:pPr>
            <a:r>
              <a:rPr lang="en"/>
              <a:t>Bootstrap</a:t>
            </a:r>
            <a:endParaRPr/>
          </a:p>
          <a:p>
            <a:pPr indent="-342900" lvl="1" marL="914400" rtl="0">
              <a:spcBef>
                <a:spcPts val="0"/>
              </a:spcBef>
              <a:spcAft>
                <a:spcPts val="0"/>
              </a:spcAft>
              <a:buSzPts val="1800"/>
              <a:buChar char="○"/>
            </a:pPr>
            <a:r>
              <a:rPr lang="en"/>
              <a:t>Create database and user, run db migrate</a:t>
            </a:r>
            <a:endParaRPr/>
          </a:p>
          <a:p>
            <a:pPr indent="-381000" lvl="0" marL="457200" rtl="0">
              <a:spcBef>
                <a:spcPts val="0"/>
              </a:spcBef>
              <a:spcAft>
                <a:spcPts val="0"/>
              </a:spcAft>
              <a:buSzPts val="2400"/>
              <a:buChar char="●"/>
            </a:pPr>
            <a:r>
              <a:rPr lang="en"/>
              <a:t>Trigger handlers</a:t>
            </a:r>
            <a:endParaRPr/>
          </a:p>
          <a:p>
            <a:pPr indent="-342900" lvl="1" marL="914400" rtl="0">
              <a:spcBef>
                <a:spcPts val="0"/>
              </a:spcBef>
              <a:spcAft>
                <a:spcPts val="0"/>
              </a:spcAft>
              <a:buSzPts val="1800"/>
              <a:buChar char="○"/>
            </a:pPr>
            <a:r>
              <a:rPr lang="en"/>
              <a:t>Start the containers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Shape 447"/>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kolla-ansible - </a:t>
            </a:r>
            <a:r>
              <a:rPr lang="en" sz="1800"/>
              <a:t>common role &amp; special container</a:t>
            </a:r>
            <a:endParaRPr sz="1800"/>
          </a:p>
        </p:txBody>
      </p:sp>
      <p:sp>
        <p:nvSpPr>
          <p:cNvPr id="448" name="Shape 448"/>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a:t>fluentd</a:t>
            </a:r>
            <a:endParaRPr/>
          </a:p>
          <a:p>
            <a:pPr indent="-342900" lvl="1" marL="914400" rtl="0">
              <a:spcBef>
                <a:spcPts val="0"/>
              </a:spcBef>
              <a:spcAft>
                <a:spcPts val="0"/>
              </a:spcAft>
              <a:buSzPts val="1800"/>
              <a:buChar char="○"/>
            </a:pPr>
            <a:r>
              <a:rPr lang="en"/>
              <a:t>collect logs</a:t>
            </a:r>
            <a:endParaRPr/>
          </a:p>
          <a:p>
            <a:pPr indent="-381000" lvl="0" marL="457200" rtl="0">
              <a:spcBef>
                <a:spcPts val="0"/>
              </a:spcBef>
              <a:spcAft>
                <a:spcPts val="0"/>
              </a:spcAft>
              <a:buSzPts val="2400"/>
              <a:buChar char="●"/>
            </a:pPr>
            <a:r>
              <a:rPr lang="en"/>
              <a:t>cron</a:t>
            </a:r>
            <a:endParaRPr/>
          </a:p>
          <a:p>
            <a:pPr indent="-342900" lvl="1" marL="914400" rtl="0">
              <a:spcBef>
                <a:spcPts val="0"/>
              </a:spcBef>
              <a:spcAft>
                <a:spcPts val="0"/>
              </a:spcAft>
              <a:buSzPts val="1800"/>
              <a:buChar char="○"/>
            </a:pPr>
            <a:r>
              <a:rPr lang="en"/>
              <a:t>log rotate</a:t>
            </a:r>
            <a:endParaRPr/>
          </a:p>
          <a:p>
            <a:pPr indent="-381000" lvl="0" marL="457200" rtl="0">
              <a:spcBef>
                <a:spcPts val="0"/>
              </a:spcBef>
              <a:spcAft>
                <a:spcPts val="0"/>
              </a:spcAft>
              <a:buSzPts val="2400"/>
              <a:buChar char="●"/>
            </a:pPr>
            <a:r>
              <a:rPr lang="en"/>
              <a:t>kolla-toolbox</a:t>
            </a:r>
            <a:endParaRPr/>
          </a:p>
          <a:p>
            <a:pPr indent="-342900" lvl="1" marL="914400">
              <a:spcBef>
                <a:spcPts val="0"/>
              </a:spcBef>
              <a:spcAft>
                <a:spcPts val="0"/>
              </a:spcAft>
              <a:buSzPts val="1800"/>
              <a:buChar char="○"/>
            </a:pPr>
            <a:r>
              <a:rPr lang="en"/>
              <a:t>runtime environment for the target nodes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kolla-ansible - </a:t>
            </a:r>
            <a:r>
              <a:rPr lang="en" sz="2800"/>
              <a:t>customization configuration</a:t>
            </a:r>
            <a:endParaRPr sz="2800"/>
          </a:p>
        </p:txBody>
      </p:sp>
      <p:sp>
        <p:nvSpPr>
          <p:cNvPr id="454" name="Shape 454"/>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Put every custom configuration in to /etc/kolla/config folder, for example service policy.json file.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Kolla?</a:t>
            </a:r>
            <a:endParaRPr/>
          </a:p>
        </p:txBody>
      </p:sp>
      <p:sp>
        <p:nvSpPr>
          <p:cNvPr id="341" name="Shape 341"/>
          <p:cNvSpPr txBox="1"/>
          <p:nvPr>
            <p:ph idx="1" type="body"/>
          </p:nvPr>
        </p:nvSpPr>
        <p:spPr>
          <a:xfrm>
            <a:off x="311700" y="1280521"/>
            <a:ext cx="5106000" cy="37959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Kolla’s mission is to provide production-ready containers and deployment tools for operating OpenStack clouds.</a:t>
            </a:r>
            <a:endParaRPr/>
          </a:p>
          <a:p>
            <a:pPr indent="-381000" lvl="0" marL="457200" rtl="0">
              <a:spcBef>
                <a:spcPts val="1000"/>
              </a:spcBef>
              <a:spcAft>
                <a:spcPts val="0"/>
              </a:spcAft>
              <a:buSzPts val="2400"/>
              <a:buChar char="●"/>
            </a:pPr>
            <a:r>
              <a:rPr lang="en"/>
              <a:t>Reusable images in Kolla	</a:t>
            </a:r>
            <a:endParaRPr/>
          </a:p>
          <a:p>
            <a:pPr indent="-342900" lvl="1" marL="914400" rtl="0">
              <a:spcBef>
                <a:spcPts val="0"/>
              </a:spcBef>
              <a:spcAft>
                <a:spcPts val="0"/>
              </a:spcAft>
              <a:buSzPts val="1800"/>
              <a:buChar char="○"/>
            </a:pPr>
            <a:r>
              <a:rPr lang="en"/>
              <a:t>kolla</a:t>
            </a:r>
            <a:endParaRPr/>
          </a:p>
          <a:p>
            <a:pPr indent="-381000" lvl="0" marL="457200" rtl="0">
              <a:spcBef>
                <a:spcPts val="0"/>
              </a:spcBef>
              <a:spcAft>
                <a:spcPts val="0"/>
              </a:spcAft>
              <a:buSzPts val="2400"/>
              <a:buChar char="●"/>
            </a:pPr>
            <a:r>
              <a:rPr lang="en"/>
              <a:t>Deployment mechanisms</a:t>
            </a:r>
            <a:endParaRPr/>
          </a:p>
          <a:p>
            <a:pPr indent="-342900" lvl="1" marL="914400" rtl="0">
              <a:spcBef>
                <a:spcPts val="0"/>
              </a:spcBef>
              <a:spcAft>
                <a:spcPts val="0"/>
              </a:spcAft>
              <a:buSzPts val="1800"/>
              <a:buChar char="○"/>
            </a:pPr>
            <a:r>
              <a:rPr lang="en"/>
              <a:t>kolla-ansible</a:t>
            </a:r>
            <a:endParaRPr/>
          </a:p>
          <a:p>
            <a:pPr indent="-342900" lvl="1" marL="914400" rtl="0">
              <a:spcBef>
                <a:spcPts val="0"/>
              </a:spcBef>
              <a:spcAft>
                <a:spcPts val="0"/>
              </a:spcAft>
              <a:buSzPts val="1800"/>
              <a:buChar char="○"/>
            </a:pPr>
            <a:r>
              <a:rPr lang="en" strike="sngStrike"/>
              <a:t>kolla-kubernetes</a:t>
            </a:r>
            <a:endParaRPr strike="sngStrike"/>
          </a:p>
        </p:txBody>
      </p:sp>
      <p:pic>
        <p:nvPicPr>
          <p:cNvPr id="342" name="Shape 342"/>
          <p:cNvPicPr preferRelativeResize="0"/>
          <p:nvPr/>
        </p:nvPicPr>
        <p:blipFill>
          <a:blip r:embed="rId3">
            <a:alphaModFix/>
          </a:blip>
          <a:stretch>
            <a:fillRect/>
          </a:stretch>
        </p:blipFill>
        <p:spPr>
          <a:xfrm>
            <a:off x="5417700" y="1891488"/>
            <a:ext cx="2886563" cy="23974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Shape 459"/>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kolla-ansible - Containerized everything</a:t>
            </a:r>
            <a:endParaRPr/>
          </a:p>
        </p:txBody>
      </p:sp>
      <p:sp>
        <p:nvSpPr>
          <p:cNvPr id="460" name="Shape 460"/>
          <p:cNvSpPr txBox="1"/>
          <p:nvPr>
            <p:ph idx="1" type="body"/>
          </p:nvPr>
        </p:nvSpPr>
        <p:spPr>
          <a:xfrm>
            <a:off x="0" y="1280521"/>
            <a:ext cx="91440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000">
                <a:solidFill>
                  <a:srgbClr val="000000"/>
                </a:solidFill>
                <a:latin typeface="Courier New"/>
                <a:ea typeface="Courier New"/>
                <a:cs typeface="Courier New"/>
                <a:sym typeface="Courier New"/>
              </a:rPr>
              <a:t>   Image                                           COMMAND                  NAMES</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centos-source-horizon:6.0.0                     "kolla_start"            horizon</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centos-source-neutron-metadata-agent:6.0.0      "kolla_start"            neutron_metadata_agent</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centos-source-neutron-l3-agent:6.0.0            "kolla_start"            neutron_l3_agent</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centos-source-neutron-dhcp-agent:6.0.0          "kolla_start"            neutron_dhcp_agent</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centos-source-neutron-openvswitch-agent:6.0.0   "kolla_start"            neutron_openvswitch_agent</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centos-source-neutron-server:6.0.0              "kolla_start"            neutron_server</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centos-source-openvswitch-vswitchd:6.0.0        "kolla_start"            openvswitch_vswitchd</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centos-source-openvswitch-db-server:6.0.0       "kolla_start"            openvswitch_db</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centos-source-nova-compute:6.0.0                "kolla_start"            nova_compute</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centos-source-nova-libvirt:6.0.0                "kolla_start"            nova_libvirt</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centos-source-nova-conductor:6.0.0              "kolla_start"            nova_conductor</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centos-source-nova-scheduler:6.0.0              "kolla_start"            nova_scheduler</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centos-source-nova-novncproxy:6.0.0             "kolla_start"            nova_novncproxy</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centos-source-nova-consoleauth:6.0.0            "kolla_start"            nova_consoleauth</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centos-source-nova-api:6.0.0                    "kolla_start"            nova_api</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centos-source-glance-api:6.0.0                  "kolla_start"            glance_api</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centos-source-glance-registry:6.0.0             "kolla_start"            glance_registry</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centos-source-keystone:6.0.0                    "kolla_start"            keystone</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centos-source-rabbitmq:6.0.0                    "kolla_start"            rabbitmq</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centos-source-mariadb:6.0.0                     "kolla_start"            mariadb</a:t>
            </a:r>
            <a:br>
              <a:rPr b="1" lang="en" sz="1000">
                <a:solidFill>
                  <a:srgbClr val="000000"/>
                </a:solidFill>
                <a:latin typeface="Courier New"/>
                <a:ea typeface="Courier New"/>
                <a:cs typeface="Courier New"/>
                <a:sym typeface="Courier New"/>
              </a:rPr>
            </a:br>
            <a:r>
              <a:rPr b="1" lang="en" sz="1000">
                <a:solidFill>
                  <a:srgbClr val="000000"/>
                </a:solidFill>
                <a:latin typeface="Courier New"/>
                <a:ea typeface="Courier New"/>
                <a:cs typeface="Courier New"/>
                <a:sym typeface="Courier New"/>
              </a:rPr>
              <a:t>   centos-source-memcached:6.0.0                   "kolla_start"            memcached</a:t>
            </a:r>
            <a:endParaRPr b="1" sz="1000">
              <a:solidFill>
                <a:srgbClr val="000000"/>
              </a:solidFill>
              <a:latin typeface="Courier New"/>
              <a:ea typeface="Courier New"/>
              <a:cs typeface="Courier New"/>
              <a:sym typeface="Courier New"/>
            </a:endParaRPr>
          </a:p>
          <a:p>
            <a:pPr indent="0" lvl="0" marL="0" rtl="0">
              <a:spcBef>
                <a:spcPts val="0"/>
              </a:spcBef>
              <a:spcAft>
                <a:spcPts val="0"/>
              </a:spcAft>
              <a:buNone/>
            </a:pPr>
            <a:r>
              <a:rPr b="1" lang="en" sz="1000">
                <a:solidFill>
                  <a:srgbClr val="000000"/>
                </a:solidFill>
                <a:latin typeface="Courier New"/>
                <a:ea typeface="Courier New"/>
                <a:cs typeface="Courier New"/>
                <a:sym typeface="Courier New"/>
              </a:rPr>
              <a:t>   centos-source-cron:6.0.0                        "kolla_start"            cron</a:t>
            </a:r>
            <a:endParaRPr b="1" sz="1000">
              <a:solidFill>
                <a:srgbClr val="000000"/>
              </a:solidFill>
              <a:latin typeface="Courier New"/>
              <a:ea typeface="Courier New"/>
              <a:cs typeface="Courier New"/>
              <a:sym typeface="Courier New"/>
            </a:endParaRPr>
          </a:p>
          <a:p>
            <a:pPr indent="0" lvl="0" marL="0" rtl="0">
              <a:spcBef>
                <a:spcPts val="0"/>
              </a:spcBef>
              <a:spcAft>
                <a:spcPts val="0"/>
              </a:spcAft>
              <a:buNone/>
            </a:pPr>
            <a:r>
              <a:rPr b="1" lang="en" sz="1000">
                <a:solidFill>
                  <a:srgbClr val="000000"/>
                </a:solidFill>
                <a:latin typeface="Courier New"/>
                <a:ea typeface="Courier New"/>
                <a:cs typeface="Courier New"/>
                <a:sym typeface="Courier New"/>
              </a:rPr>
              <a:t>   centos-source-kolla-toolbox:6.0.0               "kolla_start"            kolla_toolbox</a:t>
            </a:r>
            <a:endParaRPr b="1" sz="1000">
              <a:solidFill>
                <a:srgbClr val="000000"/>
              </a:solidFill>
              <a:latin typeface="Courier New"/>
              <a:ea typeface="Courier New"/>
              <a:cs typeface="Courier New"/>
              <a:sym typeface="Courier New"/>
            </a:endParaRPr>
          </a:p>
          <a:p>
            <a:pPr indent="0" lvl="0" marL="0" rtl="0">
              <a:spcBef>
                <a:spcPts val="0"/>
              </a:spcBef>
              <a:spcAft>
                <a:spcPts val="0"/>
              </a:spcAft>
              <a:buNone/>
            </a:pPr>
            <a:r>
              <a:t/>
            </a:r>
            <a:endParaRPr b="1" sz="1000">
              <a:latin typeface="Courier New"/>
              <a:ea typeface="Courier New"/>
              <a:cs typeface="Courier New"/>
              <a:sym typeface="Courier Ne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Shape 465"/>
          <p:cNvSpPr txBox="1"/>
          <p:nvPr>
            <p:ph type="title"/>
          </p:nvPr>
        </p:nvSpPr>
        <p:spPr>
          <a:xfrm>
            <a:off x="466725" y="1079500"/>
            <a:ext cx="7810500" cy="1936800"/>
          </a:xfrm>
          <a:prstGeom prst="rect">
            <a:avLst/>
          </a:prstGeom>
          <a:noFill/>
          <a:ln>
            <a:noFill/>
          </a:ln>
        </p:spPr>
        <p:txBody>
          <a:bodyPr anchorCtr="0" anchor="b" bIns="19050" lIns="19050" spcFirstLastPara="1" rIns="19050" wrap="square" tIns="19050">
            <a:noAutofit/>
          </a:bodyPr>
          <a:lstStyle/>
          <a:p>
            <a:pPr indent="0" lvl="0" marL="0" marR="0" rtl="0" algn="l">
              <a:lnSpc>
                <a:spcPct val="100000"/>
              </a:lnSpc>
              <a:spcBef>
                <a:spcPts val="0"/>
              </a:spcBef>
              <a:spcAft>
                <a:spcPts val="0"/>
              </a:spcAft>
              <a:buClr>
                <a:srgbClr val="FFFFFF"/>
              </a:buClr>
              <a:buFont typeface="Helvetica Neue"/>
              <a:buNone/>
            </a:pPr>
            <a:r>
              <a:rPr b="1" i="0" lang="en" sz="3400" u="none" cap="none" strike="noStrike">
                <a:solidFill>
                  <a:srgbClr val="FFFFFF"/>
                </a:solidFill>
                <a:latin typeface="Helvetica Neue"/>
                <a:ea typeface="Helvetica Neue"/>
                <a:cs typeface="Helvetica Neue"/>
                <a:sym typeface="Helvetica Neue"/>
              </a:rPr>
              <a:t>Q&amp;A</a:t>
            </a:r>
            <a:endParaRPr/>
          </a:p>
        </p:txBody>
      </p:sp>
      <p:sp>
        <p:nvSpPr>
          <p:cNvPr id="466" name="Shape 466"/>
          <p:cNvSpPr txBox="1"/>
          <p:nvPr>
            <p:ph idx="1" type="body"/>
          </p:nvPr>
        </p:nvSpPr>
        <p:spPr>
          <a:xfrm>
            <a:off x="468344" y="3013604"/>
            <a:ext cx="1182300" cy="3504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FFFFFF"/>
              </a:buClr>
              <a:buFont typeface="Helvetica Neue"/>
              <a:buNone/>
            </a:pPr>
            <a:r>
              <a:rPr b="0" i="0" lang="en" sz="1800" u="none" cap="none" strike="noStrike">
                <a:solidFill>
                  <a:srgbClr val="FFFFFF"/>
                </a:solidFill>
                <a:latin typeface="Helvetica Neue"/>
                <a:ea typeface="Helvetica Neue"/>
                <a:cs typeface="Helvetica Neue"/>
                <a:sym typeface="Helvetica Neue"/>
              </a:rPr>
              <a:t>Thank you!</a:t>
            </a:r>
            <a:endParaRPr b="0" i="0" sz="1800" u="none" cap="none" strike="noStrike">
              <a:solidFill>
                <a:srgbClr val="FFFFFF"/>
              </a:solidFill>
              <a:latin typeface="Helvetica Neue"/>
              <a:ea typeface="Helvetica Neue"/>
              <a:cs typeface="Helvetica Neue"/>
              <a:sym typeface="Helvetica Neue"/>
            </a:endParaRPr>
          </a:p>
        </p:txBody>
      </p:sp>
      <p:sp>
        <p:nvSpPr>
          <p:cNvPr id="467" name="Shape 467"/>
          <p:cNvSpPr txBox="1"/>
          <p:nvPr>
            <p:ph idx="2" type="body"/>
          </p:nvPr>
        </p:nvSpPr>
        <p:spPr>
          <a:xfrm>
            <a:off x="1091560" y="4697782"/>
            <a:ext cx="838200" cy="2064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a:buNone/>
            </a:pPr>
            <a:r>
              <a:rPr b="1" i="0" lang="en" sz="1000" u="none" cap="none" strike="noStrike">
                <a:solidFill>
                  <a:srgbClr val="FFFFFF"/>
                </a:solidFill>
                <a:latin typeface="Helvetica Neue"/>
                <a:ea typeface="Helvetica Neue"/>
                <a:cs typeface="Helvetica Neue"/>
                <a:sym typeface="Helvetica Neue"/>
              </a:rPr>
              <a:t>openstack</a:t>
            </a:r>
            <a:endParaRPr/>
          </a:p>
        </p:txBody>
      </p:sp>
      <p:sp>
        <p:nvSpPr>
          <p:cNvPr id="468" name="Shape 468"/>
          <p:cNvSpPr txBox="1"/>
          <p:nvPr>
            <p:ph idx="3" type="body"/>
          </p:nvPr>
        </p:nvSpPr>
        <p:spPr>
          <a:xfrm>
            <a:off x="4061438" y="4697781"/>
            <a:ext cx="838200" cy="2064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a:buNone/>
            </a:pPr>
            <a:r>
              <a:rPr b="1" i="0" lang="en" sz="1000" u="none" cap="none" strike="noStrike">
                <a:solidFill>
                  <a:srgbClr val="FFFFFF"/>
                </a:solidFill>
                <a:latin typeface="Helvetica Neue"/>
                <a:ea typeface="Helvetica Neue"/>
                <a:cs typeface="Helvetica Neue"/>
                <a:sym typeface="Helvetica Neue"/>
              </a:rPr>
              <a:t>openstack</a:t>
            </a:r>
            <a:endParaRPr/>
          </a:p>
        </p:txBody>
      </p:sp>
      <p:sp>
        <p:nvSpPr>
          <p:cNvPr id="469" name="Shape 469"/>
          <p:cNvSpPr txBox="1"/>
          <p:nvPr>
            <p:ph idx="4" type="body"/>
          </p:nvPr>
        </p:nvSpPr>
        <p:spPr>
          <a:xfrm>
            <a:off x="5485223" y="4697778"/>
            <a:ext cx="1783200" cy="2064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a:buNone/>
            </a:pPr>
            <a:r>
              <a:rPr b="1" i="0" lang="en" sz="1000" u="none" cap="none" strike="noStrike">
                <a:solidFill>
                  <a:srgbClr val="FFFFFF"/>
                </a:solidFill>
                <a:latin typeface="Helvetica Neue"/>
                <a:ea typeface="Helvetica Neue"/>
                <a:cs typeface="Helvetica Neue"/>
                <a:sym typeface="Helvetica Neue"/>
              </a:rPr>
              <a:t>OpenStackFoundation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 </a:t>
            </a:r>
            <a:r>
              <a:rPr lang="en"/>
              <a:t>background</a:t>
            </a:r>
            <a:endParaRPr/>
          </a:p>
        </p:txBody>
      </p:sp>
      <p:sp>
        <p:nvSpPr>
          <p:cNvPr id="348" name="Shape 348"/>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a:t>Founded during Kilo cycle</a:t>
            </a:r>
            <a:endParaRPr/>
          </a:p>
          <a:p>
            <a:pPr indent="-381000" lvl="0" marL="457200" rtl="0">
              <a:spcBef>
                <a:spcPts val="0"/>
              </a:spcBef>
              <a:spcAft>
                <a:spcPts val="0"/>
              </a:spcAft>
              <a:buSzPts val="2400"/>
              <a:buChar char="●"/>
            </a:pPr>
            <a:r>
              <a:rPr lang="en"/>
              <a:t>Joined big tent in Liberty cycle</a:t>
            </a:r>
            <a:endParaRPr/>
          </a:p>
          <a:p>
            <a:pPr indent="-381000" lvl="0" marL="457200" rtl="0">
              <a:spcBef>
                <a:spcPts val="0"/>
              </a:spcBef>
              <a:spcAft>
                <a:spcPts val="0"/>
              </a:spcAft>
              <a:buSzPts val="2400"/>
              <a:buChar char="●"/>
            </a:pPr>
            <a:r>
              <a:rPr lang="en"/>
              <a:t>Kolla Queens is the 6th release</a:t>
            </a:r>
            <a:endParaRPr/>
          </a:p>
        </p:txBody>
      </p:sp>
      <p:sp>
        <p:nvSpPr>
          <p:cNvPr id="349" name="Shape 349"/>
          <p:cNvSpPr/>
          <p:nvPr/>
        </p:nvSpPr>
        <p:spPr>
          <a:xfrm rot="935080">
            <a:off x="1245897" y="2868809"/>
            <a:ext cx="2506866" cy="1794650"/>
          </a:xfrm>
          <a:prstGeom prst="cloudCallout">
            <a:avLst>
              <a:gd fmla="val -20833" name="adj1"/>
              <a:gd fmla="val 625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50" name="Shape 350"/>
          <p:cNvPicPr preferRelativeResize="0"/>
          <p:nvPr/>
        </p:nvPicPr>
        <p:blipFill>
          <a:blip r:embed="rId3">
            <a:alphaModFix/>
          </a:blip>
          <a:stretch>
            <a:fillRect/>
          </a:stretch>
        </p:blipFill>
        <p:spPr>
          <a:xfrm>
            <a:off x="5952475" y="1130775"/>
            <a:ext cx="2043300" cy="3235246"/>
          </a:xfrm>
          <a:prstGeom prst="rect">
            <a:avLst/>
          </a:prstGeom>
          <a:noFill/>
          <a:ln>
            <a:noFill/>
          </a:ln>
        </p:spPr>
      </p:pic>
      <p:sp>
        <p:nvSpPr>
          <p:cNvPr id="351" name="Shape 351"/>
          <p:cNvSpPr txBox="1"/>
          <p:nvPr/>
        </p:nvSpPr>
        <p:spPr>
          <a:xfrm rot="475291">
            <a:off x="1498414" y="3163886"/>
            <a:ext cx="1911237" cy="109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2"/>
                </a:solidFill>
                <a:latin typeface="Proxima Nova"/>
                <a:ea typeface="Proxima Nova"/>
                <a:cs typeface="Proxima Nova"/>
                <a:sym typeface="Proxima Nova"/>
              </a:rPr>
              <a:t>“Kolla” is Greek for glue</a:t>
            </a:r>
            <a:endParaRPr sz="2400">
              <a:solidFill>
                <a:schemeClr val="dk2"/>
              </a:solidFill>
              <a:latin typeface="Proxima Nova"/>
              <a:ea typeface="Proxima Nova"/>
              <a:cs typeface="Proxima Nova"/>
              <a:sym typeface="Proxima Nova"/>
            </a:endParaRPr>
          </a:p>
          <a:p>
            <a:pPr indent="0" lvl="0" marL="0">
              <a:spcBef>
                <a:spcPts val="0"/>
              </a:spcBef>
              <a:spcAft>
                <a:spcPts val="0"/>
              </a:spcAft>
              <a:buNone/>
            </a:pPr>
            <a:r>
              <a:t/>
            </a:r>
            <a:endParaRPr/>
          </a:p>
        </p:txBody>
      </p:sp>
      <p:pic>
        <p:nvPicPr>
          <p:cNvPr id="352" name="Shape 352"/>
          <p:cNvPicPr preferRelativeResize="0"/>
          <p:nvPr/>
        </p:nvPicPr>
        <p:blipFill>
          <a:blip r:embed="rId4">
            <a:alphaModFix/>
          </a:blip>
          <a:stretch>
            <a:fillRect/>
          </a:stretch>
        </p:blipFill>
        <p:spPr>
          <a:xfrm rot="-1643111">
            <a:off x="315693" y="4190921"/>
            <a:ext cx="1221134" cy="12211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Technology Stack</a:t>
            </a:r>
            <a:endParaRPr/>
          </a:p>
        </p:txBody>
      </p:sp>
      <p:sp>
        <p:nvSpPr>
          <p:cNvPr id="358" name="Shape 358"/>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sz="2400"/>
              <a:t>Kolla</a:t>
            </a:r>
            <a:endParaRPr sz="2400"/>
          </a:p>
          <a:p>
            <a:pPr indent="-381000" lvl="1" marL="914400" rtl="0">
              <a:spcBef>
                <a:spcPts val="0"/>
              </a:spcBef>
              <a:spcAft>
                <a:spcPts val="0"/>
              </a:spcAft>
              <a:buSzPts val="2400"/>
              <a:buChar char="○"/>
            </a:pPr>
            <a:r>
              <a:rPr lang="en" sz="2400"/>
              <a:t>Docker / Dockerfile</a:t>
            </a:r>
            <a:endParaRPr sz="2400"/>
          </a:p>
          <a:p>
            <a:pPr indent="-381000" lvl="1" marL="914400" rtl="0">
              <a:spcBef>
                <a:spcPts val="0"/>
              </a:spcBef>
              <a:spcAft>
                <a:spcPts val="0"/>
              </a:spcAft>
              <a:buSzPts val="2400"/>
              <a:buChar char="○"/>
            </a:pPr>
            <a:r>
              <a:rPr lang="en" sz="2400"/>
              <a:t>Python + Jinja2 + docker-py</a:t>
            </a:r>
            <a:endParaRPr sz="2400"/>
          </a:p>
          <a:p>
            <a:pPr indent="-381000" lvl="0" marL="457200" rtl="0">
              <a:spcBef>
                <a:spcPts val="0"/>
              </a:spcBef>
              <a:spcAft>
                <a:spcPts val="0"/>
              </a:spcAft>
              <a:buSzPts val="2400"/>
              <a:buChar char="●"/>
            </a:pPr>
            <a:r>
              <a:rPr lang="en" sz="2400"/>
              <a:t>kolla-ansible</a:t>
            </a:r>
            <a:endParaRPr sz="2400"/>
          </a:p>
          <a:p>
            <a:pPr indent="-381000" lvl="1" marL="914400" rtl="0">
              <a:spcBef>
                <a:spcPts val="0"/>
              </a:spcBef>
              <a:spcAft>
                <a:spcPts val="0"/>
              </a:spcAft>
              <a:buSzPts val="2400"/>
              <a:buChar char="○"/>
            </a:pPr>
            <a:r>
              <a:rPr lang="en" sz="2400"/>
              <a:t>Ansible</a:t>
            </a:r>
            <a:endParaRPr sz="2400"/>
          </a:p>
          <a:p>
            <a:pPr indent="-381000" lvl="1" marL="914400" rtl="0">
              <a:spcBef>
                <a:spcPts val="0"/>
              </a:spcBef>
              <a:spcAft>
                <a:spcPts val="0"/>
              </a:spcAft>
              <a:buSzPts val="2400"/>
              <a:buChar char="○"/>
            </a:pPr>
            <a:r>
              <a:rPr lang="en" sz="2400"/>
              <a:t>Python + docker-py</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Shape 363"/>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Architecture</a:t>
            </a:r>
            <a:endParaRPr/>
          </a:p>
        </p:txBody>
      </p:sp>
      <p:pic>
        <p:nvPicPr>
          <p:cNvPr id="364" name="Shape 364"/>
          <p:cNvPicPr preferRelativeResize="0"/>
          <p:nvPr/>
        </p:nvPicPr>
        <p:blipFill>
          <a:blip r:embed="rId3">
            <a:alphaModFix/>
          </a:blip>
          <a:stretch>
            <a:fillRect/>
          </a:stretch>
        </p:blipFill>
        <p:spPr>
          <a:xfrm>
            <a:off x="1376775" y="1130809"/>
            <a:ext cx="6390450" cy="39478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 (Images) Highlights</a:t>
            </a:r>
            <a:endParaRPr/>
          </a:p>
        </p:txBody>
      </p:sp>
      <p:sp>
        <p:nvSpPr>
          <p:cNvPr id="370" name="Shape 370"/>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sz="2400"/>
              <a:t>Use Dockerfile + jinja2</a:t>
            </a:r>
            <a:endParaRPr sz="2400"/>
          </a:p>
          <a:p>
            <a:pPr indent="-381000" lvl="0" marL="457200" rtl="0">
              <a:spcBef>
                <a:spcPts val="0"/>
              </a:spcBef>
              <a:spcAft>
                <a:spcPts val="0"/>
              </a:spcAft>
              <a:buSzPts val="2400"/>
              <a:buChar char="●"/>
            </a:pPr>
            <a:r>
              <a:rPr lang="en" sz="2400"/>
              <a:t>Support Binary and Source installation</a:t>
            </a:r>
            <a:endParaRPr sz="2400"/>
          </a:p>
          <a:p>
            <a:pPr indent="-381000" lvl="0" marL="457200" rtl="0">
              <a:spcBef>
                <a:spcPts val="0"/>
              </a:spcBef>
              <a:spcAft>
                <a:spcPts val="0"/>
              </a:spcAft>
              <a:buSzPts val="2400"/>
              <a:buChar char="●"/>
            </a:pPr>
            <a:r>
              <a:rPr lang="en" sz="2400"/>
              <a:t>Support Ubuntu, RHEL/CentOS, OracleLinux as base images</a:t>
            </a:r>
            <a:endParaRPr sz="2400"/>
          </a:p>
          <a:p>
            <a:pPr indent="-381000" lvl="0" marL="457200" rtl="0">
              <a:spcBef>
                <a:spcPts val="0"/>
              </a:spcBef>
              <a:spcAft>
                <a:spcPts val="0"/>
              </a:spcAft>
              <a:buSzPts val="2400"/>
              <a:buChar char="●"/>
            </a:pPr>
            <a:r>
              <a:rPr lang="en" sz="2400"/>
              <a:t>Image </a:t>
            </a:r>
            <a:r>
              <a:rPr lang="en"/>
              <a:t>Layering</a:t>
            </a:r>
            <a:endParaRPr sz="2400"/>
          </a:p>
          <a:p>
            <a:pPr indent="-381000" lvl="1" marL="914400" rtl="0">
              <a:spcBef>
                <a:spcPts val="0"/>
              </a:spcBef>
              <a:spcAft>
                <a:spcPts val="0"/>
              </a:spcAft>
              <a:buSzPts val="2400"/>
              <a:buChar char="○"/>
            </a:pPr>
            <a:r>
              <a:rPr lang="en" sz="2400"/>
              <a:t>Build faster and smaller size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 - Code Structure</a:t>
            </a:r>
            <a:endParaRPr/>
          </a:p>
        </p:txBody>
      </p:sp>
      <p:pic>
        <p:nvPicPr>
          <p:cNvPr id="376" name="Shape 376"/>
          <p:cNvPicPr preferRelativeResize="0"/>
          <p:nvPr/>
        </p:nvPicPr>
        <p:blipFill>
          <a:blip r:embed="rId3">
            <a:alphaModFix/>
          </a:blip>
          <a:stretch>
            <a:fillRect/>
          </a:stretch>
        </p:blipFill>
        <p:spPr>
          <a:xfrm>
            <a:off x="964025" y="1130778"/>
            <a:ext cx="2632534" cy="3897250"/>
          </a:xfrm>
          <a:prstGeom prst="rect">
            <a:avLst/>
          </a:prstGeom>
          <a:noFill/>
          <a:ln>
            <a:noFill/>
          </a:ln>
        </p:spPr>
      </p:pic>
      <p:sp>
        <p:nvSpPr>
          <p:cNvPr id="377" name="Shape 377"/>
          <p:cNvSpPr/>
          <p:nvPr/>
        </p:nvSpPr>
        <p:spPr>
          <a:xfrm>
            <a:off x="1280650" y="2216536"/>
            <a:ext cx="1503000" cy="2610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8" name="Shape 378"/>
          <p:cNvSpPr/>
          <p:nvPr/>
        </p:nvSpPr>
        <p:spPr>
          <a:xfrm>
            <a:off x="1280650" y="2774626"/>
            <a:ext cx="1503000" cy="2610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descr="a.png" id="383" name="Shape 383"/>
          <p:cNvPicPr preferRelativeResize="0"/>
          <p:nvPr/>
        </p:nvPicPr>
        <p:blipFill>
          <a:blip r:embed="rId3">
            <a:alphaModFix/>
          </a:blip>
          <a:stretch>
            <a:fillRect/>
          </a:stretch>
        </p:blipFill>
        <p:spPr>
          <a:xfrm>
            <a:off x="3023975" y="919617"/>
            <a:ext cx="4299000" cy="3582487"/>
          </a:xfrm>
          <a:prstGeom prst="rect">
            <a:avLst/>
          </a:prstGeom>
          <a:noFill/>
          <a:ln>
            <a:noFill/>
          </a:ln>
        </p:spPr>
      </p:pic>
      <p:sp>
        <p:nvSpPr>
          <p:cNvPr id="384" name="Shape 384"/>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 - Image Dependency</a:t>
            </a:r>
            <a:endParaRPr/>
          </a:p>
        </p:txBody>
      </p:sp>
      <p:sp>
        <p:nvSpPr>
          <p:cNvPr id="385" name="Shape 385"/>
          <p:cNvSpPr txBox="1"/>
          <p:nvPr/>
        </p:nvSpPr>
        <p:spPr>
          <a:xfrm>
            <a:off x="311700" y="4569167"/>
            <a:ext cx="8101200" cy="116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600">
                <a:latin typeface="Courier New"/>
                <a:ea typeface="Courier New"/>
                <a:cs typeface="Courier New"/>
                <a:sym typeface="Courier New"/>
              </a:rPr>
              <a:t>./tools/build.py --save-dependency kolla_images.dot</a:t>
            </a:r>
            <a:endParaRPr b="1" sz="1600">
              <a:latin typeface="Courier New"/>
              <a:ea typeface="Courier New"/>
              <a:cs typeface="Courier New"/>
              <a:sym typeface="Courier New"/>
            </a:endParaRPr>
          </a:p>
          <a:p>
            <a:pPr indent="0" lvl="0" marL="0">
              <a:spcBef>
                <a:spcPts val="0"/>
              </a:spcBef>
              <a:spcAft>
                <a:spcPts val="0"/>
              </a:spcAft>
              <a:buNone/>
            </a:pPr>
            <a:r>
              <a:rPr b="1" lang="en" sz="1600">
                <a:latin typeface="Courier New"/>
                <a:ea typeface="Courier New"/>
                <a:cs typeface="Courier New"/>
                <a:sym typeface="Courier New"/>
              </a:rPr>
              <a:t>dot -Tpng kolla_images.dot -o kolla_images.png</a:t>
            </a:r>
            <a:endParaRPr b="1" sz="1600">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Shape 390"/>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Kolla - </a:t>
            </a:r>
            <a:r>
              <a:rPr lang="en"/>
              <a:t>generic</a:t>
            </a:r>
            <a:r>
              <a:rPr lang="en"/>
              <a:t> dockerfile.j2</a:t>
            </a:r>
            <a:endParaRPr/>
          </a:p>
        </p:txBody>
      </p:sp>
      <p:sp>
        <p:nvSpPr>
          <p:cNvPr id="391" name="Shape 391"/>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600">
                <a:latin typeface="Courier New"/>
                <a:ea typeface="Courier New"/>
                <a:cs typeface="Courier New"/>
                <a:sym typeface="Courier New"/>
              </a:rPr>
              <a:t>FROM {{ namespace }}/{{ image_prefix }}openstack-base:{{ tag }}</a:t>
            </a:r>
            <a:br>
              <a:rPr b="1" lang="en" sz="1600">
                <a:latin typeface="Courier New"/>
                <a:ea typeface="Courier New"/>
                <a:cs typeface="Courier New"/>
                <a:sym typeface="Courier New"/>
              </a:rPr>
            </a:br>
            <a:r>
              <a:rPr b="1" lang="en" sz="1600">
                <a:latin typeface="Courier New"/>
                <a:ea typeface="Courier New"/>
                <a:cs typeface="Courier New"/>
                <a:sym typeface="Courier New"/>
              </a:rPr>
              <a:t>LABEL maintainer="{{ maintainer }}" name="{{ image_name }}" build-date="{{ build_date }}"</a:t>
            </a:r>
            <a:br>
              <a:rPr b="1" lang="en" sz="1600">
                <a:latin typeface="Courier New"/>
                <a:ea typeface="Courier New"/>
                <a:cs typeface="Courier New"/>
                <a:sym typeface="Courier New"/>
              </a:rPr>
            </a:br>
            <a:br>
              <a:rPr b="1" lang="en" sz="1600">
                <a:latin typeface="Courier New"/>
                <a:ea typeface="Courier New"/>
                <a:cs typeface="Courier New"/>
                <a:sym typeface="Courier New"/>
              </a:rPr>
            </a:br>
            <a:r>
              <a:rPr b="1" lang="en" sz="1600">
                <a:latin typeface="Courier New"/>
                <a:ea typeface="Courier New"/>
                <a:cs typeface="Courier New"/>
                <a:sym typeface="Courier New"/>
              </a:rPr>
              <a:t>{% block &lt;&lt; service &gt;&gt;_header %}{% endblock %}</a:t>
            </a:r>
            <a:br>
              <a:rPr b="1" lang="en" sz="1600">
                <a:latin typeface="Courier New"/>
                <a:ea typeface="Courier New"/>
                <a:cs typeface="Courier New"/>
                <a:sym typeface="Courier New"/>
              </a:rPr>
            </a:br>
            <a:br>
              <a:rPr b="1" lang="en" sz="1600">
                <a:latin typeface="Courier New"/>
                <a:ea typeface="Courier New"/>
                <a:cs typeface="Courier New"/>
                <a:sym typeface="Courier New"/>
              </a:rPr>
            </a:br>
            <a:r>
              <a:rPr b="1" lang="en" sz="1600">
                <a:latin typeface="Courier New"/>
                <a:ea typeface="Courier New"/>
                <a:cs typeface="Courier New"/>
                <a:sym typeface="Courier New"/>
              </a:rPr>
              <a:t>{% import "macros.j2" as macros with context %}</a:t>
            </a:r>
            <a:br>
              <a:rPr b="1" lang="en" sz="1600">
                <a:latin typeface="Courier New"/>
                <a:ea typeface="Courier New"/>
                <a:cs typeface="Courier New"/>
                <a:sym typeface="Courier New"/>
              </a:rPr>
            </a:br>
            <a:br>
              <a:rPr b="1" lang="en" sz="1600">
                <a:latin typeface="Courier New"/>
                <a:ea typeface="Courier New"/>
                <a:cs typeface="Courier New"/>
                <a:sym typeface="Courier New"/>
              </a:rPr>
            </a:br>
            <a:r>
              <a:rPr b="1" lang="en" sz="1600">
                <a:latin typeface="Courier New"/>
                <a:ea typeface="Courier New"/>
                <a:cs typeface="Courier New"/>
                <a:sym typeface="Courier New"/>
              </a:rPr>
              <a:t>&lt;&lt; binary specific steps &gt;&gt;</a:t>
            </a:r>
            <a:br>
              <a:rPr b="1" lang="en" sz="1600">
                <a:latin typeface="Courier New"/>
                <a:ea typeface="Courier New"/>
                <a:cs typeface="Courier New"/>
                <a:sym typeface="Courier New"/>
              </a:rPr>
            </a:br>
            <a:r>
              <a:rPr b="1" lang="en" sz="1600">
                <a:latin typeface="Courier New"/>
                <a:ea typeface="Courier New"/>
                <a:cs typeface="Courier New"/>
                <a:sym typeface="Courier New"/>
              </a:rPr>
              <a:t>&lt;&lt; source specific steps &gt;&gt;</a:t>
            </a:r>
            <a:br>
              <a:rPr b="1" lang="en" sz="1600">
                <a:latin typeface="Courier New"/>
                <a:ea typeface="Courier New"/>
                <a:cs typeface="Courier New"/>
                <a:sym typeface="Courier New"/>
              </a:rPr>
            </a:br>
            <a:r>
              <a:rPr b="1" lang="en" sz="1600">
                <a:latin typeface="Courier New"/>
                <a:ea typeface="Courier New"/>
                <a:cs typeface="Courier New"/>
                <a:sym typeface="Courier New"/>
              </a:rPr>
              <a:t>&lt;&lt; common steps &gt;&gt;</a:t>
            </a:r>
            <a:br>
              <a:rPr b="1" lang="en" sz="1600">
                <a:latin typeface="Courier New"/>
                <a:ea typeface="Courier New"/>
                <a:cs typeface="Courier New"/>
                <a:sym typeface="Courier New"/>
              </a:rPr>
            </a:br>
            <a:br>
              <a:rPr b="1" lang="en" sz="1600">
                <a:latin typeface="Courier New"/>
                <a:ea typeface="Courier New"/>
                <a:cs typeface="Courier New"/>
                <a:sym typeface="Courier New"/>
              </a:rPr>
            </a:br>
            <a:r>
              <a:rPr b="1" lang="en" sz="1600">
                <a:latin typeface="Courier New"/>
                <a:ea typeface="Courier New"/>
                <a:cs typeface="Courier New"/>
                <a:sym typeface="Courier New"/>
              </a:rPr>
              <a:t>{% block &lt;&lt; service &gt;&gt;_footer %}{% endblock %}</a:t>
            </a:r>
            <a:br>
              <a:rPr b="1" lang="en" sz="1600">
                <a:latin typeface="Courier New"/>
                <a:ea typeface="Courier New"/>
                <a:cs typeface="Courier New"/>
                <a:sym typeface="Courier New"/>
              </a:rPr>
            </a:br>
            <a:r>
              <a:rPr b="1" lang="en" sz="1600">
                <a:latin typeface="Courier New"/>
                <a:ea typeface="Courier New"/>
                <a:cs typeface="Courier New"/>
                <a:sym typeface="Courier New"/>
              </a:rPr>
              <a:t>{% block footer %}{% endblock %}</a:t>
            </a:r>
            <a:endParaRPr b="1" sz="1600">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4E4540"/>
      </a:dk1>
      <a:lt1>
        <a:srgbClr val="0E374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4E4540"/>
      </a:dk1>
      <a:lt1>
        <a:srgbClr val="0E374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