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05" r:id="rId2"/>
    <p:sldMasterId id="2147483744" r:id="rId3"/>
  </p:sldMasterIdLst>
  <p:notesMasterIdLst>
    <p:notesMasterId r:id="rId16"/>
  </p:notesMasterIdLst>
  <p:handoutMasterIdLst>
    <p:handoutMasterId r:id="rId17"/>
  </p:handoutMasterIdLst>
  <p:sldIdLst>
    <p:sldId id="1026" r:id="rId4"/>
    <p:sldId id="1000" r:id="rId5"/>
    <p:sldId id="1027" r:id="rId6"/>
    <p:sldId id="1028" r:id="rId7"/>
    <p:sldId id="1029" r:id="rId8"/>
    <p:sldId id="1030" r:id="rId9"/>
    <p:sldId id="1031" r:id="rId10"/>
    <p:sldId id="1032" r:id="rId11"/>
    <p:sldId id="1033" r:id="rId12"/>
    <p:sldId id="1034" r:id="rId13"/>
    <p:sldId id="1025" r:id="rId14"/>
    <p:sldId id="469" r:id="rId15"/>
  </p:sldIdLst>
  <p:sldSz cx="24384000" cy="13716000"/>
  <p:notesSz cx="6858000" cy="17240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90000"/>
      </a:lnSpc>
      <a:spcBef>
        <a:spcPts val="600"/>
      </a:spcBef>
      <a:spcAft>
        <a:spcPts val="0"/>
      </a:spcAft>
      <a:buClrTx/>
      <a:buSzTx/>
      <a:buFontTx/>
      <a:buNone/>
      <a:tabLst/>
      <a:defRPr kumimoji="0" sz="3600" b="0" i="0" u="none" strike="noStrike" cap="none" spc="0" normalizeH="0" baseline="0">
        <a:ln>
          <a:noFill/>
        </a:ln>
        <a:solidFill>
          <a:srgbClr val="2E3238"/>
        </a:solidFill>
        <a:effectLst/>
        <a:uFillTx/>
        <a:latin typeface="+mn-lt"/>
        <a:ea typeface="+mn-ea"/>
        <a:cs typeface="+mn-cs"/>
        <a:sym typeface="Arial"/>
      </a:defRPr>
    </a:lvl1pPr>
    <a:lvl2pPr marL="0" marR="0" indent="914446" algn="ctr" defTabSz="825500" rtl="0" fontAlgn="auto" latinLnBrk="0" hangingPunct="0">
      <a:lnSpc>
        <a:spcPct val="90000"/>
      </a:lnSpc>
      <a:spcBef>
        <a:spcPts val="600"/>
      </a:spcBef>
      <a:spcAft>
        <a:spcPts val="0"/>
      </a:spcAft>
      <a:buClrTx/>
      <a:buSzTx/>
      <a:buFontTx/>
      <a:buNone/>
      <a:tabLst/>
      <a:defRPr kumimoji="0" sz="3600" b="0" i="0" u="none" strike="noStrike" cap="none" spc="0" normalizeH="0" baseline="0">
        <a:ln>
          <a:noFill/>
        </a:ln>
        <a:solidFill>
          <a:srgbClr val="2E3238"/>
        </a:solidFill>
        <a:effectLst/>
        <a:uFillTx/>
        <a:latin typeface="+mn-lt"/>
        <a:ea typeface="+mn-ea"/>
        <a:cs typeface="+mn-cs"/>
        <a:sym typeface="Arial"/>
      </a:defRPr>
    </a:lvl2pPr>
    <a:lvl3pPr marL="0" marR="0" indent="1828891" algn="ctr" defTabSz="825500" rtl="0" fontAlgn="auto" latinLnBrk="0" hangingPunct="0">
      <a:lnSpc>
        <a:spcPct val="90000"/>
      </a:lnSpc>
      <a:spcBef>
        <a:spcPts val="600"/>
      </a:spcBef>
      <a:spcAft>
        <a:spcPts val="0"/>
      </a:spcAft>
      <a:buClrTx/>
      <a:buSzTx/>
      <a:buFontTx/>
      <a:buNone/>
      <a:tabLst/>
      <a:defRPr kumimoji="0" sz="3600" b="0" i="0" u="none" strike="noStrike" cap="none" spc="0" normalizeH="0" baseline="0">
        <a:ln>
          <a:noFill/>
        </a:ln>
        <a:solidFill>
          <a:srgbClr val="2E3238"/>
        </a:solidFill>
        <a:effectLst/>
        <a:uFillTx/>
        <a:latin typeface="+mn-lt"/>
        <a:ea typeface="+mn-ea"/>
        <a:cs typeface="+mn-cs"/>
        <a:sym typeface="Arial"/>
      </a:defRPr>
    </a:lvl3pPr>
    <a:lvl4pPr marL="0" marR="0" indent="2743337" algn="ctr" defTabSz="825500" rtl="0" fontAlgn="auto" latinLnBrk="0" hangingPunct="0">
      <a:lnSpc>
        <a:spcPct val="90000"/>
      </a:lnSpc>
      <a:spcBef>
        <a:spcPts val="600"/>
      </a:spcBef>
      <a:spcAft>
        <a:spcPts val="0"/>
      </a:spcAft>
      <a:buClrTx/>
      <a:buSzTx/>
      <a:buFontTx/>
      <a:buNone/>
      <a:tabLst/>
      <a:defRPr kumimoji="0" sz="3600" b="0" i="0" u="none" strike="noStrike" cap="none" spc="0" normalizeH="0" baseline="0">
        <a:ln>
          <a:noFill/>
        </a:ln>
        <a:solidFill>
          <a:srgbClr val="2E3238"/>
        </a:solidFill>
        <a:effectLst/>
        <a:uFillTx/>
        <a:latin typeface="+mn-lt"/>
        <a:ea typeface="+mn-ea"/>
        <a:cs typeface="+mn-cs"/>
        <a:sym typeface="Arial"/>
      </a:defRPr>
    </a:lvl4pPr>
    <a:lvl5pPr marL="0" marR="0" indent="3657782" algn="ctr" defTabSz="825500" rtl="0" fontAlgn="auto" latinLnBrk="0" hangingPunct="0">
      <a:lnSpc>
        <a:spcPct val="90000"/>
      </a:lnSpc>
      <a:spcBef>
        <a:spcPts val="600"/>
      </a:spcBef>
      <a:spcAft>
        <a:spcPts val="0"/>
      </a:spcAft>
      <a:buClrTx/>
      <a:buSzTx/>
      <a:buFontTx/>
      <a:buNone/>
      <a:tabLst/>
      <a:defRPr kumimoji="0" sz="3600" b="0" i="0" u="none" strike="noStrike" cap="none" spc="0" normalizeH="0" baseline="0">
        <a:ln>
          <a:noFill/>
        </a:ln>
        <a:solidFill>
          <a:srgbClr val="2E3238"/>
        </a:solidFill>
        <a:effectLst/>
        <a:uFillTx/>
        <a:latin typeface="+mn-lt"/>
        <a:ea typeface="+mn-ea"/>
        <a:cs typeface="+mn-cs"/>
        <a:sym typeface="Arial"/>
      </a:defRPr>
    </a:lvl5pPr>
    <a:lvl6pPr marL="0" marR="0" indent="4572229" algn="ctr" defTabSz="825500" rtl="0" fontAlgn="auto" latinLnBrk="0" hangingPunct="0">
      <a:lnSpc>
        <a:spcPct val="90000"/>
      </a:lnSpc>
      <a:spcBef>
        <a:spcPts val="600"/>
      </a:spcBef>
      <a:spcAft>
        <a:spcPts val="0"/>
      </a:spcAft>
      <a:buClrTx/>
      <a:buSzTx/>
      <a:buFontTx/>
      <a:buNone/>
      <a:tabLst/>
      <a:defRPr kumimoji="0" sz="3600" b="0" i="0" u="none" strike="noStrike" cap="none" spc="0" normalizeH="0" baseline="0">
        <a:ln>
          <a:noFill/>
        </a:ln>
        <a:solidFill>
          <a:srgbClr val="2E3238"/>
        </a:solidFill>
        <a:effectLst/>
        <a:uFillTx/>
        <a:latin typeface="+mn-lt"/>
        <a:ea typeface="+mn-ea"/>
        <a:cs typeface="+mn-cs"/>
        <a:sym typeface="Arial"/>
      </a:defRPr>
    </a:lvl6pPr>
    <a:lvl7pPr marL="0" marR="0" indent="5486674" algn="ctr" defTabSz="825500" rtl="0" fontAlgn="auto" latinLnBrk="0" hangingPunct="0">
      <a:lnSpc>
        <a:spcPct val="90000"/>
      </a:lnSpc>
      <a:spcBef>
        <a:spcPts val="600"/>
      </a:spcBef>
      <a:spcAft>
        <a:spcPts val="0"/>
      </a:spcAft>
      <a:buClrTx/>
      <a:buSzTx/>
      <a:buFontTx/>
      <a:buNone/>
      <a:tabLst/>
      <a:defRPr kumimoji="0" sz="3600" b="0" i="0" u="none" strike="noStrike" cap="none" spc="0" normalizeH="0" baseline="0">
        <a:ln>
          <a:noFill/>
        </a:ln>
        <a:solidFill>
          <a:srgbClr val="2E3238"/>
        </a:solidFill>
        <a:effectLst/>
        <a:uFillTx/>
        <a:latin typeface="+mn-lt"/>
        <a:ea typeface="+mn-ea"/>
        <a:cs typeface="+mn-cs"/>
        <a:sym typeface="Arial"/>
      </a:defRPr>
    </a:lvl7pPr>
    <a:lvl8pPr marL="0" marR="0" indent="6401120" algn="ctr" defTabSz="825500" rtl="0" fontAlgn="auto" latinLnBrk="0" hangingPunct="0">
      <a:lnSpc>
        <a:spcPct val="90000"/>
      </a:lnSpc>
      <a:spcBef>
        <a:spcPts val="600"/>
      </a:spcBef>
      <a:spcAft>
        <a:spcPts val="0"/>
      </a:spcAft>
      <a:buClrTx/>
      <a:buSzTx/>
      <a:buFontTx/>
      <a:buNone/>
      <a:tabLst/>
      <a:defRPr kumimoji="0" sz="3600" b="0" i="0" u="none" strike="noStrike" cap="none" spc="0" normalizeH="0" baseline="0">
        <a:ln>
          <a:noFill/>
        </a:ln>
        <a:solidFill>
          <a:srgbClr val="2E3238"/>
        </a:solidFill>
        <a:effectLst/>
        <a:uFillTx/>
        <a:latin typeface="+mn-lt"/>
        <a:ea typeface="+mn-ea"/>
        <a:cs typeface="+mn-cs"/>
        <a:sym typeface="Arial"/>
      </a:defRPr>
    </a:lvl8pPr>
    <a:lvl9pPr marL="0" marR="0" indent="7315565" algn="ctr" defTabSz="825500" rtl="0" fontAlgn="auto" latinLnBrk="0" hangingPunct="0">
      <a:lnSpc>
        <a:spcPct val="90000"/>
      </a:lnSpc>
      <a:spcBef>
        <a:spcPts val="600"/>
      </a:spcBef>
      <a:spcAft>
        <a:spcPts val="0"/>
      </a:spcAft>
      <a:buClrTx/>
      <a:buSzTx/>
      <a:buFontTx/>
      <a:buNone/>
      <a:tabLst/>
      <a:defRPr kumimoji="0" sz="3600" b="0" i="0" u="none" strike="noStrike" cap="none" spc="0" normalizeH="0" baseline="0">
        <a:ln>
          <a:noFill/>
        </a:ln>
        <a:solidFill>
          <a:srgbClr val="2E3238"/>
        </a:solidFill>
        <a:effectLst/>
        <a:uFillTx/>
        <a:latin typeface="+mn-lt"/>
        <a:ea typeface="+mn-ea"/>
        <a:cs typeface="+mn-cs"/>
        <a:sym typeface="Arial"/>
      </a:defRPr>
    </a:lvl9pPr>
  </p:defaultTextStyle>
  <p:extLst>
    <p:ext uri="{521415D9-36F7-43E2-AB2F-B90AF26B5E84}">
      <p14:sectionLst xmlns:p14="http://schemas.microsoft.com/office/powerpoint/2010/main">
        <p14:section name="Presentation" id="{78FCD3D6-71B1-204D-805D-B14AA1F66E2C}">
          <p14:sldIdLst>
            <p14:sldId id="1026"/>
            <p14:sldId id="1000"/>
            <p14:sldId id="1027"/>
            <p14:sldId id="1028"/>
            <p14:sldId id="1029"/>
            <p14:sldId id="1030"/>
            <p14:sldId id="1031"/>
            <p14:sldId id="1032"/>
            <p14:sldId id="1033"/>
            <p14:sldId id="1034"/>
            <p14:sldId id="1025"/>
            <p14:sldId id="469"/>
          </p14:sldIdLst>
        </p14:section>
      </p14:sectionLst>
    </p:ext>
    <p:ext uri="{EFAFB233-063F-42B5-8137-9DF3F51BA10A}">
      <p15:sldGuideLst xmlns:p15="http://schemas.microsoft.com/office/powerpoint/2012/main">
        <p15:guide id="1" orient="horz" pos="3776" userDrawn="1">
          <p15:clr>
            <a:srgbClr val="A4A3A4"/>
          </p15:clr>
        </p15:guide>
        <p15:guide id="2" pos="1103" userDrawn="1">
          <p15:clr>
            <a:srgbClr val="A4A3A4"/>
          </p15:clr>
        </p15:guide>
        <p15:guide id="3" pos="1493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i Williamson" initials="JW" lastIdx="5" clrIdx="0"/>
  <p:cmAuthor id="2" name="Liz Staplefoote" initials="LS" lastIdx="38" clrIdx="1"/>
  <p:cmAuthor id="3" name="Liz Staplefoote" initials="LS [21]" lastIdx="1" clrIdx="2"/>
  <p:cmAuthor id="4" name="Liz Staplefoote" initials="LS [22]" lastIdx="1" clrIdx="3"/>
  <p:cmAuthor id="5" name="Margaret Massari" initials="MM [2]" lastIdx="13" clrIdx="4"/>
  <p:cmAuthor id="6" name="Dominic Smith" initials="DS" lastIdx="46" clrIdx="5"/>
  <p:cmAuthor id="7" name="Margaret Massari" initials="MM" lastIdx="52" clrIdx="6"/>
  <p:cmAuthor id="8" name="Dominic Smith" initials="DS [2]" lastIdx="1" clrIdx="7"/>
  <p:cmAuthor id="9" name="Tracy Critchfield" initials="TC" lastIdx="107" clrIdx="8">
    <p:extLst/>
  </p:cmAuthor>
  <p:cmAuthor id="10" name="Abigail Watson" initials="AW" lastIdx="13" clrIdx="9">
    <p:extLst/>
  </p:cmAuthor>
  <p:cmAuthor id="11" name="Abigail Watson" initials="AW [2]" lastIdx="1" clrIdx="10">
    <p:extLst/>
  </p:cmAuthor>
  <p:cmAuthor id="12" name="Abigail Watson" initials="AW [3]" lastIdx="1" clrIdx="11">
    <p:extLst/>
  </p:cmAuthor>
  <p:cmAuthor id="13" name="Abigail Watson" initials="AW [4]" lastIdx="1" clrIdx="12">
    <p:extLst/>
  </p:cmAuthor>
  <p:cmAuthor id="14" name="Abigail Watson" initials="AW [4] [2]" lastIdx="1" clrIdx="13">
    <p:extLst/>
  </p:cmAuthor>
  <p:cmAuthor id="15" name="Abigail Watson" initials="AW [4] [3]" lastIdx="1" clrIdx="14">
    <p:extLst/>
  </p:cmAuthor>
  <p:cmAuthor id="16" name="Abigail Watson" initials="AW [4] [3] [2]" lastIdx="1" clrIdx="15">
    <p:extLst/>
  </p:cmAuthor>
  <p:cmAuthor id="17" name="Abigail Watson" initials="AW [5]" lastIdx="1" clrIdx="16">
    <p:extLst/>
  </p:cmAuthor>
  <p:cmAuthor id="18" name="Abigail Watson" initials="AW [6]" lastIdx="1" clrIdx="17">
    <p:extLst/>
  </p:cmAuthor>
  <p:cmAuthor id="19" name="Abigail Watson" initials="AW [7]" lastIdx="1" clrIdx="18">
    <p:extLst/>
  </p:cmAuthor>
  <p:cmAuthor id="20" name="Abigail Watson" initials="AW [4] [3] [3]" lastIdx="1" clrIdx="19">
    <p:extLst/>
  </p:cmAuthor>
  <p:cmAuthor id="21" name="Abigail Watson" initials="AW [8]" lastIdx="1" clrIdx="20">
    <p:extLst/>
  </p:cmAuthor>
  <p:cmAuthor id="22" name="Abigail Watson" initials="AW [9]" lastIdx="1" clrIdx="21">
    <p:extLst/>
  </p:cmAuthor>
  <p:cmAuthor id="23" name="Abigail Watson" initials="AW [10]" lastIdx="1" clrIdx="22">
    <p:extLst/>
  </p:cmAuthor>
  <p:cmAuthor id="24" name="Abigail Watson" initials="AW [11]" lastIdx="1" clrIdx="23">
    <p:extLst/>
  </p:cmAuthor>
  <p:cmAuthor id="25" name="Abigail Watson" initials="AW [12]" lastIdx="1" clrIdx="24">
    <p:extLst/>
  </p:cmAuthor>
  <p:cmAuthor id="26" name="Abigail Watson" initials="AW [12] [2]" lastIdx="1" clrIdx="25">
    <p:extLst/>
  </p:cmAuthor>
  <p:cmAuthor id="27" name="Abigail Watson" initials="AW [13]" lastIdx="1" clrIdx="26">
    <p:extLst/>
  </p:cmAuthor>
  <p:cmAuthor id="28" name="Abigail Watson" initials="AW [14]" lastIdx="1" clrIdx="27">
    <p:extLst/>
  </p:cmAuthor>
  <p:cmAuthor id="29" name="Abigail Watson" initials="AW [15]" lastIdx="1" clrIdx="28">
    <p:extLst/>
  </p:cmAuthor>
  <p:cmAuthor id="30" name="Abigail Watson" initials="AW [16]" lastIdx="1" clrIdx="29">
    <p:extLst/>
  </p:cmAuthor>
  <p:cmAuthor id="31" name="Abigail Watson" initials="AW [17]" lastIdx="1" clrIdx="30">
    <p:extLst/>
  </p:cmAuthor>
  <p:cmAuthor id="32" name="Abigail Watson" initials="AW [18]" lastIdx="1" clrIdx="31">
    <p:extLst/>
  </p:cmAuthor>
  <p:cmAuthor id="33" name="Abigail Watson" initials="AW [19]" lastIdx="1" clrIdx="32">
    <p:extLst/>
  </p:cmAuthor>
  <p:cmAuthor id="34" name="Abigail Watson" initials="AW [11] [2]" lastIdx="1" clrIdx="33">
    <p:extLst/>
  </p:cmAuthor>
  <p:cmAuthor id="35" name="Abigail Watson" initials="AW [20]" lastIdx="1" clrIdx="34">
    <p:extLst/>
  </p:cmAuthor>
  <p:cmAuthor id="36" name="Sobia Khan" initials="SK" lastIdx="16" clrIdx="35">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CF0F7"/>
    <a:srgbClr val="D8DCE2"/>
    <a:srgbClr val="C4C8CE"/>
    <a:srgbClr val="ECF0F6"/>
    <a:srgbClr val="F7F4F3"/>
    <a:srgbClr val="000000"/>
    <a:srgbClr val="E9EFF1"/>
    <a:srgbClr val="0376C1"/>
    <a:srgbClr val="FFF9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3DC5C2F9-1CAC-4260-A1DD-9FCDBB877499}" styleName="">
    <a:tblBg/>
    <a:wholeTbl>
      <a:tcTxStyle b="off" i="off">
        <a:fontRef idx="minor">
          <a:srgbClr val="3C4148"/>
        </a:fontRef>
        <a:srgbClr val="3C4148"/>
      </a:tcTxStyle>
      <a:tcStyle>
        <a:tcBdr>
          <a:left>
            <a:ln w="76200" cap="flat">
              <a:solidFill>
                <a:srgbClr val="FFFFFF"/>
              </a:solidFill>
              <a:prstDash val="solid"/>
              <a:round/>
            </a:ln>
          </a:left>
          <a:right>
            <a:ln w="76200" cap="flat">
              <a:solidFill>
                <a:srgbClr val="FFFFFF"/>
              </a:solidFill>
              <a:prstDash val="solid"/>
              <a:round/>
            </a:ln>
          </a:right>
          <a:top>
            <a:ln w="76200" cap="flat">
              <a:solidFill>
                <a:srgbClr val="FFFFFF"/>
              </a:solidFill>
              <a:prstDash val="solid"/>
              <a:round/>
            </a:ln>
          </a:top>
          <a:bottom>
            <a:ln w="76200" cap="flat">
              <a:solidFill>
                <a:srgbClr val="FFFFFF"/>
              </a:solidFill>
              <a:prstDash val="solid"/>
              <a:round/>
            </a:ln>
          </a:bottom>
          <a:insideH>
            <a:ln w="76200" cap="flat">
              <a:solidFill>
                <a:srgbClr val="FFFFFF"/>
              </a:solidFill>
              <a:prstDash val="solid"/>
              <a:round/>
            </a:ln>
          </a:insideH>
          <a:insideV>
            <a:ln w="76200" cap="flat">
              <a:solidFill>
                <a:srgbClr val="FFFFFF"/>
              </a:solidFill>
              <a:prstDash val="solid"/>
              <a:round/>
            </a:ln>
          </a:insideV>
        </a:tcBdr>
        <a:fill>
          <a:noFill/>
        </a:fill>
      </a:tcStyle>
    </a:wholeTbl>
    <a:band2H>
      <a:tcTxStyle/>
      <a:tcStyle>
        <a:tcBdr/>
        <a:fill>
          <a:solidFill>
            <a:srgbClr val="E2E6EC"/>
          </a:solidFill>
        </a:fill>
      </a:tcStyle>
    </a:band2H>
    <a:firstCol>
      <a:tcTxStyle b="off" i="off">
        <a:fontRef idx="minor">
          <a:srgbClr val="3C4148"/>
        </a:fontRef>
        <a:srgbClr val="3C414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C4148"/>
        </a:fontRef>
        <a:srgbClr val="3C414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76200" cap="flat">
              <a:solidFill>
                <a:srgbClr val="FFFFFF"/>
              </a:solidFill>
              <a:prstDash val="solid"/>
              <a:round/>
            </a:ln>
          </a:left>
          <a:right>
            <a:ln w="76200" cap="flat">
              <a:solidFill>
                <a:srgbClr val="FFFFFF"/>
              </a:solidFill>
              <a:prstDash val="solid"/>
              <a:round/>
            </a:ln>
          </a:right>
          <a:top>
            <a:ln w="76200" cap="flat">
              <a:solidFill>
                <a:srgbClr val="FFFFFF"/>
              </a:solidFill>
              <a:prstDash val="solid"/>
              <a:round/>
            </a:ln>
          </a:top>
          <a:bottom>
            <a:ln w="76200" cap="flat">
              <a:solidFill>
                <a:srgbClr val="FFFFFF"/>
              </a:solidFill>
              <a:prstDash val="solid"/>
              <a:round/>
            </a:ln>
          </a:bottom>
          <a:insideH>
            <a:ln w="12700" cap="flat">
              <a:noFill/>
              <a:miter lim="400000"/>
            </a:ln>
          </a:insideH>
          <a:insideV>
            <a:ln w="76200" cap="flat">
              <a:solidFill>
                <a:srgbClr val="FFFFFF"/>
              </a:solidFill>
              <a:prstDash val="solid"/>
              <a:round/>
            </a:ln>
          </a:insideV>
        </a:tcBdr>
        <a:fill>
          <a:solidFill>
            <a:srgbClr val="C40022"/>
          </a:solidFill>
        </a:fill>
      </a:tcStyle>
    </a:firstRow>
  </a:tblStyle>
  <a:tblStyle styleId="{6CBB8FF1-D9AA-43F3-AF6F-95CC898621D3}" styleName="">
    <a:tblBg/>
    <a:wholeTbl>
      <a:tcTxStyle b="off" i="off">
        <a:fontRef idx="minor">
          <a:srgbClr val="2E3238"/>
        </a:fontRef>
        <a:srgbClr val="2E3238"/>
      </a:tcTxStyle>
      <a:tcStyle>
        <a:tcBdr>
          <a:left>
            <a:ln w="12700" cap="flat">
              <a:noFill/>
              <a:miter lim="400000"/>
            </a:ln>
          </a:left>
          <a:right>
            <a:ln w="12700" cap="flat">
              <a:noFill/>
              <a:miter lim="400000"/>
            </a:ln>
          </a:right>
          <a:top>
            <a:ln w="38100" cap="flat">
              <a:solidFill>
                <a:srgbClr val="C40022"/>
              </a:solidFill>
              <a:prstDash val="solid"/>
              <a:round/>
            </a:ln>
          </a:top>
          <a:bottom>
            <a:ln w="38100" cap="flat">
              <a:solidFill>
                <a:srgbClr val="C40022"/>
              </a:solidFill>
              <a:prstDash val="solid"/>
              <a:round/>
            </a:ln>
          </a:bottom>
          <a:insideH>
            <a:ln w="38100" cap="flat">
              <a:solidFill>
                <a:srgbClr val="C40022"/>
              </a:solidFill>
              <a:prstDash val="solid"/>
              <a:round/>
            </a:ln>
          </a:insideH>
          <a:insideV>
            <a:ln w="12700" cap="flat">
              <a:noFill/>
              <a:miter lim="400000"/>
            </a:ln>
          </a:insideV>
        </a:tcBdr>
        <a:fill>
          <a:noFill/>
        </a:fill>
      </a:tcStyle>
    </a:wholeTbl>
    <a:band2H>
      <a:tcTxStyle/>
      <a:tcStyle>
        <a:tcBdr/>
        <a:fill>
          <a:solidFill>
            <a:srgbClr val="FFFFFF"/>
          </a:solidFill>
        </a:fill>
      </a:tcStyle>
    </a:band2H>
    <a:firstCol>
      <a:tcTxStyle b="off" i="off">
        <a:fontRef idx="minor">
          <a:srgbClr val="3C4148"/>
        </a:fontRef>
        <a:srgbClr val="3C414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C4148"/>
        </a:fontRef>
        <a:srgbClr val="3C414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2E3238"/>
        </a:fontRef>
        <a:srgbClr val="2E3238"/>
      </a:tcTxStyle>
      <a:tcStyle>
        <a:tcBdr>
          <a:left>
            <a:ln w="12700" cap="flat">
              <a:noFill/>
              <a:miter lim="400000"/>
            </a:ln>
          </a:left>
          <a:right>
            <a:ln w="12700" cap="flat">
              <a:noFill/>
              <a:miter lim="400000"/>
            </a:ln>
          </a:right>
          <a:top>
            <a:ln w="12700" cap="flat">
              <a:noFill/>
              <a:miter lim="400000"/>
            </a:ln>
          </a:top>
          <a:bottom>
            <a:ln w="38100" cap="flat">
              <a:solidFill>
                <a:srgbClr val="C40022"/>
              </a:solidFill>
              <a:prstDash val="solid"/>
              <a:round/>
            </a:ln>
          </a:bottom>
          <a:insideH>
            <a:ln w="12700" cap="flat">
              <a:noFill/>
              <a:miter lim="400000"/>
            </a:ln>
          </a:insideH>
          <a:insideV>
            <a:ln w="12700" cap="flat">
              <a:noFill/>
              <a:miter lim="400000"/>
            </a:ln>
          </a:insideV>
        </a:tcBdr>
        <a:fill>
          <a:noFill/>
        </a:fill>
      </a:tcStyle>
    </a:firstRow>
  </a:tblStyle>
  <a:tblStyle styleId="{4A9BC294-FFE2-49D5-8D69-9E1BD2C41BD5}" styleName="">
    <a:tblBg/>
    <a:wholeTbl>
      <a:tcTxStyle b="off" i="off">
        <a:fontRef idx="minor">
          <a:srgbClr val="FFFFFF"/>
        </a:fontRef>
        <a:srgbClr val="FFFFFF"/>
      </a:tcTxStyle>
      <a:tcStyle>
        <a:tcBdr>
          <a:left>
            <a:ln w="12700" cap="flat">
              <a:noFill/>
              <a:miter lim="400000"/>
            </a:ln>
          </a:left>
          <a:right>
            <a:ln w="12700" cap="flat">
              <a:noFill/>
              <a:miter lim="400000"/>
            </a:ln>
          </a:right>
          <a:top>
            <a:ln w="19050" cap="flat">
              <a:solidFill>
                <a:srgbClr val="FFFFFF"/>
              </a:solidFill>
              <a:prstDash val="solid"/>
              <a:round/>
            </a:ln>
          </a:top>
          <a:bottom>
            <a:ln w="19050" cap="flat">
              <a:solidFill>
                <a:srgbClr val="FFFFFF"/>
              </a:solidFill>
              <a:prstDash val="solid"/>
              <a:round/>
            </a:ln>
          </a:bottom>
          <a:insideH>
            <a:ln w="19050" cap="flat">
              <a:solidFill>
                <a:srgbClr val="FFFFFF"/>
              </a:solidFill>
              <a:prstDash val="solid"/>
              <a:round/>
            </a:ln>
          </a:insideH>
          <a:insideV>
            <a:ln w="12700" cap="flat">
              <a:noFill/>
              <a:miter lim="400000"/>
            </a:ln>
          </a:insideV>
        </a:tcBdr>
        <a:fill>
          <a:noFill/>
        </a:fill>
      </a:tcStyle>
    </a:wholeTbl>
    <a:band2H>
      <a:tcTxStyle/>
      <a:tcStyle>
        <a:tcBdr/>
        <a:fill>
          <a:solidFill>
            <a:srgbClr val="FFFFFF"/>
          </a:solidFill>
        </a:fill>
      </a:tcStyle>
    </a:band2H>
    <a:firstCol>
      <a:tcTxStyle b="off" i="off">
        <a:fontRef idx="minor">
          <a:srgbClr val="22282F"/>
        </a:fontRef>
        <a:srgbClr val="22282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22282F"/>
        </a:fontRef>
        <a:srgbClr val="22282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9050" cap="flat">
              <a:solidFill>
                <a:srgbClr val="FFFFFF"/>
              </a:solidFill>
              <a:prstDash val="solid"/>
              <a:round/>
            </a:ln>
          </a:bottom>
          <a:insideH>
            <a:ln w="12700" cap="flat">
              <a:noFill/>
              <a:miter lim="400000"/>
            </a:ln>
          </a:insideH>
          <a:insideV>
            <a:ln w="12700" cap="flat">
              <a:noFill/>
              <a:miter lim="400000"/>
            </a:ln>
          </a:insideV>
        </a:tcBdr>
        <a:fill>
          <a:noFill/>
        </a:fill>
      </a:tcStyle>
    </a:firstRow>
  </a:tblStyle>
  <a:tblStyle styleId="{BBFC77FB-9ED0-4EC9-95AA-A1379042E648}" styleName="">
    <a:tblBg/>
    <a:wholeTbl>
      <a:tcTxStyle b="off" i="off">
        <a:fontRef idx="minor">
          <a:srgbClr val="3C4148"/>
        </a:fontRef>
        <a:srgbClr val="3C4148"/>
      </a:tcTxStyle>
      <a:tcStyle>
        <a:tcBdr>
          <a:left>
            <a:ln w="76200" cap="flat">
              <a:solidFill>
                <a:srgbClr val="FFFFFF"/>
              </a:solidFill>
              <a:prstDash val="solid"/>
              <a:round/>
            </a:ln>
          </a:left>
          <a:right>
            <a:ln w="76200" cap="flat">
              <a:solidFill>
                <a:srgbClr val="FFFFFF"/>
              </a:solidFill>
              <a:prstDash val="solid"/>
              <a:round/>
            </a:ln>
          </a:right>
          <a:top>
            <a:ln w="76200" cap="flat">
              <a:solidFill>
                <a:srgbClr val="FFFFFF"/>
              </a:solidFill>
              <a:prstDash val="solid"/>
              <a:round/>
            </a:ln>
          </a:top>
          <a:bottom>
            <a:ln w="76200" cap="flat">
              <a:solidFill>
                <a:srgbClr val="FFFFFF"/>
              </a:solidFill>
              <a:prstDash val="solid"/>
              <a:round/>
            </a:ln>
          </a:bottom>
          <a:insideH>
            <a:ln w="76200" cap="flat">
              <a:solidFill>
                <a:srgbClr val="FFFFFF"/>
              </a:solidFill>
              <a:prstDash val="solid"/>
              <a:round/>
            </a:ln>
          </a:insideH>
          <a:insideV>
            <a:ln w="76200" cap="flat">
              <a:solidFill>
                <a:srgbClr val="FFFFFF"/>
              </a:solidFill>
              <a:prstDash val="solid"/>
              <a:round/>
            </a:ln>
          </a:insideV>
        </a:tcBdr>
        <a:fill>
          <a:noFill/>
        </a:fill>
      </a:tcStyle>
    </a:wholeTbl>
    <a:band2H>
      <a:tcTxStyle/>
      <a:tcStyle>
        <a:tcBdr/>
        <a:fill>
          <a:solidFill>
            <a:srgbClr val="E2E6EC"/>
          </a:solidFill>
        </a:fill>
      </a:tcStyle>
    </a:band2H>
    <a:firstCol>
      <a:tcTxStyle b="off" i="off">
        <a:fontRef idx="minor">
          <a:srgbClr val="3C4148"/>
        </a:fontRef>
        <a:srgbClr val="3C414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C4148"/>
        </a:fontRef>
        <a:srgbClr val="3C414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76200" cap="flat">
              <a:solidFill>
                <a:srgbClr val="FFFFFF"/>
              </a:solidFill>
              <a:prstDash val="solid"/>
              <a:round/>
            </a:ln>
          </a:left>
          <a:right>
            <a:ln w="76200" cap="flat">
              <a:solidFill>
                <a:srgbClr val="FFFFFF"/>
              </a:solidFill>
              <a:prstDash val="solid"/>
              <a:round/>
            </a:ln>
          </a:right>
          <a:top>
            <a:ln w="76200" cap="flat">
              <a:solidFill>
                <a:srgbClr val="FFFFFF"/>
              </a:solidFill>
              <a:prstDash val="solid"/>
              <a:round/>
            </a:ln>
          </a:top>
          <a:bottom>
            <a:ln w="76200" cap="flat">
              <a:solidFill>
                <a:srgbClr val="FFFFFF"/>
              </a:solidFill>
              <a:prstDash val="solid"/>
              <a:round/>
            </a:ln>
          </a:bottom>
          <a:insideH>
            <a:ln w="12700" cap="flat">
              <a:noFill/>
              <a:miter lim="400000"/>
            </a:ln>
          </a:insideH>
          <a:insideV>
            <a:ln w="76200" cap="flat">
              <a:solidFill>
                <a:srgbClr val="FFFFFF"/>
              </a:solidFill>
              <a:prstDash val="solid"/>
              <a:round/>
            </a:ln>
          </a:insideV>
        </a:tcBdr>
        <a:fill>
          <a:solidFill>
            <a:srgbClr val="C4002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418"/>
    <p:restoredTop sz="74900"/>
  </p:normalViewPr>
  <p:slideViewPr>
    <p:cSldViewPr snapToGrid="0">
      <p:cViewPr varScale="1">
        <p:scale>
          <a:sx n="48" d="100"/>
          <a:sy n="48" d="100"/>
        </p:scale>
        <p:origin x="368" y="192"/>
      </p:cViewPr>
      <p:guideLst>
        <p:guide orient="horz" pos="3776"/>
        <p:guide pos="1103"/>
        <p:guide pos="1493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0" dt="2018-11-01T11:36:59.676" idx="13">
    <p:pos x="15360" y="0"/>
    <p:text>Please confirm if this image is ok and I'll purchase the licence, this is a draft.</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E09CBC-4054-466D-9AC3-FE7DE9B439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8A0A66-C3A7-4060-BF26-30572DFE0E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E460C67-0ECC-4129-A2B6-D3635AFBCC34}" type="datetimeFigureOut">
              <a:rPr lang="en-US" smtClean="0"/>
              <a:t>11/12/18</a:t>
            </a:fld>
            <a:endParaRPr lang="en-US"/>
          </a:p>
        </p:txBody>
      </p:sp>
      <p:sp>
        <p:nvSpPr>
          <p:cNvPr id="4" name="Footer Placeholder 3">
            <a:extLst>
              <a:ext uri="{FF2B5EF4-FFF2-40B4-BE49-F238E27FC236}">
                <a16:creationId xmlns:a16="http://schemas.microsoft.com/office/drawing/2014/main" id="{4E283320-5236-433A-8A78-6C45F0777E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773BAB-BB97-4925-ACBB-C401EFFDF7E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C7D4ED-D75F-4BDB-8FA9-BD004BD75BB8}" type="slidenum">
              <a:rPr lang="en-US" smtClean="0"/>
              <a:t>‹#›</a:t>
            </a:fld>
            <a:endParaRPr lang="en-US"/>
          </a:p>
        </p:txBody>
      </p:sp>
    </p:spTree>
    <p:extLst>
      <p:ext uri="{BB962C8B-B14F-4D97-AF65-F5344CB8AC3E}">
        <p14:creationId xmlns:p14="http://schemas.microsoft.com/office/powerpoint/2010/main" val="832846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521" name="Shape 4521"/>
          <p:cNvSpPr>
            <a:spLocks noGrp="1" noRot="1" noChangeAspect="1"/>
          </p:cNvSpPr>
          <p:nvPr>
            <p:ph type="sldImg"/>
          </p:nvPr>
        </p:nvSpPr>
        <p:spPr>
          <a:xfrm>
            <a:off x="1143000" y="685800"/>
            <a:ext cx="4572000" cy="3429000"/>
          </a:xfrm>
          <a:prstGeom prst="rect">
            <a:avLst/>
          </a:prstGeom>
        </p:spPr>
        <p:txBody>
          <a:bodyPr/>
          <a:lstStyle/>
          <a:p>
            <a:endParaRPr/>
          </a:p>
        </p:txBody>
      </p:sp>
      <p:sp>
        <p:nvSpPr>
          <p:cNvPr id="4522" name="Shape 452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91" latinLnBrk="0">
      <a:lnSpc>
        <a:spcPct val="90000"/>
      </a:lnSpc>
      <a:spcBef>
        <a:spcPts val="1200"/>
      </a:spcBef>
      <a:defRPr sz="3600">
        <a:latin typeface="+mn-lt"/>
        <a:ea typeface="+mn-ea"/>
        <a:cs typeface="+mn-cs"/>
        <a:sym typeface="Arial"/>
      </a:defRPr>
    </a:lvl1pPr>
    <a:lvl2pPr indent="228600" defTabSz="1828891" latinLnBrk="0">
      <a:lnSpc>
        <a:spcPct val="90000"/>
      </a:lnSpc>
      <a:spcBef>
        <a:spcPts val="1200"/>
      </a:spcBef>
      <a:defRPr sz="3600">
        <a:latin typeface="+mn-lt"/>
        <a:ea typeface="+mn-ea"/>
        <a:cs typeface="+mn-cs"/>
        <a:sym typeface="Arial"/>
      </a:defRPr>
    </a:lvl2pPr>
    <a:lvl3pPr indent="457200" defTabSz="1828891" latinLnBrk="0">
      <a:lnSpc>
        <a:spcPct val="90000"/>
      </a:lnSpc>
      <a:spcBef>
        <a:spcPts val="1200"/>
      </a:spcBef>
      <a:defRPr sz="3600">
        <a:latin typeface="+mn-lt"/>
        <a:ea typeface="+mn-ea"/>
        <a:cs typeface="+mn-cs"/>
        <a:sym typeface="Arial"/>
      </a:defRPr>
    </a:lvl3pPr>
    <a:lvl4pPr indent="685800" defTabSz="1828891" latinLnBrk="0">
      <a:lnSpc>
        <a:spcPct val="90000"/>
      </a:lnSpc>
      <a:spcBef>
        <a:spcPts val="1200"/>
      </a:spcBef>
      <a:defRPr sz="3600">
        <a:latin typeface="+mn-lt"/>
        <a:ea typeface="+mn-ea"/>
        <a:cs typeface="+mn-cs"/>
        <a:sym typeface="Arial"/>
      </a:defRPr>
    </a:lvl4pPr>
    <a:lvl5pPr indent="914400" defTabSz="1828891" latinLnBrk="0">
      <a:lnSpc>
        <a:spcPct val="90000"/>
      </a:lnSpc>
      <a:spcBef>
        <a:spcPts val="1200"/>
      </a:spcBef>
      <a:defRPr sz="3600">
        <a:latin typeface="+mn-lt"/>
        <a:ea typeface="+mn-ea"/>
        <a:cs typeface="+mn-cs"/>
        <a:sym typeface="Arial"/>
      </a:defRPr>
    </a:lvl5pPr>
    <a:lvl6pPr indent="1143000" defTabSz="1828891" latinLnBrk="0">
      <a:lnSpc>
        <a:spcPct val="90000"/>
      </a:lnSpc>
      <a:spcBef>
        <a:spcPts val="1200"/>
      </a:spcBef>
      <a:defRPr sz="3600">
        <a:latin typeface="+mn-lt"/>
        <a:ea typeface="+mn-ea"/>
        <a:cs typeface="+mn-cs"/>
        <a:sym typeface="Arial"/>
      </a:defRPr>
    </a:lvl6pPr>
    <a:lvl7pPr indent="1371600" defTabSz="1828891" latinLnBrk="0">
      <a:lnSpc>
        <a:spcPct val="90000"/>
      </a:lnSpc>
      <a:spcBef>
        <a:spcPts val="1200"/>
      </a:spcBef>
      <a:defRPr sz="3600">
        <a:latin typeface="+mn-lt"/>
        <a:ea typeface="+mn-ea"/>
        <a:cs typeface="+mn-cs"/>
        <a:sym typeface="Arial"/>
      </a:defRPr>
    </a:lvl7pPr>
    <a:lvl8pPr indent="1600200" defTabSz="1828891" latinLnBrk="0">
      <a:lnSpc>
        <a:spcPct val="90000"/>
      </a:lnSpc>
      <a:spcBef>
        <a:spcPts val="1200"/>
      </a:spcBef>
      <a:defRPr sz="3600">
        <a:latin typeface="+mn-lt"/>
        <a:ea typeface="+mn-ea"/>
        <a:cs typeface="+mn-cs"/>
        <a:sym typeface="Arial"/>
      </a:defRPr>
    </a:lvl8pPr>
    <a:lvl9pPr indent="1828800" defTabSz="1828891" latinLnBrk="0">
      <a:lnSpc>
        <a:spcPct val="90000"/>
      </a:lnSpc>
      <a:spcBef>
        <a:spcPts val="1200"/>
      </a:spcBef>
      <a:defRPr sz="36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91" eaLnBrk="1" fontAlgn="auto" latinLnBrk="0" hangingPunct="1">
              <a:lnSpc>
                <a:spcPct val="90000"/>
              </a:lnSpc>
              <a:spcBef>
                <a:spcPts val="1200"/>
              </a:spcBef>
              <a:spcAft>
                <a:spcPts val="0"/>
              </a:spcAft>
              <a:buClrTx/>
              <a:buSzTx/>
              <a:buFontTx/>
              <a:buNone/>
              <a:tabLst/>
              <a:defRPr/>
            </a:pPr>
            <a:r>
              <a:rPr lang="en-US" dirty="0"/>
              <a:t>We all know this famous quote from the first Jurassic Park movie. Sort of a foreshadowing of the rest of the movie, and the series in general, really. As Engineers and Architects of private clouds, I think most of us have been in that spot where a business unit or an application owner comes to you with a proposed solution to a problem they’re having and you get tunnel vision and become so focused on implementing the solution that you don’t stop to think if you should implement it. In this talk, we’re going to discuss some examples of this, why its bad, and how to work with your customers to come up with a solution that’s a good fit for their application and the platform.</a:t>
            </a:r>
          </a:p>
          <a:p>
            <a:endParaRPr lang="en-GB" dirty="0"/>
          </a:p>
        </p:txBody>
      </p:sp>
    </p:spTree>
    <p:extLst>
      <p:ext uri="{BB962C8B-B14F-4D97-AF65-F5344CB8AC3E}">
        <p14:creationId xmlns:p14="http://schemas.microsoft.com/office/powerpoint/2010/main" val="2367867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 actually a variation of the XY problem. In this case, the user wants to solve business problem X and they’ve chosen Y solution to do it. However, they present to you, the architect or engineer, that they want to implement Y. You spend time and energy researching Y and getting it implemented only to discover that they were really trying to solve X.</a:t>
            </a:r>
          </a:p>
        </p:txBody>
      </p:sp>
    </p:spTree>
    <p:extLst>
      <p:ext uri="{BB962C8B-B14F-4D97-AF65-F5344CB8AC3E}">
        <p14:creationId xmlns:p14="http://schemas.microsoft.com/office/powerpoint/2010/main" val="837254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90661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Storage – I think we’ve all seen this one or heard about it happening. While budget absolutely plays a role in choosing the right solution, it cannot be the only factor to consider. While that C-level may think they’re doing their friend and the company a favor, they could be doing more harm than good to the company (and maybe even their friendship!)</a:t>
            </a:r>
          </a:p>
          <a:p>
            <a:endParaRPr lang="en-US" dirty="0"/>
          </a:p>
          <a:p>
            <a:r>
              <a:rPr lang="en-US" dirty="0"/>
              <a:t>Stewardship – The cloud isn’t infinite. Especially a private cloud where all aspects of the platform are dependent on the company budget. It’s really up to the users and the cloud admins to make sure that resources are used efficiently. While bumping overcommit ratios may sound like an easy solution, they can lead to deadlocked processes and out of memory situations where instances are mercilessly killed by the hypervisor’s OOM killer.</a:t>
            </a:r>
          </a:p>
          <a:p>
            <a:endParaRPr lang="en-US" dirty="0"/>
          </a:p>
          <a:p>
            <a:r>
              <a:rPr lang="en-US" dirty="0"/>
              <a:t>Migrating – Moving a legacy application to the cloud is fine, but not without modifications. The cloud is a different mentality than the days of beefy physical servers with redundant all-the-things. You are setting yourself up for failure by performing a “lift and shift” of a critical application into the cloud. OpenStack is NOT cheap VMWare!</a:t>
            </a:r>
          </a:p>
          <a:p>
            <a:endParaRPr lang="en-GB" dirty="0"/>
          </a:p>
        </p:txBody>
      </p:sp>
    </p:spTree>
    <p:extLst>
      <p:ext uri="{BB962C8B-B14F-4D97-AF65-F5344CB8AC3E}">
        <p14:creationId xmlns:p14="http://schemas.microsoft.com/office/powerpoint/2010/main" val="210379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lgn="l"/>
            <a:r>
              <a:rPr lang="en-US" dirty="0"/>
              <a:t>You might be thinking the cloud examples I’ve given are born of my imagination. Unfortunately they’re not and companies make these mistakes all the time! In fact, I have some real world examples, with company names redacted, of course.</a:t>
            </a:r>
          </a:p>
          <a:p>
            <a:pPr lvl="1" algn="l"/>
            <a:endParaRPr lang="en-US" dirty="0"/>
          </a:p>
          <a:p>
            <a:pPr lvl="1" algn="l"/>
            <a:r>
              <a:rPr lang="en-US" dirty="0"/>
              <a:t>Company executives started an open source initiative – They required and picked open-source products over known-reliable closed source products.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Pivoted off known good product –They decided to abandon their closed-source storage platform and go with Swift and </a:t>
            </a:r>
            <a:r>
              <a:rPr lang="en-US" dirty="0" err="1"/>
              <a:t>Ceph</a:t>
            </a:r>
            <a:r>
              <a:rPr lang="en-US" dirty="0"/>
              <a:t> because they were open source and cheap.</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The end result of this change was constant performance and stability issues, as well as several outages. This is nothing against Swift or </a:t>
            </a:r>
            <a:r>
              <a:rPr lang="en-US" dirty="0" err="1"/>
              <a:t>Ceph</a:t>
            </a:r>
            <a:r>
              <a:rPr lang="en-US" dirty="0"/>
              <a:t>, Company A just chose the wrong solution for their problem.</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Needed a file server – A business unit needed a file server, so they created a VM and attached a Cinder volume to the VM.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All applications in the environment relied on this VM and any time the VM or the Cinder volume became unreachable, their entire environment was effectively down.</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Move to the cloud – Company C executives decreed that all applications will move to the cloud by a certain date.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Cinder like storage appliance – Company C’s business requirements stated that snapshots be taken multiple times a week (sometimes multiple times a day) and that at least a certain number of snapshots be retained at all times.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LVM IO times increase exponentially for each additional layer, or snapshot, which resulted in degraded performance. In addition, LVM was never meant to handle so many snapshots for a volume, so as snapshot counts increased, the likeliness of a volume becoming stuck in a deactivated state as a result of the snapshot process also increased. In addition, LVM boxes would crash and the volume group would become unavailable, forcing out of band intervention.</a:t>
            </a:r>
          </a:p>
        </p:txBody>
      </p:sp>
    </p:spTree>
    <p:extLst>
      <p:ext uri="{BB962C8B-B14F-4D97-AF65-F5344CB8AC3E}">
        <p14:creationId xmlns:p14="http://schemas.microsoft.com/office/powerpoint/2010/main" val="2902320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is this bad? What are some of the repercussions of these poor choices?</a:t>
            </a:r>
          </a:p>
          <a:p>
            <a:endParaRPr lang="en-US" dirty="0"/>
          </a:p>
          <a:p>
            <a:r>
              <a:rPr lang="en-US" dirty="0"/>
              <a:t>Wasted money - Money spent on gear, contracts, implementation costs, and training adds up fast. If it’s the wrong solution for the business needs, don’t expect to ever meet your ROI.</a:t>
            </a:r>
          </a:p>
          <a:p>
            <a:endParaRPr lang="en-US" dirty="0"/>
          </a:p>
          <a:p>
            <a:r>
              <a:rPr lang="en-US" dirty="0"/>
              <a:t>Negative Customer perception - If this ends up as part of a public-facing offering, you could end up losing valuable customers or have to deal with negative press about a “broken” product</a:t>
            </a:r>
          </a:p>
          <a:p>
            <a:endParaRPr lang="en-US" dirty="0"/>
          </a:p>
          <a:p>
            <a:r>
              <a:rPr lang="en-US" dirty="0"/>
              <a:t>Loss of productivity - If the implementation doesn’t meet expectations on performance or doesn’t work as expected, users will suffer productivity losses, beyond those that are a result of learning a new product.</a:t>
            </a:r>
          </a:p>
          <a:p>
            <a:endParaRPr lang="en-US" dirty="0"/>
          </a:p>
          <a:p>
            <a:r>
              <a:rPr lang="en-US" dirty="0"/>
              <a:t>Frustration - Users like it when things work as expected. When things don’t, they get frustrated and start saying bad things about the solution and the people who made the decisions resulting in the solution, ultimately resulting in loss of faith in the platform.</a:t>
            </a:r>
          </a:p>
          <a:p>
            <a:endParaRPr lang="en-US" dirty="0"/>
          </a:p>
          <a:p>
            <a:r>
              <a:rPr lang="en-US" dirty="0"/>
              <a:t>Long Hours - End users perceive the solution is broken and want it fixed. You will end up spending long hours trying to figure out how to make the solution behave to their expectations</a:t>
            </a:r>
          </a:p>
          <a:p>
            <a:endParaRPr lang="en-US" dirty="0"/>
          </a:p>
          <a:p>
            <a:r>
              <a:rPr lang="en-US" dirty="0"/>
              <a:t>Late Nights - If the users are incorrectly using the solution, or maybe that config change they asked for results in unexpected consequences, this may cause outages at the most inconvenient times. Be prepared to be woken up at 2AM because a critical application is down.</a:t>
            </a:r>
          </a:p>
          <a:p>
            <a:endParaRPr lang="en-US" dirty="0"/>
          </a:p>
          <a:p>
            <a:r>
              <a:rPr lang="en-US" dirty="0"/>
              <a:t>Angry Conference Calls - The users will want answers and they will escalate to their boss and their boss’s boss. Be prepared to be the target of a lot of anger and frustration until the issue can be fixed.</a:t>
            </a:r>
          </a:p>
          <a:p>
            <a:pPr lvl="1" algn="l"/>
            <a:endParaRPr lang="en-US" dirty="0"/>
          </a:p>
        </p:txBody>
      </p:sp>
    </p:spTree>
    <p:extLst>
      <p:ext uri="{BB962C8B-B14F-4D97-AF65-F5344CB8AC3E}">
        <p14:creationId xmlns:p14="http://schemas.microsoft.com/office/powerpoint/2010/main" val="681777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Sometimes the solution presented to you might be wrong for the application and wrong for the platform. What are some possible influencing factors here?</a:t>
            </a:r>
          </a:p>
          <a:p>
            <a:r>
              <a:rPr lang="en-US" dirty="0"/>
              <a:t> </a:t>
            </a:r>
          </a:p>
          <a:p>
            <a:r>
              <a:rPr lang="en-US" dirty="0" err="1"/>
              <a:t>Devs</a:t>
            </a:r>
            <a:r>
              <a:rPr lang="en-US" dirty="0"/>
              <a:t> – If you are dealing with developers, they may not think to factor in things like uptime or stability. These things are more so in the sphere of a sysadmin’s responsibility and so the developers may simply not factor those considerations in.</a:t>
            </a:r>
          </a:p>
          <a:p>
            <a:endParaRPr lang="en-US" dirty="0"/>
          </a:p>
          <a:p>
            <a:r>
              <a:rPr lang="en-US" dirty="0"/>
              <a:t>We’ve always done it this way - Sometimes a solution presented may be from an orthodox perspective. Like the legacy application migration I mentioned previously, perhaps the app owners are deploying their application in the cloud the same way they did back in the dedicated days because that’s how the application was always deployed.</a:t>
            </a:r>
          </a:p>
          <a:p>
            <a:endParaRPr lang="en-US" dirty="0"/>
          </a:p>
          <a:p>
            <a:r>
              <a:rPr lang="en-US" dirty="0"/>
              <a:t>Wrong solution – Like the fileserver example I mentioned previously, it’s not necessarily a bad solution in that it gets the job done and with the right hardware in a dedicated environment it’s fine, but putting it in the cloud is the wrong solution in this case.</a:t>
            </a:r>
          </a:p>
          <a:p>
            <a:pPr lvl="1" algn="l"/>
            <a:endParaRPr lang="en-US" dirty="0"/>
          </a:p>
        </p:txBody>
      </p:sp>
    </p:spTree>
    <p:extLst>
      <p:ext uri="{BB962C8B-B14F-4D97-AF65-F5344CB8AC3E}">
        <p14:creationId xmlns:p14="http://schemas.microsoft.com/office/powerpoint/2010/main" val="2140579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the solution presented to you might be right for the application, but not necessarily right for the platform. What are some possible influencing factors here?</a:t>
            </a:r>
          </a:p>
          <a:p>
            <a:endParaRPr lang="en-US" dirty="0"/>
          </a:p>
          <a:p>
            <a:r>
              <a:rPr lang="en-US" dirty="0"/>
              <a:t>Context – The application owners may have certain requirements that have forced them to go with a particular solution. While that solution may be what their application needs, it may not be the best solution for the platform.</a:t>
            </a:r>
          </a:p>
          <a:p>
            <a:endParaRPr lang="en-US" dirty="0"/>
          </a:p>
          <a:p>
            <a:r>
              <a:rPr lang="en-US" dirty="0"/>
              <a:t>Stability – Maybe they have decided on a solution that solves their problem and is a fit for the platform, but just isn’t mature or stable enough yet.</a:t>
            </a:r>
          </a:p>
          <a:p>
            <a:endParaRPr lang="en-US" dirty="0"/>
          </a:p>
          <a:p>
            <a:r>
              <a:rPr lang="en-US" dirty="0"/>
              <a:t>Doesn’t matter – It’s possible the application owners aren’t concerned with performance or even necessarily stability. Maybe their application generates reports once a month, so as long as the report runs successfully, they don’t necessarily care. In all honesty, if this is the case, they may have just thrown something together, ran with it, and you may not even hear about it.</a:t>
            </a:r>
          </a:p>
          <a:p>
            <a:endParaRPr lang="en-US" dirty="0"/>
          </a:p>
          <a:p>
            <a:r>
              <a:rPr lang="en-US" dirty="0"/>
              <a:t>SLA – Perhaps the risk of downtime is acceptable to a certain extent and the app owners are OK dealing with that. Or maybe the decision was made by someone above your pay grade and you have no control over it.</a:t>
            </a:r>
          </a:p>
          <a:p>
            <a:pPr lvl="1" algn="l"/>
            <a:endParaRPr lang="en-US" dirty="0"/>
          </a:p>
        </p:txBody>
      </p:sp>
    </p:spTree>
    <p:extLst>
      <p:ext uri="{BB962C8B-B14F-4D97-AF65-F5344CB8AC3E}">
        <p14:creationId xmlns:p14="http://schemas.microsoft.com/office/powerpoint/2010/main" val="3889796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can we do to avoid this problem and choose the best solution?</a:t>
            </a:r>
          </a:p>
          <a:p>
            <a:endParaRPr lang="en-US" dirty="0"/>
          </a:p>
          <a:p>
            <a:r>
              <a:rPr lang="en-US" dirty="0"/>
              <a:t>What is the question they are trying to answer? – In short, what is the problem they are trying to solve?</a:t>
            </a:r>
          </a:p>
          <a:p>
            <a:endParaRPr lang="en-US" dirty="0"/>
          </a:p>
          <a:p>
            <a:r>
              <a:rPr lang="en-US" dirty="0"/>
              <a:t>What are their use cases? – How do they envision a user interacting with the solution?</a:t>
            </a:r>
          </a:p>
          <a:p>
            <a:endParaRPr lang="en-US" dirty="0"/>
          </a:p>
          <a:p>
            <a:r>
              <a:rPr lang="en-US" dirty="0"/>
              <a:t>Do they have performance requirements? – If this solution is replacing a current implementation, ask them for performance metrics. If it’s totally new functionality they’re asking for, this may be to your discretion.</a:t>
            </a:r>
          </a:p>
          <a:p>
            <a:endParaRPr lang="en-US" dirty="0"/>
          </a:p>
          <a:p>
            <a:r>
              <a:rPr lang="en-US" dirty="0"/>
              <a:t>Why did they choose this particular solution? – How did they hear about this? Was their something in particular about this solution they found appealing?</a:t>
            </a:r>
          </a:p>
          <a:p>
            <a:endParaRPr lang="en-US" dirty="0"/>
          </a:p>
          <a:p>
            <a:r>
              <a:rPr lang="en-US" dirty="0"/>
              <a:t>Why do they think this will solve their problem? – Never be afraid to ask why. You’re not attacking them, you just want to understand their thought process. Always remember that context is king! </a:t>
            </a:r>
          </a:p>
          <a:p>
            <a:endParaRPr lang="en-US" dirty="0"/>
          </a:p>
          <a:p>
            <a:r>
              <a:rPr lang="en-US" dirty="0"/>
              <a:t>Open Mind – When you’re talking with your app owners, remember they’ve thought of things you haven’t and are coming at this from a different perspective, so approach with an open mind and be ready to listen</a:t>
            </a:r>
          </a:p>
          <a:p>
            <a:endParaRPr lang="en-US" dirty="0"/>
          </a:p>
          <a:p>
            <a:r>
              <a:rPr lang="en-US" dirty="0"/>
              <a:t>Middle ground – You have the platform context, the app owners have the application context, try to work with them on a solution that best solves both sides</a:t>
            </a:r>
          </a:p>
          <a:p>
            <a:endParaRPr lang="en-US" dirty="0"/>
          </a:p>
          <a:p>
            <a:r>
              <a:rPr lang="en-US" dirty="0"/>
              <a:t>Bully – There are right ways of talking to your users and wrong ways. Don’t go into these discussions telling them they must do as you say or that only you know the right solution</a:t>
            </a:r>
          </a:p>
          <a:p>
            <a:endParaRPr lang="en-US" dirty="0"/>
          </a:p>
        </p:txBody>
      </p:sp>
    </p:spTree>
    <p:extLst>
      <p:ext uri="{BB962C8B-B14F-4D97-AF65-F5344CB8AC3E}">
        <p14:creationId xmlns:p14="http://schemas.microsoft.com/office/powerpoint/2010/main" val="2485345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Light Title Only">
    <p:spTree>
      <p:nvGrpSpPr>
        <p:cNvPr id="1" name=""/>
        <p:cNvGrpSpPr/>
        <p:nvPr/>
      </p:nvGrpSpPr>
      <p:grpSpPr>
        <a:xfrm>
          <a:off x="0" y="0"/>
          <a:ext cx="0" cy="0"/>
          <a:chOff x="0" y="0"/>
          <a:chExt cx="0" cy="0"/>
        </a:xfrm>
      </p:grpSpPr>
      <p:sp>
        <p:nvSpPr>
          <p:cNvPr id="190" name="Title Text"/>
          <p:cNvSpPr txBox="1">
            <a:spLocks noGrp="1"/>
          </p:cNvSpPr>
          <p:nvPr>
            <p:ph type="title" hasCustomPrompt="1"/>
          </p:nvPr>
        </p:nvSpPr>
        <p:spPr>
          <a:xfrm>
            <a:off x="1727200" y="1426475"/>
            <a:ext cx="21440618" cy="1314450"/>
          </a:xfrm>
          <a:prstGeom prst="rect">
            <a:avLst/>
          </a:prstGeom>
        </p:spPr>
        <p:txBody>
          <a:bodyPr anchor="ctr"/>
          <a:lstStyle>
            <a:lvl1pPr>
              <a:defRPr sz="5400">
                <a:solidFill>
                  <a:schemeClr val="tx1"/>
                </a:solidFill>
              </a:defRPr>
            </a:lvl1pPr>
          </a:lstStyle>
          <a:p>
            <a:r>
              <a:rPr dirty="0"/>
              <a:t>Title Text</a:t>
            </a:r>
          </a:p>
        </p:txBody>
      </p:sp>
      <p:sp>
        <p:nvSpPr>
          <p:cNvPr id="1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2" name="Footer"/>
          <p:cNvSpPr txBox="1">
            <a:spLocks noGrp="1"/>
          </p:cNvSpPr>
          <p:nvPr>
            <p:ph type="body" sz="quarter" idx="13"/>
          </p:nvPr>
        </p:nvSpPr>
        <p:spPr>
          <a:xfrm>
            <a:off x="1727200" y="12807440"/>
            <a:ext cx="6210696" cy="259223"/>
          </a:xfrm>
          <a:prstGeom prst="rect">
            <a:avLst/>
          </a:prstGeom>
        </p:spPr>
        <p:txBody>
          <a:bodyPr>
            <a:spAutoFit/>
          </a:bodyPr>
          <a:lstStyle>
            <a:lvl1pPr marL="0" indent="0" defTabSz="1828891">
              <a:lnSpc>
                <a:spcPct val="100000"/>
              </a:lnSpc>
              <a:spcBef>
                <a:spcPts val="0"/>
              </a:spcBef>
              <a:buClrTx/>
              <a:buSzTx/>
              <a:buFontTx/>
              <a:buNone/>
              <a:defRPr sz="1800" b="1" spc="92">
                <a:solidFill>
                  <a:srgbClr val="9CA0A6"/>
                </a:solidFill>
              </a:defRPr>
            </a:lvl1pPr>
          </a:lstStyle>
          <a:p>
            <a:r>
              <a:t>Footer</a:t>
            </a:r>
          </a:p>
        </p:txBody>
      </p:sp>
      <p:cxnSp>
        <p:nvCxnSpPr>
          <p:cNvPr id="5" name="Straight Connector 4">
            <a:extLst>
              <a:ext uri="{FF2B5EF4-FFF2-40B4-BE49-F238E27FC236}">
                <a16:creationId xmlns:a16="http://schemas.microsoft.com/office/drawing/2014/main" id="{35A6FF54-4670-244F-8684-16F333683B13}"/>
              </a:ext>
            </a:extLst>
          </p:cNvPr>
          <p:cNvCxnSpPr>
            <a:cxnSpLocks/>
          </p:cNvCxnSpPr>
          <p:nvPr userDrawn="1"/>
        </p:nvCxnSpPr>
        <p:spPr>
          <a:xfrm flipV="1">
            <a:off x="1262134" y="1426475"/>
            <a:ext cx="0" cy="1314450"/>
          </a:xfrm>
          <a:prstGeom prst="line">
            <a:avLst/>
          </a:prstGeom>
          <a:noFill/>
          <a:ln w="57150" cap="flat" cmpd="sng" algn="ctr">
            <a:solidFill>
              <a:schemeClr val="accent1"/>
            </a:solidFill>
            <a:prstDash val="solid"/>
            <a:miter lim="800000"/>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Light Title Only">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2" name="Footer"/>
          <p:cNvSpPr txBox="1">
            <a:spLocks noGrp="1"/>
          </p:cNvSpPr>
          <p:nvPr>
            <p:ph type="body" sz="quarter" idx="13"/>
          </p:nvPr>
        </p:nvSpPr>
        <p:spPr>
          <a:xfrm>
            <a:off x="1727200" y="12807440"/>
            <a:ext cx="6210696" cy="259223"/>
          </a:xfrm>
          <a:prstGeom prst="rect">
            <a:avLst/>
          </a:prstGeom>
        </p:spPr>
        <p:txBody>
          <a:bodyPr>
            <a:spAutoFit/>
          </a:bodyPr>
          <a:lstStyle>
            <a:lvl1pPr marL="0" indent="0" defTabSz="1828891">
              <a:lnSpc>
                <a:spcPct val="100000"/>
              </a:lnSpc>
              <a:spcBef>
                <a:spcPts val="0"/>
              </a:spcBef>
              <a:buClrTx/>
              <a:buSzTx/>
              <a:buFontTx/>
              <a:buNone/>
              <a:defRPr sz="1800" b="1" spc="92">
                <a:solidFill>
                  <a:srgbClr val="9CA0A6"/>
                </a:solidFill>
              </a:defRPr>
            </a:lvl1pPr>
          </a:lstStyle>
          <a:p>
            <a:r>
              <a:t>Footer</a:t>
            </a:r>
          </a:p>
        </p:txBody>
      </p:sp>
      <p:sp>
        <p:nvSpPr>
          <p:cNvPr id="5" name="Title Text">
            <a:extLst>
              <a:ext uri="{FF2B5EF4-FFF2-40B4-BE49-F238E27FC236}">
                <a16:creationId xmlns:a16="http://schemas.microsoft.com/office/drawing/2014/main" id="{C1897F0E-12F1-C24E-8025-ED2449AEE7B5}"/>
              </a:ext>
            </a:extLst>
          </p:cNvPr>
          <p:cNvSpPr txBox="1">
            <a:spLocks noGrp="1"/>
          </p:cNvSpPr>
          <p:nvPr>
            <p:ph type="title"/>
          </p:nvPr>
        </p:nvSpPr>
        <p:spPr>
          <a:xfrm>
            <a:off x="1534848" y="929943"/>
            <a:ext cx="21632969" cy="1489663"/>
          </a:xfrm>
          <a:prstGeom prst="rect">
            <a:avLst/>
          </a:prstGeom>
        </p:spPr>
        <p:txBody>
          <a:bodyPr anchor="ctr" anchorCtr="0"/>
          <a:lstStyle>
            <a:lvl1pPr>
              <a:defRPr sz="6600"/>
            </a:lvl1pPr>
          </a:lstStyle>
          <a:p>
            <a:r>
              <a:rPr dirty="0"/>
              <a:t>Title Text</a:t>
            </a:r>
          </a:p>
        </p:txBody>
      </p:sp>
      <p:cxnSp>
        <p:nvCxnSpPr>
          <p:cNvPr id="6" name="Straight Connector 5">
            <a:extLst>
              <a:ext uri="{FF2B5EF4-FFF2-40B4-BE49-F238E27FC236}">
                <a16:creationId xmlns:a16="http://schemas.microsoft.com/office/drawing/2014/main" id="{A4872AE3-6F15-954C-B730-2575430343FC}"/>
              </a:ext>
            </a:extLst>
          </p:cNvPr>
          <p:cNvCxnSpPr>
            <a:cxnSpLocks/>
          </p:cNvCxnSpPr>
          <p:nvPr userDrawn="1"/>
        </p:nvCxnSpPr>
        <p:spPr>
          <a:xfrm flipV="1">
            <a:off x="978658" y="929944"/>
            <a:ext cx="0" cy="1489663"/>
          </a:xfrm>
          <a:prstGeom prst="line">
            <a:avLst/>
          </a:prstGeom>
          <a:noFill/>
          <a:ln w="88900" cap="flat" cmpd="sng" algn="ctr">
            <a:solidFill>
              <a:srgbClr val="C40021"/>
            </a:solidFill>
            <a:prstDash val="solid"/>
            <a:miter lim="800000"/>
          </a:ln>
          <a:effectLst/>
        </p:spPr>
      </p:cxnSp>
    </p:spTree>
    <p:extLst>
      <p:ext uri="{BB962C8B-B14F-4D97-AF65-F5344CB8AC3E}">
        <p14:creationId xmlns:p14="http://schemas.microsoft.com/office/powerpoint/2010/main" val="334217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Dark UK Thank You">
    <p:bg>
      <p:bgPr>
        <a:solidFill>
          <a:srgbClr val="383C42"/>
        </a:solidFill>
        <a:effectLst/>
      </p:bgPr>
    </p:bg>
    <p:spTree>
      <p:nvGrpSpPr>
        <p:cNvPr id="1" name=""/>
        <p:cNvGrpSpPr/>
        <p:nvPr/>
      </p:nvGrpSpPr>
      <p:grpSpPr>
        <a:xfrm>
          <a:off x="0" y="0"/>
          <a:ext cx="0" cy="0"/>
          <a:chOff x="0" y="0"/>
          <a:chExt cx="0" cy="0"/>
        </a:xfrm>
      </p:grpSpPr>
      <p:grpSp>
        <p:nvGrpSpPr>
          <p:cNvPr id="1063" name="Group"/>
          <p:cNvGrpSpPr/>
          <p:nvPr/>
        </p:nvGrpSpPr>
        <p:grpSpPr>
          <a:xfrm>
            <a:off x="2546286" y="7563565"/>
            <a:ext cx="4442351" cy="970191"/>
            <a:chOff x="0" y="0"/>
            <a:chExt cx="4442349" cy="970189"/>
          </a:xfrm>
        </p:grpSpPr>
        <p:sp>
          <p:nvSpPr>
            <p:cNvPr id="1051" name="Shape"/>
            <p:cNvSpPr/>
            <p:nvPr/>
          </p:nvSpPr>
          <p:spPr>
            <a:xfrm>
              <a:off x="0" y="89022"/>
              <a:ext cx="684038" cy="839401"/>
            </a:xfrm>
            <a:custGeom>
              <a:avLst/>
              <a:gdLst/>
              <a:ahLst/>
              <a:cxnLst>
                <a:cxn ang="0">
                  <a:pos x="wd2" y="hd2"/>
                </a:cxn>
                <a:cxn ang="5400000">
                  <a:pos x="wd2" y="hd2"/>
                </a:cxn>
                <a:cxn ang="10800000">
                  <a:pos x="wd2" y="hd2"/>
                </a:cxn>
                <a:cxn ang="16200000">
                  <a:pos x="wd2" y="hd2"/>
                </a:cxn>
              </a:cxnLst>
              <a:rect l="0" t="0" r="r" b="b"/>
              <a:pathLst>
                <a:path w="21196" h="21360" extrusionOk="0">
                  <a:moveTo>
                    <a:pt x="14519" y="4128"/>
                  </a:moveTo>
                  <a:cubicBezTo>
                    <a:pt x="13974" y="5078"/>
                    <a:pt x="14190" y="5855"/>
                    <a:pt x="15011" y="5870"/>
                  </a:cubicBezTo>
                  <a:cubicBezTo>
                    <a:pt x="15826" y="5879"/>
                    <a:pt x="16935" y="5122"/>
                    <a:pt x="17480" y="4172"/>
                  </a:cubicBezTo>
                  <a:cubicBezTo>
                    <a:pt x="18032" y="3223"/>
                    <a:pt x="17810" y="2446"/>
                    <a:pt x="16995" y="2431"/>
                  </a:cubicBezTo>
                  <a:cubicBezTo>
                    <a:pt x="16180" y="2421"/>
                    <a:pt x="15071" y="3179"/>
                    <a:pt x="14519" y="4128"/>
                  </a:cubicBezTo>
                  <a:close/>
                  <a:moveTo>
                    <a:pt x="21184" y="704"/>
                  </a:moveTo>
                  <a:cubicBezTo>
                    <a:pt x="21190" y="704"/>
                    <a:pt x="21196" y="714"/>
                    <a:pt x="21196" y="719"/>
                  </a:cubicBezTo>
                  <a:lnTo>
                    <a:pt x="21196" y="724"/>
                  </a:lnTo>
                  <a:cubicBezTo>
                    <a:pt x="20705" y="1860"/>
                    <a:pt x="19895" y="3154"/>
                    <a:pt x="19092" y="4133"/>
                  </a:cubicBezTo>
                  <a:cubicBezTo>
                    <a:pt x="17396" y="6199"/>
                    <a:pt x="14969" y="7498"/>
                    <a:pt x="13668" y="7040"/>
                  </a:cubicBezTo>
                  <a:cubicBezTo>
                    <a:pt x="12362" y="6583"/>
                    <a:pt x="12673" y="4536"/>
                    <a:pt x="14370" y="2475"/>
                  </a:cubicBezTo>
                  <a:cubicBezTo>
                    <a:pt x="14753" y="2008"/>
                    <a:pt x="15167" y="1585"/>
                    <a:pt x="15604" y="1211"/>
                  </a:cubicBezTo>
                  <a:cubicBezTo>
                    <a:pt x="15604" y="1206"/>
                    <a:pt x="15610" y="1206"/>
                    <a:pt x="15610" y="1201"/>
                  </a:cubicBezTo>
                  <a:cubicBezTo>
                    <a:pt x="15610" y="1191"/>
                    <a:pt x="15598" y="1187"/>
                    <a:pt x="15586" y="1187"/>
                  </a:cubicBezTo>
                  <a:cubicBezTo>
                    <a:pt x="15053" y="1246"/>
                    <a:pt x="14513" y="1329"/>
                    <a:pt x="13968" y="1442"/>
                  </a:cubicBezTo>
                  <a:cubicBezTo>
                    <a:pt x="13968" y="1447"/>
                    <a:pt x="13962" y="1447"/>
                    <a:pt x="13962" y="1452"/>
                  </a:cubicBezTo>
                  <a:cubicBezTo>
                    <a:pt x="8244" y="7208"/>
                    <a:pt x="5805" y="14675"/>
                    <a:pt x="6141" y="21345"/>
                  </a:cubicBezTo>
                  <a:cubicBezTo>
                    <a:pt x="6141" y="21355"/>
                    <a:pt x="6135" y="21360"/>
                    <a:pt x="6123" y="21360"/>
                  </a:cubicBezTo>
                  <a:lnTo>
                    <a:pt x="6117" y="21360"/>
                  </a:lnTo>
                  <a:cubicBezTo>
                    <a:pt x="2743" y="20243"/>
                    <a:pt x="279" y="17572"/>
                    <a:pt x="28" y="14193"/>
                  </a:cubicBezTo>
                  <a:lnTo>
                    <a:pt x="22" y="14153"/>
                  </a:lnTo>
                  <a:cubicBezTo>
                    <a:pt x="-404" y="8132"/>
                    <a:pt x="5446" y="1964"/>
                    <a:pt x="13087" y="375"/>
                  </a:cubicBezTo>
                  <a:cubicBezTo>
                    <a:pt x="16048" y="-240"/>
                    <a:pt x="18847" y="-78"/>
                    <a:pt x="21184" y="704"/>
                  </a:cubicBezTo>
                  <a:close/>
                </a:path>
              </a:pathLst>
            </a:custGeom>
            <a:solidFill>
              <a:srgbClr val="FFFFFF"/>
            </a:solidFill>
            <a:ln w="12700" cap="flat">
              <a:noFill/>
              <a:miter lim="400000"/>
            </a:ln>
            <a:effectLst/>
          </p:spPr>
          <p:txBody>
            <a:bodyPr wrap="square" lIns="91439" tIns="91439" rIns="91439" bIns="91439" numCol="1" anchor="ctr">
              <a:normAutofit/>
            </a:bodyPr>
            <a:lstStyle/>
            <a:p>
              <a:pPr algn="l" defTabSz="815467">
                <a:lnSpc>
                  <a:spcPct val="93000"/>
                </a:lnSpc>
                <a:spcBef>
                  <a:spcPts val="2200"/>
                </a:spcBef>
                <a:defRPr sz="4200">
                  <a:solidFill>
                    <a:srgbClr val="FFFFFF"/>
                  </a:solidFill>
                </a:defRPr>
              </a:pPr>
              <a:endParaRPr/>
            </a:p>
          </p:txBody>
        </p:sp>
        <p:sp>
          <p:nvSpPr>
            <p:cNvPr id="1052" name="Shape"/>
            <p:cNvSpPr/>
            <p:nvPr/>
          </p:nvSpPr>
          <p:spPr>
            <a:xfrm>
              <a:off x="245889" y="0"/>
              <a:ext cx="656307" cy="886023"/>
            </a:xfrm>
            <a:custGeom>
              <a:avLst/>
              <a:gdLst/>
              <a:ahLst/>
              <a:cxnLst>
                <a:cxn ang="0">
                  <a:pos x="wd2" y="hd2"/>
                </a:cxn>
                <a:cxn ang="5400000">
                  <a:pos x="wd2" y="hd2"/>
                </a:cxn>
                <a:cxn ang="10800000">
                  <a:pos x="wd2" y="hd2"/>
                </a:cxn>
                <a:cxn ang="16200000">
                  <a:pos x="wd2" y="hd2"/>
                </a:cxn>
              </a:cxnLst>
              <a:rect l="0" t="0" r="r" b="b"/>
              <a:pathLst>
                <a:path w="21057" h="21166" extrusionOk="0">
                  <a:moveTo>
                    <a:pt x="11801" y="18031"/>
                  </a:moveTo>
                  <a:cubicBezTo>
                    <a:pt x="11230" y="18331"/>
                    <a:pt x="10629" y="18603"/>
                    <a:pt x="10009" y="18853"/>
                  </a:cubicBezTo>
                  <a:lnTo>
                    <a:pt x="10002" y="18853"/>
                  </a:lnTo>
                  <a:cubicBezTo>
                    <a:pt x="9990" y="18853"/>
                    <a:pt x="9978" y="18848"/>
                    <a:pt x="9978" y="18839"/>
                  </a:cubicBezTo>
                  <a:cubicBezTo>
                    <a:pt x="9866" y="17481"/>
                    <a:pt x="9469" y="16165"/>
                    <a:pt x="8793" y="15080"/>
                  </a:cubicBezTo>
                  <a:cubicBezTo>
                    <a:pt x="6982" y="12158"/>
                    <a:pt x="3819" y="11931"/>
                    <a:pt x="1729" y="14577"/>
                  </a:cubicBezTo>
                  <a:cubicBezTo>
                    <a:pt x="452" y="16188"/>
                    <a:pt x="-131" y="18506"/>
                    <a:pt x="24" y="20732"/>
                  </a:cubicBezTo>
                  <a:cubicBezTo>
                    <a:pt x="24" y="20741"/>
                    <a:pt x="30" y="20746"/>
                    <a:pt x="36" y="20746"/>
                  </a:cubicBezTo>
                  <a:cubicBezTo>
                    <a:pt x="2257" y="21263"/>
                    <a:pt x="4812" y="21323"/>
                    <a:pt x="7534" y="20810"/>
                  </a:cubicBezTo>
                  <a:cubicBezTo>
                    <a:pt x="15429" y="19310"/>
                    <a:pt x="21469" y="13534"/>
                    <a:pt x="21035" y="7886"/>
                  </a:cubicBezTo>
                  <a:cubicBezTo>
                    <a:pt x="20644" y="2927"/>
                    <a:pt x="15391" y="-277"/>
                    <a:pt x="8768" y="19"/>
                  </a:cubicBezTo>
                  <a:cubicBezTo>
                    <a:pt x="8762" y="19"/>
                    <a:pt x="8756" y="19"/>
                    <a:pt x="8756" y="23"/>
                  </a:cubicBezTo>
                  <a:cubicBezTo>
                    <a:pt x="8111" y="508"/>
                    <a:pt x="7509" y="997"/>
                    <a:pt x="6939" y="1491"/>
                  </a:cubicBezTo>
                  <a:cubicBezTo>
                    <a:pt x="6939" y="1496"/>
                    <a:pt x="6939" y="1501"/>
                    <a:pt x="6939" y="1501"/>
                  </a:cubicBezTo>
                  <a:cubicBezTo>
                    <a:pt x="6939" y="1510"/>
                    <a:pt x="6945" y="1515"/>
                    <a:pt x="6957" y="1515"/>
                  </a:cubicBezTo>
                  <a:cubicBezTo>
                    <a:pt x="10840" y="1150"/>
                    <a:pt x="13953" y="1736"/>
                    <a:pt x="15981" y="2941"/>
                  </a:cubicBezTo>
                  <a:cubicBezTo>
                    <a:pt x="15987" y="2946"/>
                    <a:pt x="15987" y="2951"/>
                    <a:pt x="15987" y="2955"/>
                  </a:cubicBezTo>
                  <a:lnTo>
                    <a:pt x="15987" y="2960"/>
                  </a:lnTo>
                  <a:cubicBezTo>
                    <a:pt x="8991" y="10306"/>
                    <a:pt x="9860" y="14489"/>
                    <a:pt x="11807" y="18017"/>
                  </a:cubicBezTo>
                  <a:cubicBezTo>
                    <a:pt x="11813" y="18017"/>
                    <a:pt x="11813" y="18017"/>
                    <a:pt x="11813" y="18022"/>
                  </a:cubicBezTo>
                  <a:cubicBezTo>
                    <a:pt x="11813" y="18026"/>
                    <a:pt x="11807" y="18031"/>
                    <a:pt x="11801" y="18031"/>
                  </a:cubicBezTo>
                </a:path>
              </a:pathLst>
            </a:custGeom>
            <a:solidFill>
              <a:srgbClr val="FFFFFF"/>
            </a:solidFill>
            <a:ln w="12700" cap="flat">
              <a:noFill/>
              <a:miter lim="400000"/>
            </a:ln>
            <a:effectLst/>
          </p:spPr>
          <p:txBody>
            <a:bodyPr wrap="square" lIns="91439" tIns="91439" rIns="91439" bIns="91439" numCol="1" anchor="ctr">
              <a:normAutofit/>
            </a:bodyPr>
            <a:lstStyle/>
            <a:p>
              <a:pPr algn="l" defTabSz="815467">
                <a:lnSpc>
                  <a:spcPct val="93000"/>
                </a:lnSpc>
                <a:spcBef>
                  <a:spcPts val="2200"/>
                </a:spcBef>
                <a:defRPr sz="4200">
                  <a:solidFill>
                    <a:srgbClr val="FFFFFF"/>
                  </a:solidFill>
                </a:defRPr>
              </a:pPr>
              <a:endParaRPr/>
            </a:p>
          </p:txBody>
        </p:sp>
        <p:sp>
          <p:nvSpPr>
            <p:cNvPr id="1053" name="Shape"/>
            <p:cNvSpPr/>
            <p:nvPr/>
          </p:nvSpPr>
          <p:spPr>
            <a:xfrm>
              <a:off x="2410340" y="403535"/>
              <a:ext cx="344918" cy="440125"/>
            </a:xfrm>
            <a:custGeom>
              <a:avLst/>
              <a:gdLst/>
              <a:ahLst/>
              <a:cxnLst>
                <a:cxn ang="0">
                  <a:pos x="wd2" y="hd2"/>
                </a:cxn>
                <a:cxn ang="5400000">
                  <a:pos x="wd2" y="hd2"/>
                </a:cxn>
                <a:cxn ang="10800000">
                  <a:pos x="wd2" y="hd2"/>
                </a:cxn>
                <a:cxn ang="16200000">
                  <a:pos x="wd2" y="hd2"/>
                </a:cxn>
              </a:cxnLst>
              <a:rect l="0" t="0" r="r" b="b"/>
              <a:pathLst>
                <a:path w="21593" h="21581" extrusionOk="0">
                  <a:moveTo>
                    <a:pt x="14831" y="0"/>
                  </a:moveTo>
                  <a:cubicBezTo>
                    <a:pt x="18046" y="0"/>
                    <a:pt x="20428" y="550"/>
                    <a:pt x="21576" y="1062"/>
                  </a:cubicBezTo>
                  <a:cubicBezTo>
                    <a:pt x="21588" y="1072"/>
                    <a:pt x="21600" y="1081"/>
                    <a:pt x="21588" y="1091"/>
                  </a:cubicBezTo>
                  <a:lnTo>
                    <a:pt x="20488" y="5663"/>
                  </a:lnTo>
                  <a:cubicBezTo>
                    <a:pt x="20476" y="5673"/>
                    <a:pt x="20476" y="5682"/>
                    <a:pt x="20464" y="5692"/>
                  </a:cubicBezTo>
                  <a:cubicBezTo>
                    <a:pt x="20452" y="5692"/>
                    <a:pt x="20440" y="5692"/>
                    <a:pt x="20428" y="5692"/>
                  </a:cubicBezTo>
                  <a:cubicBezTo>
                    <a:pt x="19122" y="5132"/>
                    <a:pt x="16874" y="4534"/>
                    <a:pt x="14456" y="4534"/>
                  </a:cubicBezTo>
                  <a:cubicBezTo>
                    <a:pt x="12426" y="4534"/>
                    <a:pt x="11108" y="5208"/>
                    <a:pt x="11108" y="6318"/>
                  </a:cubicBezTo>
                  <a:cubicBezTo>
                    <a:pt x="11108" y="7124"/>
                    <a:pt x="12111" y="7836"/>
                    <a:pt x="14263" y="8661"/>
                  </a:cubicBezTo>
                  <a:cubicBezTo>
                    <a:pt x="17043" y="9752"/>
                    <a:pt x="20198" y="11374"/>
                    <a:pt x="20198" y="14286"/>
                  </a:cubicBezTo>
                  <a:cubicBezTo>
                    <a:pt x="20198" y="16202"/>
                    <a:pt x="19388" y="17796"/>
                    <a:pt x="17780" y="19039"/>
                  </a:cubicBezTo>
                  <a:cubicBezTo>
                    <a:pt x="15653" y="20699"/>
                    <a:pt x="12208" y="21600"/>
                    <a:pt x="8050" y="21581"/>
                  </a:cubicBezTo>
                  <a:cubicBezTo>
                    <a:pt x="4859" y="21534"/>
                    <a:pt x="1632" y="20889"/>
                    <a:pt x="12" y="19968"/>
                  </a:cubicBezTo>
                  <a:cubicBezTo>
                    <a:pt x="0" y="19959"/>
                    <a:pt x="0" y="19949"/>
                    <a:pt x="0" y="19940"/>
                  </a:cubicBezTo>
                  <a:lnTo>
                    <a:pt x="1112" y="15339"/>
                  </a:lnTo>
                  <a:cubicBezTo>
                    <a:pt x="1112" y="15330"/>
                    <a:pt x="1124" y="15320"/>
                    <a:pt x="1136" y="15311"/>
                  </a:cubicBezTo>
                  <a:cubicBezTo>
                    <a:pt x="1148" y="15311"/>
                    <a:pt x="1160" y="15311"/>
                    <a:pt x="1172" y="15320"/>
                  </a:cubicBezTo>
                  <a:cubicBezTo>
                    <a:pt x="2901" y="16164"/>
                    <a:pt x="6310" y="17085"/>
                    <a:pt x="8812" y="17085"/>
                  </a:cubicBezTo>
                  <a:cubicBezTo>
                    <a:pt x="10746" y="17085"/>
                    <a:pt x="12051" y="16383"/>
                    <a:pt x="12051" y="15263"/>
                  </a:cubicBezTo>
                  <a:cubicBezTo>
                    <a:pt x="12051" y="14239"/>
                    <a:pt x="11132" y="13527"/>
                    <a:pt x="8787" y="12626"/>
                  </a:cubicBezTo>
                  <a:cubicBezTo>
                    <a:pt x="5089" y="11184"/>
                    <a:pt x="3227" y="9344"/>
                    <a:pt x="3227" y="7162"/>
                  </a:cubicBezTo>
                  <a:cubicBezTo>
                    <a:pt x="3227" y="2893"/>
                    <a:pt x="7869" y="0"/>
                    <a:pt x="14831" y="0"/>
                  </a:cubicBezTo>
                </a:path>
              </a:pathLst>
            </a:custGeom>
            <a:solidFill>
              <a:srgbClr val="FFFFFF"/>
            </a:solidFill>
            <a:ln w="12700" cap="flat">
              <a:noFill/>
              <a:miter lim="400000"/>
            </a:ln>
            <a:effectLst/>
          </p:spPr>
          <p:txBody>
            <a:bodyPr wrap="square" lIns="91439" tIns="91439" rIns="91439" bIns="91439" numCol="1" anchor="ctr">
              <a:normAutofit fontScale="47500" lnSpcReduction="20000"/>
            </a:bodyPr>
            <a:lstStyle/>
            <a:p>
              <a:pPr algn="l" defTabSz="815467">
                <a:lnSpc>
                  <a:spcPct val="93000"/>
                </a:lnSpc>
                <a:spcBef>
                  <a:spcPts val="2200"/>
                </a:spcBef>
                <a:defRPr sz="4200">
                  <a:solidFill>
                    <a:srgbClr val="FFFFFF"/>
                  </a:solidFill>
                </a:defRPr>
              </a:pPr>
              <a:endParaRPr/>
            </a:p>
          </p:txBody>
        </p:sp>
        <p:sp>
          <p:nvSpPr>
            <p:cNvPr id="1054" name="Shape"/>
            <p:cNvSpPr/>
            <p:nvPr/>
          </p:nvSpPr>
          <p:spPr>
            <a:xfrm>
              <a:off x="974899" y="402682"/>
              <a:ext cx="330540" cy="436239"/>
            </a:xfrm>
            <a:custGeom>
              <a:avLst/>
              <a:gdLst/>
              <a:ahLst/>
              <a:cxnLst>
                <a:cxn ang="0">
                  <a:pos x="wd2" y="hd2"/>
                </a:cxn>
                <a:cxn ang="5400000">
                  <a:pos x="wd2" y="hd2"/>
                </a:cxn>
                <a:cxn ang="10800000">
                  <a:pos x="wd2" y="hd2"/>
                </a:cxn>
                <a:cxn ang="16200000">
                  <a:pos x="wd2" y="hd2"/>
                </a:cxn>
              </a:cxnLst>
              <a:rect l="0" t="0" r="r" b="b"/>
              <a:pathLst>
                <a:path w="21600" h="21600" extrusionOk="0">
                  <a:moveTo>
                    <a:pt x="20059" y="0"/>
                  </a:moveTo>
                  <a:cubicBezTo>
                    <a:pt x="20539" y="0"/>
                    <a:pt x="21133" y="38"/>
                    <a:pt x="21562" y="96"/>
                  </a:cubicBezTo>
                  <a:cubicBezTo>
                    <a:pt x="21575" y="96"/>
                    <a:pt x="21587" y="105"/>
                    <a:pt x="21587" y="105"/>
                  </a:cubicBezTo>
                  <a:cubicBezTo>
                    <a:pt x="21600" y="115"/>
                    <a:pt x="21600" y="125"/>
                    <a:pt x="21600" y="134"/>
                  </a:cubicBezTo>
                  <a:lnTo>
                    <a:pt x="20021" y="6140"/>
                  </a:lnTo>
                  <a:cubicBezTo>
                    <a:pt x="20021" y="6150"/>
                    <a:pt x="20021" y="6159"/>
                    <a:pt x="20008" y="6159"/>
                  </a:cubicBezTo>
                  <a:cubicBezTo>
                    <a:pt x="19996" y="6169"/>
                    <a:pt x="19983" y="6169"/>
                    <a:pt x="19983" y="6169"/>
                  </a:cubicBezTo>
                  <a:cubicBezTo>
                    <a:pt x="19693" y="6121"/>
                    <a:pt x="19238" y="6073"/>
                    <a:pt x="18707" y="6073"/>
                  </a:cubicBezTo>
                  <a:cubicBezTo>
                    <a:pt x="13149" y="6073"/>
                    <a:pt x="10989" y="10182"/>
                    <a:pt x="10143" y="13583"/>
                  </a:cubicBezTo>
                  <a:lnTo>
                    <a:pt x="8173" y="21581"/>
                  </a:lnTo>
                  <a:cubicBezTo>
                    <a:pt x="8173" y="21590"/>
                    <a:pt x="8147" y="21600"/>
                    <a:pt x="8135" y="21600"/>
                  </a:cubicBezTo>
                  <a:lnTo>
                    <a:pt x="38" y="21600"/>
                  </a:lnTo>
                  <a:cubicBezTo>
                    <a:pt x="25" y="21600"/>
                    <a:pt x="13" y="21600"/>
                    <a:pt x="13" y="21590"/>
                  </a:cubicBezTo>
                  <a:cubicBezTo>
                    <a:pt x="0" y="21590"/>
                    <a:pt x="0" y="21581"/>
                    <a:pt x="0" y="21571"/>
                  </a:cubicBezTo>
                  <a:lnTo>
                    <a:pt x="5280" y="489"/>
                  </a:lnTo>
                  <a:cubicBezTo>
                    <a:pt x="5293" y="479"/>
                    <a:pt x="5305" y="469"/>
                    <a:pt x="5331" y="469"/>
                  </a:cubicBezTo>
                  <a:lnTo>
                    <a:pt x="12442" y="469"/>
                  </a:lnTo>
                  <a:cubicBezTo>
                    <a:pt x="12455" y="469"/>
                    <a:pt x="12467" y="469"/>
                    <a:pt x="12480" y="479"/>
                  </a:cubicBezTo>
                  <a:cubicBezTo>
                    <a:pt x="12480" y="479"/>
                    <a:pt x="12493" y="489"/>
                    <a:pt x="12493" y="498"/>
                  </a:cubicBezTo>
                  <a:lnTo>
                    <a:pt x="11583" y="4119"/>
                  </a:lnTo>
                  <a:cubicBezTo>
                    <a:pt x="11571" y="4148"/>
                    <a:pt x="11583" y="4176"/>
                    <a:pt x="11621" y="4195"/>
                  </a:cubicBezTo>
                  <a:cubicBezTo>
                    <a:pt x="11659" y="4205"/>
                    <a:pt x="11709" y="4195"/>
                    <a:pt x="11735" y="4167"/>
                  </a:cubicBezTo>
                  <a:cubicBezTo>
                    <a:pt x="13857" y="1494"/>
                    <a:pt x="16800" y="0"/>
                    <a:pt x="20059" y="0"/>
                  </a:cubicBezTo>
                </a:path>
              </a:pathLst>
            </a:custGeom>
            <a:solidFill>
              <a:srgbClr val="FFFFFF"/>
            </a:solidFill>
            <a:ln w="12700" cap="flat">
              <a:noFill/>
              <a:miter lim="400000"/>
            </a:ln>
            <a:effectLst/>
          </p:spPr>
          <p:txBody>
            <a:bodyPr wrap="square" lIns="91439" tIns="91439" rIns="91439" bIns="91439" numCol="1" anchor="ctr">
              <a:normAutofit fontScale="47500" lnSpcReduction="20000"/>
            </a:bodyPr>
            <a:lstStyle/>
            <a:p>
              <a:pPr algn="l" defTabSz="815467">
                <a:lnSpc>
                  <a:spcPct val="93000"/>
                </a:lnSpc>
                <a:spcBef>
                  <a:spcPts val="2200"/>
                </a:spcBef>
                <a:defRPr sz="4200">
                  <a:solidFill>
                    <a:srgbClr val="FFFFFF"/>
                  </a:solidFill>
                </a:defRPr>
              </a:pPr>
              <a:endParaRPr/>
            </a:p>
          </p:txBody>
        </p:sp>
        <p:sp>
          <p:nvSpPr>
            <p:cNvPr id="1055" name="Shape"/>
            <p:cNvSpPr/>
            <p:nvPr/>
          </p:nvSpPr>
          <p:spPr>
            <a:xfrm>
              <a:off x="1261305" y="403535"/>
              <a:ext cx="401303" cy="440500"/>
            </a:xfrm>
            <a:custGeom>
              <a:avLst/>
              <a:gdLst/>
              <a:ahLst/>
              <a:cxnLst>
                <a:cxn ang="0">
                  <a:pos x="wd2" y="hd2"/>
                </a:cxn>
                <a:cxn ang="5400000">
                  <a:pos x="wd2" y="hd2"/>
                </a:cxn>
                <a:cxn ang="10800000">
                  <a:pos x="wd2" y="hd2"/>
                </a:cxn>
                <a:cxn ang="16200000">
                  <a:pos x="wd2" y="hd2"/>
                </a:cxn>
              </a:cxnLst>
              <a:rect l="0" t="0" r="r" b="b"/>
              <a:pathLst>
                <a:path w="21284" h="21600" extrusionOk="0">
                  <a:moveTo>
                    <a:pt x="9812" y="5895"/>
                  </a:moveTo>
                  <a:cubicBezTo>
                    <a:pt x="8030" y="7544"/>
                    <a:pt x="6698" y="10634"/>
                    <a:pt x="6698" y="13089"/>
                  </a:cubicBezTo>
                  <a:cubicBezTo>
                    <a:pt x="6698" y="15259"/>
                    <a:pt x="7569" y="16605"/>
                    <a:pt x="9074" y="16605"/>
                  </a:cubicBezTo>
                  <a:cubicBezTo>
                    <a:pt x="11481" y="16605"/>
                    <a:pt x="1356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70" y="21126"/>
                  </a:moveTo>
                  <a:cubicBezTo>
                    <a:pt x="12270" y="21117"/>
                    <a:pt x="12270" y="21107"/>
                    <a:pt x="12270" y="21107"/>
                  </a:cubicBezTo>
                  <a:lnTo>
                    <a:pt x="12823" y="18520"/>
                  </a:lnTo>
                  <a:cubicBezTo>
                    <a:pt x="12823" y="18472"/>
                    <a:pt x="12802" y="18444"/>
                    <a:pt x="12761" y="18434"/>
                  </a:cubicBezTo>
                  <a:cubicBezTo>
                    <a:pt x="12731" y="18434"/>
                    <a:pt x="12710" y="18453"/>
                    <a:pt x="12690" y="18472"/>
                  </a:cubicBezTo>
                  <a:cubicBezTo>
                    <a:pt x="11471" y="20387"/>
                    <a:pt x="9084" y="21600"/>
                    <a:pt x="6401" y="21600"/>
                  </a:cubicBezTo>
                  <a:cubicBezTo>
                    <a:pt x="1997" y="21600"/>
                    <a:pt x="0" y="17979"/>
                    <a:pt x="0" y="14359"/>
                  </a:cubicBezTo>
                  <a:cubicBezTo>
                    <a:pt x="0" y="10255"/>
                    <a:pt x="1741" y="6180"/>
                    <a:pt x="4670" y="3469"/>
                  </a:cubicBezTo>
                  <a:cubicBezTo>
                    <a:pt x="7118" y="1204"/>
                    <a:pt x="10283" y="0"/>
                    <a:pt x="13826" y="0"/>
                  </a:cubicBezTo>
                  <a:cubicBezTo>
                    <a:pt x="16510" y="9"/>
                    <a:pt x="18507" y="730"/>
                    <a:pt x="19746" y="2133"/>
                  </a:cubicBezTo>
                  <a:cubicBezTo>
                    <a:pt x="21600" y="4199"/>
                    <a:pt x="21446" y="7307"/>
                    <a:pt x="20985" y="9573"/>
                  </a:cubicBezTo>
                  <a:lnTo>
                    <a:pt x="18599" y="21117"/>
                  </a:lnTo>
                  <a:cubicBezTo>
                    <a:pt x="18599" y="21126"/>
                    <a:pt x="18579" y="21136"/>
                    <a:pt x="18568" y="21136"/>
                  </a:cubicBezTo>
                  <a:lnTo>
                    <a:pt x="12300" y="21136"/>
                  </a:lnTo>
                  <a:cubicBezTo>
                    <a:pt x="12290" y="21136"/>
                    <a:pt x="12280" y="21136"/>
                    <a:pt x="12270" y="21126"/>
                  </a:cubicBezTo>
                  <a:close/>
                </a:path>
              </a:pathLst>
            </a:custGeom>
            <a:solidFill>
              <a:srgbClr val="FFFFFF"/>
            </a:solidFill>
            <a:ln w="12700" cap="flat">
              <a:noFill/>
              <a:miter lim="400000"/>
            </a:ln>
            <a:effectLst/>
          </p:spPr>
          <p:txBody>
            <a:bodyPr wrap="square" lIns="91439" tIns="91439" rIns="91439" bIns="91439" numCol="1" anchor="ctr">
              <a:normAutofit fontScale="47500" lnSpcReduction="20000"/>
            </a:bodyPr>
            <a:lstStyle/>
            <a:p>
              <a:pPr algn="l" defTabSz="815467">
                <a:lnSpc>
                  <a:spcPct val="93000"/>
                </a:lnSpc>
                <a:spcBef>
                  <a:spcPts val="2200"/>
                </a:spcBef>
                <a:defRPr sz="4200">
                  <a:solidFill>
                    <a:srgbClr val="FFFFFF"/>
                  </a:solidFill>
                </a:defRPr>
              </a:pPr>
              <a:endParaRPr/>
            </a:p>
          </p:txBody>
        </p:sp>
        <p:sp>
          <p:nvSpPr>
            <p:cNvPr id="1056" name="Shape"/>
            <p:cNvSpPr/>
            <p:nvPr/>
          </p:nvSpPr>
          <p:spPr>
            <a:xfrm>
              <a:off x="2714647" y="403535"/>
              <a:ext cx="469481" cy="566655"/>
            </a:xfrm>
            <a:custGeom>
              <a:avLst/>
              <a:gdLst/>
              <a:ahLst/>
              <a:cxnLst>
                <a:cxn ang="0">
                  <a:pos x="wd2" y="hd2"/>
                </a:cxn>
                <a:cxn ang="5400000">
                  <a:pos x="wd2" y="hd2"/>
                </a:cxn>
                <a:cxn ang="10800000">
                  <a:pos x="wd2" y="hd2"/>
                </a:cxn>
                <a:cxn ang="16200000">
                  <a:pos x="wd2" y="hd2"/>
                </a:cxn>
              </a:cxnLst>
              <a:rect l="0" t="0" r="r" b="b"/>
              <a:pathLst>
                <a:path w="21600" h="21600" extrusionOk="0">
                  <a:moveTo>
                    <a:pt x="10364" y="13181"/>
                  </a:moveTo>
                  <a:cubicBezTo>
                    <a:pt x="13389" y="13181"/>
                    <a:pt x="15613" y="9620"/>
                    <a:pt x="15613" y="6487"/>
                  </a:cubicBezTo>
                  <a:cubicBezTo>
                    <a:pt x="15613" y="5728"/>
                    <a:pt x="15399" y="3885"/>
                    <a:pt x="13282" y="3885"/>
                  </a:cubicBezTo>
                  <a:cubicBezTo>
                    <a:pt x="11138" y="3885"/>
                    <a:pt x="9332" y="5912"/>
                    <a:pt x="8629" y="8986"/>
                  </a:cubicBezTo>
                  <a:cubicBezTo>
                    <a:pt x="8389" y="10026"/>
                    <a:pt x="7713" y="13181"/>
                    <a:pt x="10364" y="13181"/>
                  </a:cubicBezTo>
                  <a:close/>
                  <a:moveTo>
                    <a:pt x="15319" y="0"/>
                  </a:moveTo>
                  <a:cubicBezTo>
                    <a:pt x="19127" y="0"/>
                    <a:pt x="21600" y="2396"/>
                    <a:pt x="21600" y="6126"/>
                  </a:cubicBezTo>
                  <a:cubicBezTo>
                    <a:pt x="21600" y="10033"/>
                    <a:pt x="19331" y="14044"/>
                    <a:pt x="15248" y="15850"/>
                  </a:cubicBezTo>
                  <a:cubicBezTo>
                    <a:pt x="11521" y="17494"/>
                    <a:pt x="8193" y="16771"/>
                    <a:pt x="7153" y="15489"/>
                  </a:cubicBezTo>
                  <a:cubicBezTo>
                    <a:pt x="7153" y="15481"/>
                    <a:pt x="7144" y="15481"/>
                    <a:pt x="7144" y="15489"/>
                  </a:cubicBezTo>
                  <a:lnTo>
                    <a:pt x="5756" y="21578"/>
                  </a:lnTo>
                  <a:cubicBezTo>
                    <a:pt x="5756" y="21593"/>
                    <a:pt x="5738" y="21600"/>
                    <a:pt x="5729" y="21600"/>
                  </a:cubicBezTo>
                  <a:lnTo>
                    <a:pt x="27" y="21600"/>
                  </a:lnTo>
                  <a:cubicBezTo>
                    <a:pt x="18" y="21600"/>
                    <a:pt x="9" y="21600"/>
                    <a:pt x="0" y="21593"/>
                  </a:cubicBezTo>
                  <a:cubicBezTo>
                    <a:pt x="0" y="21585"/>
                    <a:pt x="0" y="21578"/>
                    <a:pt x="0" y="21571"/>
                  </a:cubicBezTo>
                  <a:lnTo>
                    <a:pt x="4893" y="251"/>
                  </a:lnTo>
                  <a:cubicBezTo>
                    <a:pt x="4893" y="236"/>
                    <a:pt x="4911" y="229"/>
                    <a:pt x="4920" y="229"/>
                  </a:cubicBezTo>
                  <a:lnTo>
                    <a:pt x="9937" y="229"/>
                  </a:lnTo>
                  <a:cubicBezTo>
                    <a:pt x="9946" y="229"/>
                    <a:pt x="9955" y="236"/>
                    <a:pt x="9955" y="243"/>
                  </a:cubicBezTo>
                  <a:cubicBezTo>
                    <a:pt x="9964" y="243"/>
                    <a:pt x="9964" y="251"/>
                    <a:pt x="9964" y="258"/>
                  </a:cubicBezTo>
                  <a:lnTo>
                    <a:pt x="9466" y="2433"/>
                  </a:lnTo>
                  <a:cubicBezTo>
                    <a:pt x="9457" y="2455"/>
                    <a:pt x="9466" y="2484"/>
                    <a:pt x="9492" y="2492"/>
                  </a:cubicBezTo>
                  <a:cubicBezTo>
                    <a:pt x="9519" y="2499"/>
                    <a:pt x="9546" y="2492"/>
                    <a:pt x="9572" y="2470"/>
                  </a:cubicBezTo>
                  <a:lnTo>
                    <a:pt x="9599" y="2448"/>
                  </a:lnTo>
                  <a:cubicBezTo>
                    <a:pt x="11058" y="885"/>
                    <a:pt x="13140" y="0"/>
                    <a:pt x="15319" y="0"/>
                  </a:cubicBezTo>
                  <a:close/>
                </a:path>
              </a:pathLst>
            </a:custGeom>
            <a:solidFill>
              <a:srgbClr val="FFFFFF"/>
            </a:solidFill>
            <a:ln w="12700" cap="flat">
              <a:noFill/>
              <a:miter lim="400000"/>
            </a:ln>
            <a:effectLst/>
          </p:spPr>
          <p:txBody>
            <a:bodyPr wrap="square" lIns="91439" tIns="91439" rIns="91439" bIns="91439" numCol="1" anchor="ctr">
              <a:normAutofit fontScale="77500" lnSpcReduction="20000"/>
            </a:bodyPr>
            <a:lstStyle/>
            <a:p>
              <a:pPr algn="l" defTabSz="815467">
                <a:lnSpc>
                  <a:spcPct val="93000"/>
                </a:lnSpc>
                <a:spcBef>
                  <a:spcPts val="2200"/>
                </a:spcBef>
                <a:defRPr sz="4200">
                  <a:solidFill>
                    <a:srgbClr val="FFFFFF"/>
                  </a:solidFill>
                </a:defRPr>
              </a:pPr>
              <a:endParaRPr/>
            </a:p>
          </p:txBody>
        </p:sp>
        <p:sp>
          <p:nvSpPr>
            <p:cNvPr id="1057" name="Shape"/>
            <p:cNvSpPr/>
            <p:nvPr/>
          </p:nvSpPr>
          <p:spPr>
            <a:xfrm>
              <a:off x="2010672" y="264593"/>
              <a:ext cx="470227" cy="570066"/>
            </a:xfrm>
            <a:custGeom>
              <a:avLst/>
              <a:gdLst/>
              <a:ahLst/>
              <a:cxnLst>
                <a:cxn ang="0">
                  <a:pos x="wd2" y="hd2"/>
                </a:cxn>
                <a:cxn ang="5400000">
                  <a:pos x="wd2" y="hd2"/>
                </a:cxn>
                <a:cxn ang="10800000">
                  <a:pos x="wd2" y="hd2"/>
                </a:cxn>
                <a:cxn ang="16200000">
                  <a:pos x="wd2" y="hd2"/>
                </a:cxn>
              </a:cxnLst>
              <a:rect l="0" t="0" r="r" b="b"/>
              <a:pathLst>
                <a:path w="21595" h="21600" extrusionOk="0">
                  <a:moveTo>
                    <a:pt x="4995" y="0"/>
                  </a:moveTo>
                  <a:lnTo>
                    <a:pt x="10635" y="0"/>
                  </a:lnTo>
                  <a:cubicBezTo>
                    <a:pt x="10644" y="0"/>
                    <a:pt x="10653" y="7"/>
                    <a:pt x="10662" y="7"/>
                  </a:cubicBezTo>
                  <a:cubicBezTo>
                    <a:pt x="10671" y="15"/>
                    <a:pt x="10671" y="22"/>
                    <a:pt x="10671" y="29"/>
                  </a:cubicBezTo>
                  <a:lnTo>
                    <a:pt x="7731" y="12827"/>
                  </a:lnTo>
                  <a:cubicBezTo>
                    <a:pt x="7722" y="12834"/>
                    <a:pt x="7731" y="12849"/>
                    <a:pt x="7740" y="12849"/>
                  </a:cubicBezTo>
                  <a:cubicBezTo>
                    <a:pt x="7749" y="12856"/>
                    <a:pt x="7757" y="12849"/>
                    <a:pt x="7766" y="12841"/>
                  </a:cubicBezTo>
                  <a:lnTo>
                    <a:pt x="15342" y="5622"/>
                  </a:lnTo>
                  <a:cubicBezTo>
                    <a:pt x="15351" y="5614"/>
                    <a:pt x="15360" y="5614"/>
                    <a:pt x="15369" y="5614"/>
                  </a:cubicBezTo>
                  <a:lnTo>
                    <a:pt x="21568" y="5614"/>
                  </a:lnTo>
                  <a:cubicBezTo>
                    <a:pt x="21577" y="5614"/>
                    <a:pt x="21586" y="5622"/>
                    <a:pt x="21595" y="5629"/>
                  </a:cubicBezTo>
                  <a:lnTo>
                    <a:pt x="21595" y="5636"/>
                  </a:lnTo>
                  <a:cubicBezTo>
                    <a:pt x="21595" y="5644"/>
                    <a:pt x="21595" y="5651"/>
                    <a:pt x="21586" y="5651"/>
                  </a:cubicBezTo>
                  <a:lnTo>
                    <a:pt x="13708" y="12973"/>
                  </a:lnTo>
                  <a:lnTo>
                    <a:pt x="18513" y="21571"/>
                  </a:lnTo>
                  <a:cubicBezTo>
                    <a:pt x="18513" y="21571"/>
                    <a:pt x="18513" y="21571"/>
                    <a:pt x="18513" y="21578"/>
                  </a:cubicBezTo>
                  <a:cubicBezTo>
                    <a:pt x="18513" y="21585"/>
                    <a:pt x="18513" y="21585"/>
                    <a:pt x="18513" y="21593"/>
                  </a:cubicBezTo>
                  <a:cubicBezTo>
                    <a:pt x="18504" y="21600"/>
                    <a:pt x="18495" y="21600"/>
                    <a:pt x="18486" y="21600"/>
                  </a:cubicBezTo>
                  <a:lnTo>
                    <a:pt x="12367" y="21600"/>
                  </a:lnTo>
                  <a:cubicBezTo>
                    <a:pt x="12358" y="21600"/>
                    <a:pt x="12349" y="21593"/>
                    <a:pt x="12340" y="21585"/>
                  </a:cubicBezTo>
                  <a:lnTo>
                    <a:pt x="7704" y="13090"/>
                  </a:lnTo>
                  <a:cubicBezTo>
                    <a:pt x="7704" y="13083"/>
                    <a:pt x="7695" y="13083"/>
                    <a:pt x="7686" y="13083"/>
                  </a:cubicBezTo>
                  <a:cubicBezTo>
                    <a:pt x="7678" y="13083"/>
                    <a:pt x="7669" y="13083"/>
                    <a:pt x="7669" y="13090"/>
                  </a:cubicBezTo>
                  <a:lnTo>
                    <a:pt x="5706" y="21578"/>
                  </a:lnTo>
                  <a:cubicBezTo>
                    <a:pt x="5706" y="21593"/>
                    <a:pt x="5697" y="21600"/>
                    <a:pt x="5679" y="21600"/>
                  </a:cubicBezTo>
                  <a:lnTo>
                    <a:pt x="31" y="21600"/>
                  </a:lnTo>
                  <a:cubicBezTo>
                    <a:pt x="22" y="21600"/>
                    <a:pt x="13" y="21600"/>
                    <a:pt x="4" y="21593"/>
                  </a:cubicBezTo>
                  <a:cubicBezTo>
                    <a:pt x="4" y="21585"/>
                    <a:pt x="-5" y="21578"/>
                    <a:pt x="4" y="21571"/>
                  </a:cubicBezTo>
                  <a:lnTo>
                    <a:pt x="4969" y="22"/>
                  </a:lnTo>
                  <a:cubicBezTo>
                    <a:pt x="4969" y="7"/>
                    <a:pt x="4978" y="0"/>
                    <a:pt x="4995" y="0"/>
                  </a:cubicBezTo>
                </a:path>
              </a:pathLst>
            </a:custGeom>
            <a:solidFill>
              <a:srgbClr val="FFFFFF"/>
            </a:solidFill>
            <a:ln w="12700" cap="flat">
              <a:noFill/>
              <a:miter lim="400000"/>
            </a:ln>
            <a:effectLst/>
          </p:spPr>
          <p:txBody>
            <a:bodyPr wrap="square" lIns="91439" tIns="91439" rIns="91439" bIns="91439" numCol="1" anchor="ctr">
              <a:normAutofit fontScale="77500" lnSpcReduction="20000"/>
            </a:bodyPr>
            <a:lstStyle/>
            <a:p>
              <a:pPr algn="l" defTabSz="815467">
                <a:lnSpc>
                  <a:spcPct val="93000"/>
                </a:lnSpc>
                <a:spcBef>
                  <a:spcPts val="2200"/>
                </a:spcBef>
                <a:defRPr sz="4200">
                  <a:solidFill>
                    <a:srgbClr val="FFFFFF"/>
                  </a:solidFill>
                </a:defRPr>
              </a:pPr>
              <a:endParaRPr/>
            </a:p>
          </p:txBody>
        </p:sp>
        <p:sp>
          <p:nvSpPr>
            <p:cNvPr id="1058" name="Shape"/>
            <p:cNvSpPr/>
            <p:nvPr/>
          </p:nvSpPr>
          <p:spPr>
            <a:xfrm>
              <a:off x="3947219" y="403535"/>
              <a:ext cx="392765" cy="439648"/>
            </a:xfrm>
            <a:custGeom>
              <a:avLst/>
              <a:gdLst/>
              <a:ahLst/>
              <a:cxnLst>
                <a:cxn ang="0">
                  <a:pos x="wd2" y="hd2"/>
                </a:cxn>
                <a:cxn ang="5400000">
                  <a:pos x="wd2" y="hd2"/>
                </a:cxn>
                <a:cxn ang="10800000">
                  <a:pos x="wd2" y="hd2"/>
                </a:cxn>
                <a:cxn ang="16200000">
                  <a:pos x="wd2" y="hd2"/>
                </a:cxn>
              </a:cxnLst>
              <a:rect l="0" t="0" r="r" b="b"/>
              <a:pathLst>
                <a:path w="21600" h="21600" extrusionOk="0">
                  <a:moveTo>
                    <a:pt x="15144" y="6247"/>
                  </a:moveTo>
                  <a:cubicBezTo>
                    <a:pt x="15144" y="5175"/>
                    <a:pt x="14155" y="4500"/>
                    <a:pt x="12666" y="4500"/>
                  </a:cubicBezTo>
                  <a:cubicBezTo>
                    <a:pt x="9731" y="4500"/>
                    <a:pt x="7849" y="6627"/>
                    <a:pt x="7296" y="8621"/>
                  </a:cubicBezTo>
                  <a:lnTo>
                    <a:pt x="7274" y="8697"/>
                  </a:lnTo>
                  <a:cubicBezTo>
                    <a:pt x="7274" y="8697"/>
                    <a:pt x="7274" y="8697"/>
                    <a:pt x="7274" y="8706"/>
                  </a:cubicBezTo>
                  <a:cubicBezTo>
                    <a:pt x="7274" y="8706"/>
                    <a:pt x="7274" y="8706"/>
                    <a:pt x="7285" y="8706"/>
                  </a:cubicBezTo>
                  <a:lnTo>
                    <a:pt x="7360" y="8706"/>
                  </a:lnTo>
                  <a:cubicBezTo>
                    <a:pt x="11348" y="8725"/>
                    <a:pt x="13592" y="8365"/>
                    <a:pt x="14581" y="7491"/>
                  </a:cubicBezTo>
                  <a:cubicBezTo>
                    <a:pt x="14964" y="7159"/>
                    <a:pt x="15144" y="6741"/>
                    <a:pt x="15144" y="6247"/>
                  </a:cubicBezTo>
                  <a:close/>
                  <a:moveTo>
                    <a:pt x="13517" y="0"/>
                  </a:moveTo>
                  <a:cubicBezTo>
                    <a:pt x="18367" y="0"/>
                    <a:pt x="21600" y="2516"/>
                    <a:pt x="21600" y="6247"/>
                  </a:cubicBezTo>
                  <a:cubicBezTo>
                    <a:pt x="21600" y="7966"/>
                    <a:pt x="20973" y="9381"/>
                    <a:pt x="19739" y="10463"/>
                  </a:cubicBezTo>
                  <a:cubicBezTo>
                    <a:pt x="17463" y="12428"/>
                    <a:pt x="13209" y="13330"/>
                    <a:pt x="6679" y="13197"/>
                  </a:cubicBezTo>
                  <a:lnTo>
                    <a:pt x="6604" y="13197"/>
                  </a:lnTo>
                  <a:cubicBezTo>
                    <a:pt x="6604" y="13188"/>
                    <a:pt x="6604" y="13197"/>
                    <a:pt x="6604" y="13197"/>
                  </a:cubicBezTo>
                  <a:lnTo>
                    <a:pt x="6604" y="13264"/>
                  </a:lnTo>
                  <a:cubicBezTo>
                    <a:pt x="6636" y="13862"/>
                    <a:pt x="6860" y="14707"/>
                    <a:pt x="7306" y="15258"/>
                  </a:cubicBezTo>
                  <a:cubicBezTo>
                    <a:pt x="8189" y="16255"/>
                    <a:pt x="9774" y="16805"/>
                    <a:pt x="11720" y="16805"/>
                  </a:cubicBezTo>
                  <a:cubicBezTo>
                    <a:pt x="14581" y="16805"/>
                    <a:pt x="17059" y="16188"/>
                    <a:pt x="19749" y="14802"/>
                  </a:cubicBezTo>
                  <a:cubicBezTo>
                    <a:pt x="19760" y="14792"/>
                    <a:pt x="19771" y="14792"/>
                    <a:pt x="19781" y="14802"/>
                  </a:cubicBezTo>
                  <a:cubicBezTo>
                    <a:pt x="19792" y="14811"/>
                    <a:pt x="19803" y="14821"/>
                    <a:pt x="19803" y="14830"/>
                  </a:cubicBezTo>
                  <a:lnTo>
                    <a:pt x="18718" y="19929"/>
                  </a:lnTo>
                  <a:cubicBezTo>
                    <a:pt x="18707" y="19938"/>
                    <a:pt x="18707" y="19948"/>
                    <a:pt x="18697" y="19948"/>
                  </a:cubicBezTo>
                  <a:cubicBezTo>
                    <a:pt x="15421" y="21439"/>
                    <a:pt x="11571" y="21600"/>
                    <a:pt x="10071" y="21600"/>
                  </a:cubicBezTo>
                  <a:cubicBezTo>
                    <a:pt x="3658" y="21600"/>
                    <a:pt x="0" y="18419"/>
                    <a:pt x="0" y="12865"/>
                  </a:cubicBezTo>
                  <a:cubicBezTo>
                    <a:pt x="0" y="9675"/>
                    <a:pt x="1319" y="6466"/>
                    <a:pt x="3616" y="4073"/>
                  </a:cubicBezTo>
                  <a:cubicBezTo>
                    <a:pt x="6126" y="1443"/>
                    <a:pt x="9646" y="0"/>
                    <a:pt x="13517" y="0"/>
                  </a:cubicBezTo>
                  <a:close/>
                </a:path>
              </a:pathLst>
            </a:custGeom>
            <a:solidFill>
              <a:srgbClr val="FFFFFF"/>
            </a:solidFill>
            <a:ln w="12700" cap="flat">
              <a:noFill/>
              <a:miter lim="400000"/>
            </a:ln>
            <a:effectLst/>
          </p:spPr>
          <p:txBody>
            <a:bodyPr wrap="square" lIns="91439" tIns="91439" rIns="91439" bIns="91439" numCol="1" anchor="ctr">
              <a:normAutofit fontScale="47500" lnSpcReduction="20000"/>
            </a:bodyPr>
            <a:lstStyle/>
            <a:p>
              <a:pPr algn="l" defTabSz="815467">
                <a:lnSpc>
                  <a:spcPct val="93000"/>
                </a:lnSpc>
                <a:spcBef>
                  <a:spcPts val="2200"/>
                </a:spcBef>
                <a:defRPr sz="4200">
                  <a:solidFill>
                    <a:srgbClr val="FFFFFF"/>
                  </a:solidFill>
                </a:defRPr>
              </a:pPr>
              <a:endParaRPr/>
            </a:p>
          </p:txBody>
        </p:sp>
        <p:sp>
          <p:nvSpPr>
            <p:cNvPr id="1059" name="Shape"/>
            <p:cNvSpPr/>
            <p:nvPr/>
          </p:nvSpPr>
          <p:spPr>
            <a:xfrm>
              <a:off x="4333272" y="735119"/>
              <a:ext cx="109078" cy="108916"/>
            </a:xfrm>
            <a:custGeom>
              <a:avLst/>
              <a:gdLst/>
              <a:ahLst/>
              <a:cxnLst>
                <a:cxn ang="0">
                  <a:pos x="wd2" y="hd2"/>
                </a:cxn>
                <a:cxn ang="5400000">
                  <a:pos x="wd2" y="hd2"/>
                </a:cxn>
                <a:cxn ang="10800000">
                  <a:pos x="wd2" y="hd2"/>
                </a:cxn>
                <a:cxn ang="16200000">
                  <a:pos x="wd2" y="hd2"/>
                </a:cxn>
              </a:cxnLst>
              <a:rect l="0" t="0" r="r" b="b"/>
              <a:pathLst>
                <a:path w="20662" h="21600" extrusionOk="0">
                  <a:moveTo>
                    <a:pt x="1428" y="10953"/>
                  </a:moveTo>
                  <a:cubicBezTo>
                    <a:pt x="990" y="16047"/>
                    <a:pt x="4530" y="20145"/>
                    <a:pt x="9382" y="20145"/>
                  </a:cubicBezTo>
                  <a:cubicBezTo>
                    <a:pt x="14345" y="20145"/>
                    <a:pt x="18759" y="15894"/>
                    <a:pt x="19234" y="10685"/>
                  </a:cubicBezTo>
                  <a:cubicBezTo>
                    <a:pt x="19672" y="5553"/>
                    <a:pt x="16096" y="1455"/>
                    <a:pt x="11243" y="1455"/>
                  </a:cubicBezTo>
                  <a:cubicBezTo>
                    <a:pt x="6281" y="1455"/>
                    <a:pt x="1866" y="5706"/>
                    <a:pt x="1428" y="10953"/>
                  </a:cubicBezTo>
                  <a:close/>
                  <a:moveTo>
                    <a:pt x="42" y="10800"/>
                  </a:moveTo>
                  <a:cubicBezTo>
                    <a:pt x="553" y="4826"/>
                    <a:pt x="5551" y="0"/>
                    <a:pt x="11243" y="0"/>
                  </a:cubicBezTo>
                  <a:cubicBezTo>
                    <a:pt x="16935" y="0"/>
                    <a:pt x="21131" y="4826"/>
                    <a:pt x="20620" y="10800"/>
                  </a:cubicBezTo>
                  <a:cubicBezTo>
                    <a:pt x="20109" y="16774"/>
                    <a:pt x="15074" y="21600"/>
                    <a:pt x="9382" y="21600"/>
                  </a:cubicBezTo>
                  <a:cubicBezTo>
                    <a:pt x="3727" y="21600"/>
                    <a:pt x="-469" y="16774"/>
                    <a:pt x="42" y="10800"/>
                  </a:cubicBezTo>
                  <a:close/>
                  <a:moveTo>
                    <a:pt x="8069" y="4443"/>
                  </a:moveTo>
                  <a:cubicBezTo>
                    <a:pt x="8069" y="4404"/>
                    <a:pt x="8105" y="4404"/>
                    <a:pt x="8105" y="4404"/>
                  </a:cubicBezTo>
                  <a:lnTo>
                    <a:pt x="10732" y="4404"/>
                  </a:lnTo>
                  <a:cubicBezTo>
                    <a:pt x="11389" y="4404"/>
                    <a:pt x="11827" y="4404"/>
                    <a:pt x="12155" y="4443"/>
                  </a:cubicBezTo>
                  <a:cubicBezTo>
                    <a:pt x="12593" y="4481"/>
                    <a:pt x="12958" y="4557"/>
                    <a:pt x="13286" y="4672"/>
                  </a:cubicBezTo>
                  <a:cubicBezTo>
                    <a:pt x="14600" y="5132"/>
                    <a:pt x="15366" y="6204"/>
                    <a:pt x="15366" y="7621"/>
                  </a:cubicBezTo>
                  <a:cubicBezTo>
                    <a:pt x="15366" y="7851"/>
                    <a:pt x="15330" y="8081"/>
                    <a:pt x="15293" y="8349"/>
                  </a:cubicBezTo>
                  <a:cubicBezTo>
                    <a:pt x="14965" y="10034"/>
                    <a:pt x="13943" y="11451"/>
                    <a:pt x="12082" y="11987"/>
                  </a:cubicBezTo>
                  <a:lnTo>
                    <a:pt x="13724" y="17119"/>
                  </a:lnTo>
                  <a:lnTo>
                    <a:pt x="13724" y="17157"/>
                  </a:lnTo>
                  <a:lnTo>
                    <a:pt x="12009" y="17157"/>
                  </a:lnTo>
                  <a:cubicBezTo>
                    <a:pt x="11973" y="17157"/>
                    <a:pt x="11973" y="17157"/>
                    <a:pt x="11936" y="17157"/>
                  </a:cubicBezTo>
                  <a:lnTo>
                    <a:pt x="10367" y="12255"/>
                  </a:lnTo>
                  <a:lnTo>
                    <a:pt x="9346" y="12294"/>
                  </a:lnTo>
                  <a:lnTo>
                    <a:pt x="8178" y="12294"/>
                  </a:lnTo>
                  <a:lnTo>
                    <a:pt x="7303" y="17119"/>
                  </a:lnTo>
                  <a:cubicBezTo>
                    <a:pt x="7303" y="17157"/>
                    <a:pt x="7266" y="17157"/>
                    <a:pt x="7230" y="17157"/>
                  </a:cubicBezTo>
                  <a:lnTo>
                    <a:pt x="5843" y="17157"/>
                  </a:lnTo>
                  <a:cubicBezTo>
                    <a:pt x="5843" y="17157"/>
                    <a:pt x="5843" y="17157"/>
                    <a:pt x="5807" y="17157"/>
                  </a:cubicBezTo>
                  <a:lnTo>
                    <a:pt x="5807" y="17119"/>
                  </a:lnTo>
                  <a:lnTo>
                    <a:pt x="6682" y="12217"/>
                  </a:lnTo>
                  <a:lnTo>
                    <a:pt x="6682" y="12140"/>
                  </a:lnTo>
                  <a:lnTo>
                    <a:pt x="7376" y="8311"/>
                  </a:lnTo>
                  <a:lnTo>
                    <a:pt x="8069" y="4443"/>
                  </a:lnTo>
                  <a:close/>
                  <a:moveTo>
                    <a:pt x="10440" y="5936"/>
                  </a:moveTo>
                  <a:lnTo>
                    <a:pt x="9309" y="5936"/>
                  </a:lnTo>
                  <a:lnTo>
                    <a:pt x="8872" y="8349"/>
                  </a:lnTo>
                  <a:lnTo>
                    <a:pt x="8434" y="10723"/>
                  </a:lnTo>
                  <a:lnTo>
                    <a:pt x="9674" y="10723"/>
                  </a:lnTo>
                  <a:cubicBezTo>
                    <a:pt x="10258" y="10723"/>
                    <a:pt x="10623" y="10685"/>
                    <a:pt x="10951" y="10685"/>
                  </a:cubicBezTo>
                  <a:cubicBezTo>
                    <a:pt x="11280" y="10647"/>
                    <a:pt x="11499" y="10609"/>
                    <a:pt x="11790" y="10532"/>
                  </a:cubicBezTo>
                  <a:cubicBezTo>
                    <a:pt x="12849" y="10187"/>
                    <a:pt x="13615" y="9383"/>
                    <a:pt x="13797" y="8311"/>
                  </a:cubicBezTo>
                  <a:cubicBezTo>
                    <a:pt x="13980" y="7277"/>
                    <a:pt x="13542" y="6472"/>
                    <a:pt x="12593" y="6166"/>
                  </a:cubicBezTo>
                  <a:cubicBezTo>
                    <a:pt x="12338" y="6051"/>
                    <a:pt x="12119" y="6013"/>
                    <a:pt x="11790" y="5974"/>
                  </a:cubicBezTo>
                  <a:cubicBezTo>
                    <a:pt x="11499" y="5974"/>
                    <a:pt x="11134" y="5974"/>
                    <a:pt x="10550" y="5974"/>
                  </a:cubicBezTo>
                  <a:lnTo>
                    <a:pt x="10440" y="5974"/>
                  </a:lnTo>
                  <a:lnTo>
                    <a:pt x="10440" y="5936"/>
                  </a:lnTo>
                  <a:close/>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815467">
                <a:lnSpc>
                  <a:spcPct val="93000"/>
                </a:lnSpc>
                <a:spcBef>
                  <a:spcPts val="2200"/>
                </a:spcBef>
                <a:defRPr sz="4200">
                  <a:solidFill>
                    <a:srgbClr val="FFFFFF"/>
                  </a:solidFill>
                </a:defRPr>
              </a:pPr>
              <a:endParaRPr/>
            </a:p>
          </p:txBody>
        </p:sp>
        <p:sp>
          <p:nvSpPr>
            <p:cNvPr id="1060" name="Shape"/>
            <p:cNvSpPr/>
            <p:nvPr/>
          </p:nvSpPr>
          <p:spPr>
            <a:xfrm>
              <a:off x="3192844" y="403535"/>
              <a:ext cx="401322" cy="440500"/>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40" y="7544"/>
                    <a:pt x="6698" y="10634"/>
                    <a:pt x="6698" y="13089"/>
                  </a:cubicBezTo>
                  <a:cubicBezTo>
                    <a:pt x="6698" y="15259"/>
                    <a:pt x="7569" y="16605"/>
                    <a:pt x="9074" y="16605"/>
                  </a:cubicBezTo>
                  <a:cubicBezTo>
                    <a:pt x="11491" y="16605"/>
                    <a:pt x="1357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80" y="21126"/>
                  </a:moveTo>
                  <a:cubicBezTo>
                    <a:pt x="12270" y="21117"/>
                    <a:pt x="12270" y="21107"/>
                    <a:pt x="12270" y="21107"/>
                  </a:cubicBezTo>
                  <a:lnTo>
                    <a:pt x="12823" y="18520"/>
                  </a:lnTo>
                  <a:cubicBezTo>
                    <a:pt x="12833" y="18472"/>
                    <a:pt x="12802" y="18444"/>
                    <a:pt x="12772" y="18434"/>
                  </a:cubicBezTo>
                  <a:cubicBezTo>
                    <a:pt x="12741" y="18434"/>
                    <a:pt x="12710" y="18453"/>
                    <a:pt x="12700" y="18472"/>
                  </a:cubicBezTo>
                  <a:cubicBezTo>
                    <a:pt x="11471" y="20387"/>
                    <a:pt x="9084" y="21600"/>
                    <a:pt x="6401" y="21600"/>
                  </a:cubicBezTo>
                  <a:cubicBezTo>
                    <a:pt x="1997" y="21600"/>
                    <a:pt x="10" y="17979"/>
                    <a:pt x="0" y="14359"/>
                  </a:cubicBezTo>
                  <a:cubicBezTo>
                    <a:pt x="0" y="10255"/>
                    <a:pt x="1751" y="6180"/>
                    <a:pt x="4670" y="3469"/>
                  </a:cubicBezTo>
                  <a:cubicBezTo>
                    <a:pt x="7128" y="1204"/>
                    <a:pt x="10293" y="0"/>
                    <a:pt x="13826" y="0"/>
                  </a:cubicBezTo>
                  <a:cubicBezTo>
                    <a:pt x="16520" y="9"/>
                    <a:pt x="18507" y="730"/>
                    <a:pt x="19756" y="2133"/>
                  </a:cubicBezTo>
                  <a:cubicBezTo>
                    <a:pt x="21600" y="4199"/>
                    <a:pt x="21446" y="7307"/>
                    <a:pt x="20985" y="9573"/>
                  </a:cubicBezTo>
                  <a:lnTo>
                    <a:pt x="18599" y="21117"/>
                  </a:lnTo>
                  <a:cubicBezTo>
                    <a:pt x="18599" y="21126"/>
                    <a:pt x="18589" y="21136"/>
                    <a:pt x="18568" y="21136"/>
                  </a:cubicBezTo>
                  <a:lnTo>
                    <a:pt x="12300" y="21136"/>
                  </a:lnTo>
                  <a:cubicBezTo>
                    <a:pt x="12290" y="21136"/>
                    <a:pt x="12280" y="21136"/>
                    <a:pt x="12280" y="21126"/>
                  </a:cubicBezTo>
                  <a:close/>
                </a:path>
              </a:pathLst>
            </a:custGeom>
            <a:solidFill>
              <a:srgbClr val="FFFFFF"/>
            </a:solidFill>
            <a:ln w="12700" cap="flat">
              <a:noFill/>
              <a:miter lim="400000"/>
            </a:ln>
            <a:effectLst/>
          </p:spPr>
          <p:txBody>
            <a:bodyPr wrap="square" lIns="91439" tIns="91439" rIns="91439" bIns="91439" numCol="1" anchor="ctr">
              <a:normAutofit fontScale="47500" lnSpcReduction="20000"/>
            </a:bodyPr>
            <a:lstStyle/>
            <a:p>
              <a:pPr algn="l" defTabSz="815467">
                <a:lnSpc>
                  <a:spcPct val="93000"/>
                </a:lnSpc>
                <a:spcBef>
                  <a:spcPts val="2200"/>
                </a:spcBef>
                <a:defRPr sz="4200">
                  <a:solidFill>
                    <a:srgbClr val="FFFFFF"/>
                  </a:solidFill>
                </a:defRPr>
              </a:pPr>
              <a:endParaRPr/>
            </a:p>
          </p:txBody>
        </p:sp>
        <p:sp>
          <p:nvSpPr>
            <p:cNvPr id="1061" name="Shape"/>
            <p:cNvSpPr/>
            <p:nvPr/>
          </p:nvSpPr>
          <p:spPr>
            <a:xfrm>
              <a:off x="3609668" y="404386"/>
              <a:ext cx="362079" cy="438797"/>
            </a:xfrm>
            <a:custGeom>
              <a:avLst/>
              <a:gdLst/>
              <a:ahLst/>
              <a:cxnLst>
                <a:cxn ang="0">
                  <a:pos x="wd2" y="hd2"/>
                </a:cxn>
                <a:cxn ang="5400000">
                  <a:pos x="wd2" y="hd2"/>
                </a:cxn>
                <a:cxn ang="10800000">
                  <a:pos x="wd2" y="hd2"/>
                </a:cxn>
                <a:cxn ang="16200000">
                  <a:pos x="wd2" y="hd2"/>
                </a:cxn>
              </a:cxnLst>
              <a:rect l="0" t="0" r="r" b="b"/>
              <a:pathLst>
                <a:path w="21600" h="21600" extrusionOk="0">
                  <a:moveTo>
                    <a:pt x="16416" y="0"/>
                  </a:moveTo>
                  <a:cubicBezTo>
                    <a:pt x="18310" y="0"/>
                    <a:pt x="20238" y="266"/>
                    <a:pt x="21577" y="723"/>
                  </a:cubicBezTo>
                  <a:cubicBezTo>
                    <a:pt x="21588" y="723"/>
                    <a:pt x="21600" y="742"/>
                    <a:pt x="21600" y="752"/>
                  </a:cubicBezTo>
                  <a:lnTo>
                    <a:pt x="20457" y="5700"/>
                  </a:lnTo>
                  <a:cubicBezTo>
                    <a:pt x="20446" y="5709"/>
                    <a:pt x="20446" y="5709"/>
                    <a:pt x="20434" y="5719"/>
                  </a:cubicBezTo>
                  <a:cubicBezTo>
                    <a:pt x="20422" y="5719"/>
                    <a:pt x="20411" y="5719"/>
                    <a:pt x="20399" y="5719"/>
                  </a:cubicBezTo>
                  <a:cubicBezTo>
                    <a:pt x="19245" y="5186"/>
                    <a:pt x="17906" y="4929"/>
                    <a:pt x="16313" y="4929"/>
                  </a:cubicBezTo>
                  <a:cubicBezTo>
                    <a:pt x="11002" y="4929"/>
                    <a:pt x="7827" y="8754"/>
                    <a:pt x="7827" y="12427"/>
                  </a:cubicBezTo>
                  <a:cubicBezTo>
                    <a:pt x="7827" y="15548"/>
                    <a:pt x="10356" y="16671"/>
                    <a:pt x="12722" y="16671"/>
                  </a:cubicBezTo>
                  <a:cubicBezTo>
                    <a:pt x="14835" y="16671"/>
                    <a:pt x="16624" y="16290"/>
                    <a:pt x="18910" y="15367"/>
                  </a:cubicBezTo>
                  <a:cubicBezTo>
                    <a:pt x="18922" y="15358"/>
                    <a:pt x="18933" y="15358"/>
                    <a:pt x="18945" y="15367"/>
                  </a:cubicBezTo>
                  <a:cubicBezTo>
                    <a:pt x="18956" y="15377"/>
                    <a:pt x="18968" y="15386"/>
                    <a:pt x="18956" y="15396"/>
                  </a:cubicBezTo>
                  <a:lnTo>
                    <a:pt x="17790" y="20477"/>
                  </a:lnTo>
                  <a:cubicBezTo>
                    <a:pt x="17790" y="20477"/>
                    <a:pt x="17779" y="20487"/>
                    <a:pt x="17767" y="20496"/>
                  </a:cubicBezTo>
                  <a:cubicBezTo>
                    <a:pt x="16047" y="21181"/>
                    <a:pt x="13369" y="21600"/>
                    <a:pt x="10621" y="21600"/>
                  </a:cubicBezTo>
                  <a:cubicBezTo>
                    <a:pt x="4156" y="21600"/>
                    <a:pt x="0" y="18260"/>
                    <a:pt x="0" y="13103"/>
                  </a:cubicBezTo>
                  <a:cubicBezTo>
                    <a:pt x="0" y="5633"/>
                    <a:pt x="7054" y="0"/>
                    <a:pt x="16416" y="0"/>
                  </a:cubicBezTo>
                </a:path>
              </a:pathLst>
            </a:custGeom>
            <a:solidFill>
              <a:srgbClr val="FFFFFF"/>
            </a:solidFill>
            <a:ln w="12700" cap="flat">
              <a:noFill/>
              <a:miter lim="400000"/>
            </a:ln>
            <a:effectLst/>
          </p:spPr>
          <p:txBody>
            <a:bodyPr wrap="square" lIns="91439" tIns="91439" rIns="91439" bIns="91439" numCol="1" anchor="ctr">
              <a:normAutofit fontScale="47500" lnSpcReduction="20000"/>
            </a:bodyPr>
            <a:lstStyle/>
            <a:p>
              <a:pPr algn="l" defTabSz="815467">
                <a:lnSpc>
                  <a:spcPct val="93000"/>
                </a:lnSpc>
                <a:spcBef>
                  <a:spcPts val="2200"/>
                </a:spcBef>
                <a:defRPr sz="4200">
                  <a:solidFill>
                    <a:srgbClr val="FFFFFF"/>
                  </a:solidFill>
                </a:defRPr>
              </a:pPr>
              <a:endParaRPr/>
            </a:p>
          </p:txBody>
        </p:sp>
        <p:sp>
          <p:nvSpPr>
            <p:cNvPr id="1062" name="Shape"/>
            <p:cNvSpPr/>
            <p:nvPr/>
          </p:nvSpPr>
          <p:spPr>
            <a:xfrm>
              <a:off x="1678129" y="404386"/>
              <a:ext cx="361957" cy="438797"/>
            </a:xfrm>
            <a:custGeom>
              <a:avLst/>
              <a:gdLst/>
              <a:ahLst/>
              <a:cxnLst>
                <a:cxn ang="0">
                  <a:pos x="wd2" y="hd2"/>
                </a:cxn>
                <a:cxn ang="5400000">
                  <a:pos x="wd2" y="hd2"/>
                </a:cxn>
                <a:cxn ang="10800000">
                  <a:pos x="wd2" y="hd2"/>
                </a:cxn>
                <a:cxn ang="16200000">
                  <a:pos x="wd2" y="hd2"/>
                </a:cxn>
              </a:cxnLst>
              <a:rect l="0" t="0" r="r" b="b"/>
              <a:pathLst>
                <a:path w="21593" h="21600" extrusionOk="0">
                  <a:moveTo>
                    <a:pt x="16419" y="0"/>
                  </a:moveTo>
                  <a:cubicBezTo>
                    <a:pt x="18312" y="0"/>
                    <a:pt x="20227" y="266"/>
                    <a:pt x="21565" y="723"/>
                  </a:cubicBezTo>
                  <a:cubicBezTo>
                    <a:pt x="21588" y="723"/>
                    <a:pt x="21600" y="742"/>
                    <a:pt x="21588" y="752"/>
                  </a:cubicBezTo>
                  <a:lnTo>
                    <a:pt x="20446" y="5700"/>
                  </a:lnTo>
                  <a:cubicBezTo>
                    <a:pt x="20446" y="5709"/>
                    <a:pt x="20446" y="5709"/>
                    <a:pt x="20435" y="5719"/>
                  </a:cubicBezTo>
                  <a:cubicBezTo>
                    <a:pt x="20423" y="5719"/>
                    <a:pt x="20400" y="5719"/>
                    <a:pt x="20400" y="5719"/>
                  </a:cubicBezTo>
                  <a:cubicBezTo>
                    <a:pt x="19246" y="5186"/>
                    <a:pt x="17908" y="4929"/>
                    <a:pt x="16315" y="4929"/>
                  </a:cubicBezTo>
                  <a:cubicBezTo>
                    <a:pt x="10996" y="4929"/>
                    <a:pt x="7835" y="8754"/>
                    <a:pt x="7835" y="12427"/>
                  </a:cubicBezTo>
                  <a:cubicBezTo>
                    <a:pt x="7835" y="15548"/>
                    <a:pt x="10362" y="16671"/>
                    <a:pt x="12727" y="16671"/>
                  </a:cubicBezTo>
                  <a:cubicBezTo>
                    <a:pt x="14838" y="16671"/>
                    <a:pt x="16627" y="16290"/>
                    <a:pt x="18900" y="15367"/>
                  </a:cubicBezTo>
                  <a:cubicBezTo>
                    <a:pt x="18923" y="15358"/>
                    <a:pt x="18935" y="15358"/>
                    <a:pt x="18946" y="15367"/>
                  </a:cubicBezTo>
                  <a:cubicBezTo>
                    <a:pt x="18958" y="15377"/>
                    <a:pt x="18958" y="15386"/>
                    <a:pt x="18958" y="15396"/>
                  </a:cubicBezTo>
                  <a:lnTo>
                    <a:pt x="17792" y="20477"/>
                  </a:lnTo>
                  <a:cubicBezTo>
                    <a:pt x="17792" y="20477"/>
                    <a:pt x="17781" y="20487"/>
                    <a:pt x="17769" y="20496"/>
                  </a:cubicBezTo>
                  <a:cubicBezTo>
                    <a:pt x="16038" y="21181"/>
                    <a:pt x="13373" y="21600"/>
                    <a:pt x="10615" y="21600"/>
                  </a:cubicBezTo>
                  <a:cubicBezTo>
                    <a:pt x="4165" y="21600"/>
                    <a:pt x="0" y="18260"/>
                    <a:pt x="0" y="13103"/>
                  </a:cubicBezTo>
                  <a:cubicBezTo>
                    <a:pt x="0" y="5633"/>
                    <a:pt x="7062" y="0"/>
                    <a:pt x="16419" y="0"/>
                  </a:cubicBezTo>
                </a:path>
              </a:pathLst>
            </a:custGeom>
            <a:solidFill>
              <a:srgbClr val="FFFFFF"/>
            </a:solidFill>
            <a:ln w="12700" cap="flat">
              <a:noFill/>
              <a:miter lim="400000"/>
            </a:ln>
            <a:effectLst/>
          </p:spPr>
          <p:txBody>
            <a:bodyPr wrap="square" lIns="91439" tIns="91439" rIns="91439" bIns="91439" numCol="1" anchor="ctr">
              <a:normAutofit fontScale="47500" lnSpcReduction="20000"/>
            </a:bodyPr>
            <a:lstStyle/>
            <a:p>
              <a:pPr algn="l" defTabSz="815467">
                <a:lnSpc>
                  <a:spcPct val="93000"/>
                </a:lnSpc>
                <a:spcBef>
                  <a:spcPts val="2200"/>
                </a:spcBef>
                <a:defRPr sz="4200">
                  <a:solidFill>
                    <a:srgbClr val="FFFFFF"/>
                  </a:solidFill>
                </a:defRPr>
              </a:pPr>
              <a:endParaRPr/>
            </a:p>
          </p:txBody>
        </p:sp>
      </p:grpSp>
      <p:sp>
        <p:nvSpPr>
          <p:cNvPr id="1064" name="8 MILLINGTON ROAD  |  HAYES  |  MIDDLESEX  |  UB3 4AZ"/>
          <p:cNvSpPr txBox="1"/>
          <p:nvPr/>
        </p:nvSpPr>
        <p:spPr>
          <a:xfrm>
            <a:off x="2502987" y="5609509"/>
            <a:ext cx="8815877" cy="42266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110000"/>
              </a:lnSpc>
              <a:defRPr sz="2200" cap="all" spc="90">
                <a:solidFill>
                  <a:srgbClr val="FFFFFF"/>
                </a:solidFill>
              </a:defRPr>
            </a:lvl1pPr>
          </a:lstStyle>
          <a:p>
            <a:r>
              <a:t>8 MILLINGTON ROAD  |  HAYES  |  MIDDLESEX  |  UB3 4AZ</a:t>
            </a:r>
          </a:p>
        </p:txBody>
      </p:sp>
      <p:sp>
        <p:nvSpPr>
          <p:cNvPr id="1065" name="U.K. SALES: 020 8734 2600   |   U.K. SUPPORT: 020 8734 2700   |   WWW.RACKSPACE.CO.UK"/>
          <p:cNvSpPr txBox="1"/>
          <p:nvPr/>
        </p:nvSpPr>
        <p:spPr>
          <a:xfrm>
            <a:off x="2502987" y="6295309"/>
            <a:ext cx="13926889" cy="4226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110000"/>
              </a:lnSpc>
              <a:defRPr sz="2200" cap="all" spc="90">
                <a:solidFill>
                  <a:srgbClr val="FFFFFF"/>
                </a:solidFill>
              </a:defRPr>
            </a:lvl1pPr>
          </a:lstStyle>
          <a:p>
            <a:r>
              <a:t>U.K. SALES: 020 8734 2600   |   U.K. SUPPORT: 020 8734 2700   |   WWW.RACKSPACE.CO.UK</a:t>
            </a:r>
          </a:p>
        </p:txBody>
      </p:sp>
      <p:sp>
        <p:nvSpPr>
          <p:cNvPr id="1066" name="U.K."/>
          <p:cNvSpPr txBox="1"/>
          <p:nvPr/>
        </p:nvSpPr>
        <p:spPr>
          <a:xfrm>
            <a:off x="22252331" y="-825132"/>
            <a:ext cx="1153473" cy="4566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defRPr sz="3200"/>
            </a:lvl1pPr>
          </a:lstStyle>
          <a:p>
            <a:r>
              <a:t>U.K.</a:t>
            </a:r>
          </a:p>
        </p:txBody>
      </p:sp>
      <p:sp>
        <p:nvSpPr>
          <p:cNvPr id="1067" name="Copyright © 2018 Rackspace | Rackspace® Fanatical Support® and other Rackspace marks are either registered service marks or service marks of Rackspace US, Inc. in the United States and other countries. Features, benefits and pricing…"/>
          <p:cNvSpPr txBox="1"/>
          <p:nvPr/>
        </p:nvSpPr>
        <p:spPr>
          <a:xfrm>
            <a:off x="2033771" y="12201952"/>
            <a:ext cx="20316462" cy="5643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a:spcBef>
                <a:spcPts val="0"/>
              </a:spcBef>
              <a:defRPr sz="1400" b="1">
                <a:solidFill>
                  <a:srgbClr val="FFFFFF"/>
                </a:solidFill>
              </a:defRPr>
            </a:pPr>
            <a:r>
              <a:t>Copyright © 2018 Rackspace | Rackspace® Fanatical Support® and other Rackspace marks are either registered service marks or service marks of Rackspace US, Inc. in the United States and other countries. Features, benefits and pricing </a:t>
            </a:r>
            <a:endParaRPr sz="2800"/>
          </a:p>
          <a:p>
            <a:pPr>
              <a:spcBef>
                <a:spcPts val="0"/>
              </a:spcBef>
              <a:defRPr sz="1400" b="1">
                <a:solidFill>
                  <a:srgbClr val="FFFFFF"/>
                </a:solidFill>
              </a:defRPr>
            </a:pPr>
            <a:r>
              <a:t>presented depend on system configuration and are subject to change without notice. Rackspace disclaims any representation, warranty or other legal commitment regarding its services except for those expressly stated </a:t>
            </a:r>
            <a:endParaRPr sz="2800"/>
          </a:p>
          <a:p>
            <a:pPr>
              <a:spcBef>
                <a:spcPts val="0"/>
              </a:spcBef>
              <a:defRPr sz="1400" b="1">
                <a:solidFill>
                  <a:srgbClr val="FFFFFF"/>
                </a:solidFill>
              </a:defRPr>
            </a:pPr>
            <a:r>
              <a:t>in a Rackspace services agreement. All other trademarks, service marks, images, products and brands remain the sole property of their respective holders and do not imply endorsement or sponsorship.</a:t>
            </a:r>
          </a:p>
        </p:txBody>
      </p:sp>
      <p:sp>
        <p:nvSpPr>
          <p:cNvPr id="1068" name="THANK YOU"/>
          <p:cNvSpPr txBox="1"/>
          <p:nvPr/>
        </p:nvSpPr>
        <p:spPr>
          <a:xfrm>
            <a:off x="2541091" y="3456273"/>
            <a:ext cx="9246104" cy="1418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gn="l">
              <a:spcBef>
                <a:spcPts val="0"/>
              </a:spcBef>
              <a:defRPr sz="10100" b="1" spc="-100">
                <a:solidFill>
                  <a:srgbClr val="FFFFFF"/>
                </a:solidFill>
              </a:defRPr>
            </a:lvl1pPr>
          </a:lstStyle>
          <a:p>
            <a:r>
              <a:rPr lang="es-ES" b="0" dirty="0" err="1"/>
              <a:t>Thank</a:t>
            </a:r>
            <a:r>
              <a:rPr lang="es-ES" b="0" dirty="0"/>
              <a:t> </a:t>
            </a:r>
            <a:r>
              <a:rPr lang="es-ES" b="0" dirty="0" err="1"/>
              <a:t>you</a:t>
            </a:r>
            <a:endParaRPr lang="es-ES" b="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reserve="1">
  <p:cSld name="1_Red Closer">
    <p:bg>
      <p:bgPr>
        <a:solidFill>
          <a:srgbClr val="2B3A4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C7A957-12BA-5B4F-845B-02893158142E}"/>
              </a:ext>
            </a:extLst>
          </p:cNvPr>
          <p:cNvPicPr>
            <a:picLocks noChangeAspect="1"/>
          </p:cNvPicPr>
          <p:nvPr userDrawn="1"/>
        </p:nvPicPr>
        <p:blipFill rotWithShape="1">
          <a:blip r:embed="rId2" cstate="email">
            <a:alphaModFix amt="14000"/>
            <a:extLst>
              <a:ext uri="{28A0092B-C50C-407E-A947-70E740481C1C}">
                <a14:useLocalDpi xmlns:a14="http://schemas.microsoft.com/office/drawing/2010/main"/>
              </a:ext>
            </a:extLst>
          </a:blip>
          <a:srcRect/>
          <a:stretch/>
        </p:blipFill>
        <p:spPr>
          <a:xfrm>
            <a:off x="0" y="0"/>
            <a:ext cx="24345960" cy="13716000"/>
          </a:xfrm>
          <a:prstGeom prst="rect">
            <a:avLst/>
          </a:prstGeom>
          <a:gradFill>
            <a:gsLst>
              <a:gs pos="0">
                <a:srgbClr val="000000">
                  <a:alpha val="0"/>
                </a:srgbClr>
              </a:gs>
              <a:gs pos="24000">
                <a:srgbClr val="000000">
                  <a:alpha val="0"/>
                </a:srgbClr>
              </a:gs>
              <a:gs pos="86000">
                <a:srgbClr val="000000">
                  <a:alpha val="18000"/>
                </a:srgbClr>
              </a:gs>
            </a:gsLst>
            <a:lin ang="16200000" scaled="1"/>
          </a:gradFill>
        </p:spPr>
      </p:pic>
      <p:grpSp>
        <p:nvGrpSpPr>
          <p:cNvPr id="1305" name="Group"/>
          <p:cNvGrpSpPr/>
          <p:nvPr/>
        </p:nvGrpSpPr>
        <p:grpSpPr>
          <a:xfrm>
            <a:off x="10737981" y="3150348"/>
            <a:ext cx="2911237" cy="2995474"/>
            <a:chOff x="14" y="9"/>
            <a:chExt cx="2911235" cy="2995473"/>
          </a:xfrm>
        </p:grpSpPr>
        <p:sp>
          <p:nvSpPr>
            <p:cNvPr id="1303" name="Shape"/>
            <p:cNvSpPr/>
            <p:nvPr/>
          </p:nvSpPr>
          <p:spPr>
            <a:xfrm>
              <a:off x="14" y="287233"/>
              <a:ext cx="2207280" cy="2708250"/>
            </a:xfrm>
            <a:custGeom>
              <a:avLst/>
              <a:gdLst/>
              <a:ahLst/>
              <a:cxnLst>
                <a:cxn ang="0">
                  <a:pos x="wd2" y="hd2"/>
                </a:cxn>
                <a:cxn ang="5400000">
                  <a:pos x="wd2" y="hd2"/>
                </a:cxn>
                <a:cxn ang="10800000">
                  <a:pos x="wd2" y="hd2"/>
                </a:cxn>
                <a:cxn ang="16200000">
                  <a:pos x="wd2" y="hd2"/>
                </a:cxn>
              </a:cxnLst>
              <a:rect l="0" t="0" r="r" b="b"/>
              <a:pathLst>
                <a:path w="21196" h="21360" extrusionOk="0">
                  <a:moveTo>
                    <a:pt x="14519" y="4128"/>
                  </a:moveTo>
                  <a:cubicBezTo>
                    <a:pt x="13974" y="5078"/>
                    <a:pt x="14190" y="5855"/>
                    <a:pt x="15011" y="5870"/>
                  </a:cubicBezTo>
                  <a:cubicBezTo>
                    <a:pt x="15826" y="5879"/>
                    <a:pt x="16935" y="5122"/>
                    <a:pt x="17480" y="4172"/>
                  </a:cubicBezTo>
                  <a:cubicBezTo>
                    <a:pt x="18032" y="3223"/>
                    <a:pt x="17810" y="2446"/>
                    <a:pt x="16995" y="2431"/>
                  </a:cubicBezTo>
                  <a:cubicBezTo>
                    <a:pt x="16180" y="2421"/>
                    <a:pt x="15071" y="3179"/>
                    <a:pt x="14519" y="4128"/>
                  </a:cubicBezTo>
                  <a:close/>
                  <a:moveTo>
                    <a:pt x="21184" y="704"/>
                  </a:moveTo>
                  <a:cubicBezTo>
                    <a:pt x="21190" y="704"/>
                    <a:pt x="21196" y="714"/>
                    <a:pt x="21196" y="719"/>
                  </a:cubicBezTo>
                  <a:lnTo>
                    <a:pt x="21196" y="724"/>
                  </a:lnTo>
                  <a:cubicBezTo>
                    <a:pt x="20705" y="1860"/>
                    <a:pt x="19895" y="3154"/>
                    <a:pt x="19092" y="4133"/>
                  </a:cubicBezTo>
                  <a:cubicBezTo>
                    <a:pt x="17396" y="6199"/>
                    <a:pt x="14969" y="7498"/>
                    <a:pt x="13668" y="7040"/>
                  </a:cubicBezTo>
                  <a:cubicBezTo>
                    <a:pt x="12362" y="6583"/>
                    <a:pt x="12673" y="4536"/>
                    <a:pt x="14370" y="2475"/>
                  </a:cubicBezTo>
                  <a:cubicBezTo>
                    <a:pt x="14753" y="2008"/>
                    <a:pt x="15167" y="1585"/>
                    <a:pt x="15604" y="1211"/>
                  </a:cubicBezTo>
                  <a:cubicBezTo>
                    <a:pt x="15604" y="1206"/>
                    <a:pt x="15610" y="1206"/>
                    <a:pt x="15610" y="1201"/>
                  </a:cubicBezTo>
                  <a:cubicBezTo>
                    <a:pt x="15610" y="1191"/>
                    <a:pt x="15598" y="1187"/>
                    <a:pt x="15586" y="1187"/>
                  </a:cubicBezTo>
                  <a:cubicBezTo>
                    <a:pt x="15053" y="1246"/>
                    <a:pt x="14513" y="1329"/>
                    <a:pt x="13968" y="1442"/>
                  </a:cubicBezTo>
                  <a:cubicBezTo>
                    <a:pt x="13968" y="1447"/>
                    <a:pt x="13962" y="1447"/>
                    <a:pt x="13962" y="1452"/>
                  </a:cubicBezTo>
                  <a:cubicBezTo>
                    <a:pt x="8244" y="7208"/>
                    <a:pt x="5805" y="14675"/>
                    <a:pt x="6141" y="21345"/>
                  </a:cubicBezTo>
                  <a:cubicBezTo>
                    <a:pt x="6141" y="21355"/>
                    <a:pt x="6135" y="21360"/>
                    <a:pt x="6123" y="21360"/>
                  </a:cubicBezTo>
                  <a:lnTo>
                    <a:pt x="6117" y="21360"/>
                  </a:lnTo>
                  <a:cubicBezTo>
                    <a:pt x="2743" y="20243"/>
                    <a:pt x="279" y="17572"/>
                    <a:pt x="28" y="14193"/>
                  </a:cubicBezTo>
                  <a:lnTo>
                    <a:pt x="22" y="14153"/>
                  </a:lnTo>
                  <a:cubicBezTo>
                    <a:pt x="-404" y="8132"/>
                    <a:pt x="5446" y="1964"/>
                    <a:pt x="13087" y="375"/>
                  </a:cubicBezTo>
                  <a:cubicBezTo>
                    <a:pt x="16048" y="-240"/>
                    <a:pt x="18847" y="-78"/>
                    <a:pt x="21184" y="704"/>
                  </a:cubicBezTo>
                  <a:close/>
                </a:path>
              </a:pathLst>
            </a:custGeom>
            <a:solidFill>
              <a:srgbClr val="FFFFFF">
                <a:alpha val="40000"/>
              </a:srgbClr>
            </a:solidFill>
            <a:ln w="12700" cap="flat">
              <a:noFill/>
              <a:miter lim="400000"/>
            </a:ln>
            <a:effectLst/>
          </p:spPr>
          <p:txBody>
            <a:bodyPr wrap="square" lIns="45719" tIns="45719" rIns="45719" bIns="45719" numCol="1" anchor="ctr">
              <a:normAutofit/>
            </a:bodyPr>
            <a:lstStyle/>
            <a:p>
              <a:pPr algn="l" defTabSz="815467">
                <a:lnSpc>
                  <a:spcPct val="93000"/>
                </a:lnSpc>
                <a:spcBef>
                  <a:spcPts val="2200"/>
                </a:spcBef>
                <a:defRPr sz="4200">
                  <a:solidFill>
                    <a:srgbClr val="FFFFFF"/>
                  </a:solidFill>
                </a:defRPr>
              </a:pPr>
              <a:endParaRPr/>
            </a:p>
          </p:txBody>
        </p:sp>
        <p:sp>
          <p:nvSpPr>
            <p:cNvPr id="1304" name="Shape"/>
            <p:cNvSpPr/>
            <p:nvPr/>
          </p:nvSpPr>
          <p:spPr>
            <a:xfrm>
              <a:off x="793457" y="9"/>
              <a:ext cx="2117793" cy="2858671"/>
            </a:xfrm>
            <a:custGeom>
              <a:avLst/>
              <a:gdLst/>
              <a:ahLst/>
              <a:cxnLst>
                <a:cxn ang="0">
                  <a:pos x="wd2" y="hd2"/>
                </a:cxn>
                <a:cxn ang="5400000">
                  <a:pos x="wd2" y="hd2"/>
                </a:cxn>
                <a:cxn ang="10800000">
                  <a:pos x="wd2" y="hd2"/>
                </a:cxn>
                <a:cxn ang="16200000">
                  <a:pos x="wd2" y="hd2"/>
                </a:cxn>
              </a:cxnLst>
              <a:rect l="0" t="0" r="r" b="b"/>
              <a:pathLst>
                <a:path w="21057" h="21166" extrusionOk="0">
                  <a:moveTo>
                    <a:pt x="11801" y="18031"/>
                  </a:moveTo>
                  <a:cubicBezTo>
                    <a:pt x="11230" y="18331"/>
                    <a:pt x="10629" y="18603"/>
                    <a:pt x="10009" y="18853"/>
                  </a:cubicBezTo>
                  <a:lnTo>
                    <a:pt x="10002" y="18853"/>
                  </a:lnTo>
                  <a:cubicBezTo>
                    <a:pt x="9990" y="18853"/>
                    <a:pt x="9978" y="18848"/>
                    <a:pt x="9978" y="18839"/>
                  </a:cubicBezTo>
                  <a:cubicBezTo>
                    <a:pt x="9866" y="17481"/>
                    <a:pt x="9469" y="16165"/>
                    <a:pt x="8793" y="15080"/>
                  </a:cubicBezTo>
                  <a:cubicBezTo>
                    <a:pt x="6982" y="12158"/>
                    <a:pt x="3819" y="11931"/>
                    <a:pt x="1729" y="14577"/>
                  </a:cubicBezTo>
                  <a:cubicBezTo>
                    <a:pt x="452" y="16188"/>
                    <a:pt x="-131" y="18506"/>
                    <a:pt x="24" y="20732"/>
                  </a:cubicBezTo>
                  <a:cubicBezTo>
                    <a:pt x="24" y="20741"/>
                    <a:pt x="30" y="20746"/>
                    <a:pt x="36" y="20746"/>
                  </a:cubicBezTo>
                  <a:cubicBezTo>
                    <a:pt x="2257" y="21263"/>
                    <a:pt x="4812" y="21323"/>
                    <a:pt x="7534" y="20810"/>
                  </a:cubicBezTo>
                  <a:cubicBezTo>
                    <a:pt x="15429" y="19310"/>
                    <a:pt x="21469" y="13534"/>
                    <a:pt x="21035" y="7886"/>
                  </a:cubicBezTo>
                  <a:cubicBezTo>
                    <a:pt x="20644" y="2927"/>
                    <a:pt x="15391" y="-277"/>
                    <a:pt x="8768" y="19"/>
                  </a:cubicBezTo>
                  <a:cubicBezTo>
                    <a:pt x="8762" y="19"/>
                    <a:pt x="8756" y="19"/>
                    <a:pt x="8756" y="23"/>
                  </a:cubicBezTo>
                  <a:cubicBezTo>
                    <a:pt x="8111" y="508"/>
                    <a:pt x="7509" y="997"/>
                    <a:pt x="6939" y="1491"/>
                  </a:cubicBezTo>
                  <a:cubicBezTo>
                    <a:pt x="6939" y="1496"/>
                    <a:pt x="6939" y="1501"/>
                    <a:pt x="6939" y="1501"/>
                  </a:cubicBezTo>
                  <a:cubicBezTo>
                    <a:pt x="6939" y="1510"/>
                    <a:pt x="6945" y="1515"/>
                    <a:pt x="6957" y="1515"/>
                  </a:cubicBezTo>
                  <a:cubicBezTo>
                    <a:pt x="10840" y="1150"/>
                    <a:pt x="13953" y="1736"/>
                    <a:pt x="15981" y="2941"/>
                  </a:cubicBezTo>
                  <a:cubicBezTo>
                    <a:pt x="15987" y="2946"/>
                    <a:pt x="15987" y="2951"/>
                    <a:pt x="15987" y="2955"/>
                  </a:cubicBezTo>
                  <a:lnTo>
                    <a:pt x="15987" y="2960"/>
                  </a:lnTo>
                  <a:cubicBezTo>
                    <a:pt x="8991" y="10306"/>
                    <a:pt x="9860" y="14489"/>
                    <a:pt x="11807" y="18017"/>
                  </a:cubicBezTo>
                  <a:cubicBezTo>
                    <a:pt x="11813" y="18017"/>
                    <a:pt x="11813" y="18017"/>
                    <a:pt x="11813" y="18022"/>
                  </a:cubicBezTo>
                  <a:cubicBezTo>
                    <a:pt x="11813" y="18026"/>
                    <a:pt x="11807" y="18031"/>
                    <a:pt x="11801" y="18031"/>
                  </a:cubicBezTo>
                </a:path>
              </a:pathLst>
            </a:custGeom>
            <a:solidFill>
              <a:srgbClr val="FFFFFF">
                <a:alpha val="40000"/>
              </a:srgbClr>
            </a:solidFill>
            <a:ln w="12700" cap="flat">
              <a:noFill/>
              <a:miter lim="400000"/>
            </a:ln>
            <a:effectLst/>
          </p:spPr>
          <p:txBody>
            <a:bodyPr wrap="square" lIns="45719" tIns="45719" rIns="45719" bIns="45719" numCol="1" anchor="ctr">
              <a:normAutofit/>
            </a:bodyPr>
            <a:lstStyle/>
            <a:p>
              <a:pPr algn="l" defTabSz="815467">
                <a:lnSpc>
                  <a:spcPct val="93000"/>
                </a:lnSpc>
                <a:spcBef>
                  <a:spcPts val="2200"/>
                </a:spcBef>
                <a:defRPr sz="4200">
                  <a:solidFill>
                    <a:srgbClr val="FFFFFF"/>
                  </a:solidFill>
                </a:defRPr>
              </a:pPr>
              <a:endParaRPr/>
            </a:p>
          </p:txBody>
        </p:sp>
      </p:grpSp>
      <p:sp>
        <p:nvSpPr>
          <p:cNvPr id="1306" name="Title Text"/>
          <p:cNvSpPr txBox="1">
            <a:spLocks noGrp="1"/>
          </p:cNvSpPr>
          <p:nvPr>
            <p:ph type="title"/>
          </p:nvPr>
        </p:nvSpPr>
        <p:spPr>
          <a:xfrm>
            <a:off x="2524468" y="6820204"/>
            <a:ext cx="19338260" cy="2293390"/>
          </a:xfrm>
          <a:prstGeom prst="rect">
            <a:avLst/>
          </a:prstGeom>
        </p:spPr>
        <p:txBody>
          <a:bodyPr anchor="ctr"/>
          <a:lstStyle>
            <a:lvl1pPr algn="ctr">
              <a:lnSpc>
                <a:spcPct val="90000"/>
              </a:lnSpc>
              <a:defRPr sz="9600" spc="-109">
                <a:solidFill>
                  <a:srgbClr val="FFFFFF"/>
                </a:solidFill>
              </a:defRPr>
            </a:lvl1pPr>
          </a:lstStyle>
          <a:p>
            <a:r>
              <a:rPr dirty="0"/>
              <a:t>Title Text</a:t>
            </a:r>
          </a:p>
        </p:txBody>
      </p:sp>
      <p:sp>
        <p:nvSpPr>
          <p:cNvPr id="1307" name="Body Level One…"/>
          <p:cNvSpPr txBox="1">
            <a:spLocks noGrp="1"/>
          </p:cNvSpPr>
          <p:nvPr>
            <p:ph type="body" sz="quarter" idx="1"/>
          </p:nvPr>
        </p:nvSpPr>
        <p:spPr>
          <a:xfrm>
            <a:off x="1778231" y="9423641"/>
            <a:ext cx="20830713" cy="2466581"/>
          </a:xfrm>
          <a:prstGeom prst="rect">
            <a:avLst/>
          </a:prstGeom>
        </p:spPr>
        <p:txBody>
          <a:bodyPr/>
          <a:lstStyle>
            <a:lvl1pPr marL="0" indent="0" algn="ctr" defTabSz="825500">
              <a:spcBef>
                <a:spcPts val="0"/>
              </a:spcBef>
              <a:buClrTx/>
              <a:buSzTx/>
              <a:buFontTx/>
              <a:buNone/>
              <a:defRPr sz="4600" spc="-45">
                <a:solidFill>
                  <a:srgbClr val="FFFFFF"/>
                </a:solidFill>
              </a:defRPr>
            </a:lvl1pPr>
            <a:lvl2pPr marL="0" indent="228600" algn="ctr" defTabSz="825500">
              <a:spcBef>
                <a:spcPts val="0"/>
              </a:spcBef>
              <a:buClrTx/>
              <a:buSzTx/>
              <a:buFontTx/>
              <a:buNone/>
              <a:defRPr sz="4600" spc="-45">
                <a:solidFill>
                  <a:srgbClr val="FFFFFF"/>
                </a:solidFill>
              </a:defRPr>
            </a:lvl2pPr>
            <a:lvl3pPr marL="0" indent="457200" algn="ctr" defTabSz="825500">
              <a:spcBef>
                <a:spcPts val="0"/>
              </a:spcBef>
              <a:buClrTx/>
              <a:buSzTx/>
              <a:buFontTx/>
              <a:buNone/>
              <a:defRPr sz="4600" spc="-45">
                <a:solidFill>
                  <a:srgbClr val="FFFFFF"/>
                </a:solidFill>
              </a:defRPr>
            </a:lvl3pPr>
            <a:lvl4pPr marL="0" indent="685800" algn="ctr" defTabSz="825500">
              <a:spcBef>
                <a:spcPts val="0"/>
              </a:spcBef>
              <a:buClrTx/>
              <a:buSzTx/>
              <a:buFontTx/>
              <a:buNone/>
              <a:defRPr sz="4600" spc="-45">
                <a:solidFill>
                  <a:srgbClr val="FFFFFF"/>
                </a:solidFill>
              </a:defRPr>
            </a:lvl4pPr>
            <a:lvl5pPr marL="0" indent="914400" algn="ctr" defTabSz="825500">
              <a:spcBef>
                <a:spcPts val="0"/>
              </a:spcBef>
              <a:buClrTx/>
              <a:buSzTx/>
              <a:buFontTx/>
              <a:buNone/>
              <a:defRPr sz="4600" spc="-45">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Light Title Only">
    <p:spTree>
      <p:nvGrpSpPr>
        <p:cNvPr id="1" name=""/>
        <p:cNvGrpSpPr/>
        <p:nvPr/>
      </p:nvGrpSpPr>
      <p:grpSpPr>
        <a:xfrm>
          <a:off x="0" y="0"/>
          <a:ext cx="0" cy="0"/>
          <a:chOff x="0" y="0"/>
          <a:chExt cx="0" cy="0"/>
        </a:xfrm>
      </p:grpSpPr>
      <p:sp>
        <p:nvSpPr>
          <p:cNvPr id="1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2" name="Footer"/>
          <p:cNvSpPr txBox="1">
            <a:spLocks noGrp="1"/>
          </p:cNvSpPr>
          <p:nvPr>
            <p:ph type="body" sz="quarter" idx="13"/>
          </p:nvPr>
        </p:nvSpPr>
        <p:spPr>
          <a:xfrm>
            <a:off x="1727200" y="12807440"/>
            <a:ext cx="6210696" cy="259223"/>
          </a:xfrm>
          <a:prstGeom prst="rect">
            <a:avLst/>
          </a:prstGeom>
        </p:spPr>
        <p:txBody>
          <a:bodyPr>
            <a:spAutoFit/>
          </a:bodyPr>
          <a:lstStyle>
            <a:lvl1pPr marL="0" indent="0" defTabSz="1828891">
              <a:lnSpc>
                <a:spcPct val="100000"/>
              </a:lnSpc>
              <a:spcBef>
                <a:spcPts val="0"/>
              </a:spcBef>
              <a:buClrTx/>
              <a:buSzTx/>
              <a:buFontTx/>
              <a:buNone/>
              <a:defRPr sz="1800" b="1" spc="92">
                <a:solidFill>
                  <a:srgbClr val="9CA0A6"/>
                </a:solidFill>
              </a:defRPr>
            </a:lvl1pPr>
          </a:lstStyle>
          <a:p>
            <a:r>
              <a:t>Footer</a:t>
            </a:r>
          </a:p>
        </p:txBody>
      </p:sp>
      <p:sp>
        <p:nvSpPr>
          <p:cNvPr id="5" name="Title Text">
            <a:extLst>
              <a:ext uri="{FF2B5EF4-FFF2-40B4-BE49-F238E27FC236}">
                <a16:creationId xmlns:a16="http://schemas.microsoft.com/office/drawing/2014/main" id="{C1897F0E-12F1-C24E-8025-ED2449AEE7B5}"/>
              </a:ext>
            </a:extLst>
          </p:cNvPr>
          <p:cNvSpPr txBox="1">
            <a:spLocks noGrp="1"/>
          </p:cNvSpPr>
          <p:nvPr>
            <p:ph type="title"/>
          </p:nvPr>
        </p:nvSpPr>
        <p:spPr>
          <a:xfrm>
            <a:off x="1534848" y="1425486"/>
            <a:ext cx="21632969" cy="1314450"/>
          </a:xfrm>
          <a:prstGeom prst="rect">
            <a:avLst/>
          </a:prstGeom>
        </p:spPr>
        <p:txBody>
          <a:bodyPr anchor="ctr" anchorCtr="0"/>
          <a:lstStyle>
            <a:lvl1pPr>
              <a:defRPr sz="5400">
                <a:solidFill>
                  <a:schemeClr val="tx1"/>
                </a:solidFill>
              </a:defRPr>
            </a:lvl1pPr>
          </a:lstStyle>
          <a:p>
            <a:r>
              <a:t>Title Text</a:t>
            </a:r>
          </a:p>
        </p:txBody>
      </p:sp>
      <p:cxnSp>
        <p:nvCxnSpPr>
          <p:cNvPr id="7" name="Straight Connector 6">
            <a:extLst>
              <a:ext uri="{FF2B5EF4-FFF2-40B4-BE49-F238E27FC236}">
                <a16:creationId xmlns:a16="http://schemas.microsoft.com/office/drawing/2014/main" id="{3D884063-5233-F44C-8F15-2058F92A4DB8}"/>
              </a:ext>
            </a:extLst>
          </p:cNvPr>
          <p:cNvCxnSpPr>
            <a:cxnSpLocks/>
          </p:cNvCxnSpPr>
          <p:nvPr userDrawn="1"/>
        </p:nvCxnSpPr>
        <p:spPr>
          <a:xfrm flipV="1">
            <a:off x="1262134" y="1425485"/>
            <a:ext cx="0" cy="1314450"/>
          </a:xfrm>
          <a:prstGeom prst="line">
            <a:avLst/>
          </a:prstGeom>
          <a:noFill/>
          <a:ln w="57150" cap="flat" cmpd="sng" algn="ctr">
            <a:solidFill>
              <a:srgbClr val="C40021"/>
            </a:solidFill>
            <a:prstDash val="solid"/>
            <a:miter lim="800000"/>
          </a:ln>
          <a:effectLst/>
        </p:spPr>
      </p:cxnSp>
    </p:spTree>
    <p:extLst>
      <p:ext uri="{BB962C8B-B14F-4D97-AF65-F5344CB8AC3E}">
        <p14:creationId xmlns:p14="http://schemas.microsoft.com/office/powerpoint/2010/main" val="220670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rrent Title &amp; Name - add customer logo">
    <p:bg>
      <p:bgPr>
        <a:solidFill>
          <a:srgbClr val="2E3C49"/>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B2C830-2D6E-0B45-A377-B66F6131BF7D}"/>
              </a:ext>
            </a:extLst>
          </p:cNvPr>
          <p:cNvPicPr>
            <a:picLocks noChangeAspect="1"/>
          </p:cNvPicPr>
          <p:nvPr userDrawn="1"/>
        </p:nvPicPr>
        <p:blipFill rotWithShape="1">
          <a:blip r:embed="rId2" cstate="email">
            <a:alphaModFix amt="39000"/>
            <a:extLst>
              <a:ext uri="{28A0092B-C50C-407E-A947-70E740481C1C}">
                <a14:useLocalDpi xmlns:a14="http://schemas.microsoft.com/office/drawing/2010/main"/>
              </a:ext>
            </a:extLst>
          </a:blip>
          <a:srcRect/>
          <a:stretch/>
        </p:blipFill>
        <p:spPr>
          <a:xfrm>
            <a:off x="0" y="0"/>
            <a:ext cx="24345960" cy="13716000"/>
          </a:xfrm>
          <a:prstGeom prst="rect">
            <a:avLst/>
          </a:prstGeom>
        </p:spPr>
      </p:pic>
      <p:sp>
        <p:nvSpPr>
          <p:cNvPr id="36" name="Title 1"/>
          <p:cNvSpPr>
            <a:spLocks noGrp="1"/>
          </p:cNvSpPr>
          <p:nvPr>
            <p:ph type="title" hasCustomPrompt="1"/>
          </p:nvPr>
        </p:nvSpPr>
        <p:spPr>
          <a:xfrm>
            <a:off x="1642534" y="2500845"/>
            <a:ext cx="21031200" cy="2651126"/>
          </a:xfrm>
        </p:spPr>
        <p:txBody>
          <a:bodyPr wrap="square"/>
          <a:lstStyle>
            <a:lvl1pPr>
              <a:defRPr b="0" cap="none" spc="-100" baseline="0"/>
            </a:lvl1pPr>
          </a:lstStyle>
          <a:p>
            <a:r>
              <a:rPr lang="en-US" dirty="0"/>
              <a:t>Title goes here</a:t>
            </a:r>
          </a:p>
        </p:txBody>
      </p:sp>
      <p:sp>
        <p:nvSpPr>
          <p:cNvPr id="37" name="Text Placeholder 2"/>
          <p:cNvSpPr>
            <a:spLocks noGrp="1"/>
          </p:cNvSpPr>
          <p:nvPr>
            <p:ph type="body" sz="quarter" idx="16" hasCustomPrompt="1"/>
          </p:nvPr>
        </p:nvSpPr>
        <p:spPr>
          <a:xfrm>
            <a:off x="1642534" y="5175114"/>
            <a:ext cx="20828000" cy="1160464"/>
          </a:xfrm>
          <a:prstGeom prst="rect">
            <a:avLst/>
          </a:prstGeom>
        </p:spPr>
        <p:txBody>
          <a:bodyPr wrap="square" lIns="0" tIns="0" rIns="0" bIns="0" anchor="t">
            <a:noAutofit/>
          </a:bodyPr>
          <a:lstStyle>
            <a:lvl1pPr>
              <a:lnSpc>
                <a:spcPct val="80000"/>
              </a:lnSpc>
              <a:defRPr lang="en-US" sz="6000" cap="none" spc="-100" baseline="0"/>
            </a:lvl1pPr>
          </a:lstStyle>
          <a:p>
            <a:pPr lvl="0"/>
            <a:r>
              <a:rPr lang="en-US" dirty="0"/>
              <a:t>Subtitle</a:t>
            </a:r>
          </a:p>
        </p:txBody>
      </p:sp>
      <p:sp>
        <p:nvSpPr>
          <p:cNvPr id="38" name="Text Placeholder 2"/>
          <p:cNvSpPr>
            <a:spLocks noGrp="1"/>
          </p:cNvSpPr>
          <p:nvPr>
            <p:ph type="body" sz="quarter" idx="17" hasCustomPrompt="1"/>
          </p:nvPr>
        </p:nvSpPr>
        <p:spPr>
          <a:xfrm>
            <a:off x="1642534" y="6906159"/>
            <a:ext cx="20828000" cy="646114"/>
          </a:xfrm>
          <a:prstGeom prst="rect">
            <a:avLst/>
          </a:prstGeom>
        </p:spPr>
        <p:txBody>
          <a:bodyPr wrap="square" lIns="0" tIns="0" rIns="0" bIns="0" anchor="ctr">
            <a:noAutofit/>
          </a:bodyPr>
          <a:lstStyle>
            <a:lvl1pPr>
              <a:defRPr lang="en-US" sz="4600" b="1" cap="none" spc="0" baseline="0"/>
            </a:lvl1pPr>
          </a:lstStyle>
          <a:p>
            <a:pPr lvl="0"/>
            <a:r>
              <a:rPr lang="en-US"/>
              <a:t>Name(s) Go Here</a:t>
            </a:r>
          </a:p>
        </p:txBody>
      </p:sp>
      <p:sp>
        <p:nvSpPr>
          <p:cNvPr id="39" name="Text Placeholder 2"/>
          <p:cNvSpPr>
            <a:spLocks noGrp="1"/>
          </p:cNvSpPr>
          <p:nvPr>
            <p:ph type="body" sz="quarter" idx="18" hasCustomPrompt="1"/>
          </p:nvPr>
        </p:nvSpPr>
        <p:spPr>
          <a:xfrm>
            <a:off x="1642534" y="7761293"/>
            <a:ext cx="20828000" cy="646114"/>
          </a:xfrm>
          <a:prstGeom prst="rect">
            <a:avLst/>
          </a:prstGeom>
        </p:spPr>
        <p:txBody>
          <a:bodyPr wrap="square" lIns="0" tIns="0" rIns="0" bIns="0" anchor="ctr">
            <a:noAutofit/>
          </a:bodyPr>
          <a:lstStyle>
            <a:lvl1pPr>
              <a:defRPr lang="en-US" sz="4600" cap="none" spc="0" baseline="0" dirty="0"/>
            </a:lvl1pPr>
          </a:lstStyle>
          <a:p>
            <a:pPr lvl="0"/>
            <a:r>
              <a:rPr lang="en-US"/>
              <a:t>Position Title(s) Go Here</a:t>
            </a:r>
          </a:p>
        </p:txBody>
      </p:sp>
      <p:grpSp>
        <p:nvGrpSpPr>
          <p:cNvPr id="9" name="Group 195"/>
          <p:cNvGrpSpPr>
            <a:grpSpLocks noChangeAspect="1"/>
          </p:cNvGrpSpPr>
          <p:nvPr userDrawn="1"/>
        </p:nvGrpSpPr>
        <p:grpSpPr>
          <a:xfrm>
            <a:off x="1676400" y="11001035"/>
            <a:ext cx="6400800" cy="1397906"/>
            <a:chOff x="0" y="0"/>
            <a:chExt cx="7853935" cy="1715262"/>
          </a:xfrm>
        </p:grpSpPr>
        <p:sp>
          <p:nvSpPr>
            <p:cNvPr id="10" name="Shape 183"/>
            <p:cNvSpPr/>
            <p:nvPr/>
          </p:nvSpPr>
          <p:spPr>
            <a:xfrm>
              <a:off x="0" y="157425"/>
              <a:ext cx="1209362" cy="1483995"/>
            </a:xfrm>
            <a:custGeom>
              <a:avLst/>
              <a:gdLst/>
              <a:ahLst/>
              <a:cxnLst>
                <a:cxn ang="0">
                  <a:pos x="wd2" y="hd2"/>
                </a:cxn>
                <a:cxn ang="5400000">
                  <a:pos x="wd2" y="hd2"/>
                </a:cxn>
                <a:cxn ang="10800000">
                  <a:pos x="wd2" y="hd2"/>
                </a:cxn>
                <a:cxn ang="16200000">
                  <a:pos x="wd2" y="hd2"/>
                </a:cxn>
              </a:cxnLst>
              <a:rect l="0" t="0" r="r" b="b"/>
              <a:pathLst>
                <a:path w="21196" h="21360" extrusionOk="0">
                  <a:moveTo>
                    <a:pt x="14519" y="4128"/>
                  </a:moveTo>
                  <a:cubicBezTo>
                    <a:pt x="13974" y="5078"/>
                    <a:pt x="14190" y="5855"/>
                    <a:pt x="15011" y="5870"/>
                  </a:cubicBezTo>
                  <a:cubicBezTo>
                    <a:pt x="15826" y="5879"/>
                    <a:pt x="16935" y="5122"/>
                    <a:pt x="17480" y="4172"/>
                  </a:cubicBezTo>
                  <a:cubicBezTo>
                    <a:pt x="18032" y="3223"/>
                    <a:pt x="17810" y="2446"/>
                    <a:pt x="16995" y="2431"/>
                  </a:cubicBezTo>
                  <a:cubicBezTo>
                    <a:pt x="16180" y="2421"/>
                    <a:pt x="15071" y="3179"/>
                    <a:pt x="14519" y="4128"/>
                  </a:cubicBezTo>
                  <a:close/>
                  <a:moveTo>
                    <a:pt x="21184" y="704"/>
                  </a:moveTo>
                  <a:cubicBezTo>
                    <a:pt x="21190" y="704"/>
                    <a:pt x="21196" y="714"/>
                    <a:pt x="21196" y="719"/>
                  </a:cubicBezTo>
                  <a:lnTo>
                    <a:pt x="21196" y="724"/>
                  </a:lnTo>
                  <a:cubicBezTo>
                    <a:pt x="20705" y="1860"/>
                    <a:pt x="19895" y="3154"/>
                    <a:pt x="19092" y="4133"/>
                  </a:cubicBezTo>
                  <a:cubicBezTo>
                    <a:pt x="17396" y="6199"/>
                    <a:pt x="14969" y="7498"/>
                    <a:pt x="13668" y="7040"/>
                  </a:cubicBezTo>
                  <a:cubicBezTo>
                    <a:pt x="12362" y="6583"/>
                    <a:pt x="12673" y="4536"/>
                    <a:pt x="14370" y="2475"/>
                  </a:cubicBezTo>
                  <a:cubicBezTo>
                    <a:pt x="14753" y="2008"/>
                    <a:pt x="15167" y="1585"/>
                    <a:pt x="15604" y="1211"/>
                  </a:cubicBezTo>
                  <a:cubicBezTo>
                    <a:pt x="15604" y="1206"/>
                    <a:pt x="15610" y="1206"/>
                    <a:pt x="15610" y="1201"/>
                  </a:cubicBezTo>
                  <a:cubicBezTo>
                    <a:pt x="15610" y="1191"/>
                    <a:pt x="15598" y="1187"/>
                    <a:pt x="15586" y="1187"/>
                  </a:cubicBezTo>
                  <a:cubicBezTo>
                    <a:pt x="15053" y="1246"/>
                    <a:pt x="14513" y="1329"/>
                    <a:pt x="13968" y="1442"/>
                  </a:cubicBezTo>
                  <a:cubicBezTo>
                    <a:pt x="13968" y="1447"/>
                    <a:pt x="13962" y="1447"/>
                    <a:pt x="13962" y="1452"/>
                  </a:cubicBezTo>
                  <a:cubicBezTo>
                    <a:pt x="8244" y="7208"/>
                    <a:pt x="5805" y="14675"/>
                    <a:pt x="6141" y="21345"/>
                  </a:cubicBezTo>
                  <a:cubicBezTo>
                    <a:pt x="6141" y="21355"/>
                    <a:pt x="6135" y="21360"/>
                    <a:pt x="6123" y="21360"/>
                  </a:cubicBezTo>
                  <a:lnTo>
                    <a:pt x="6117" y="21360"/>
                  </a:lnTo>
                  <a:cubicBezTo>
                    <a:pt x="2743" y="20243"/>
                    <a:pt x="279" y="17572"/>
                    <a:pt x="28" y="14193"/>
                  </a:cubicBezTo>
                  <a:lnTo>
                    <a:pt x="22" y="14153"/>
                  </a:lnTo>
                  <a:cubicBezTo>
                    <a:pt x="-404" y="8132"/>
                    <a:pt x="5446" y="1964"/>
                    <a:pt x="13087" y="375"/>
                  </a:cubicBezTo>
                  <a:cubicBezTo>
                    <a:pt x="16048" y="-240"/>
                    <a:pt x="18847" y="-78"/>
                    <a:pt x="21184" y="704"/>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1" name="Shape 184"/>
            <p:cNvSpPr/>
            <p:nvPr/>
          </p:nvSpPr>
          <p:spPr>
            <a:xfrm>
              <a:off x="434757" y="-1"/>
              <a:ext cx="1160299" cy="1566484"/>
            </a:xfrm>
            <a:custGeom>
              <a:avLst/>
              <a:gdLst/>
              <a:ahLst/>
              <a:cxnLst>
                <a:cxn ang="0">
                  <a:pos x="wd2" y="hd2"/>
                </a:cxn>
                <a:cxn ang="5400000">
                  <a:pos x="wd2" y="hd2"/>
                </a:cxn>
                <a:cxn ang="10800000">
                  <a:pos x="wd2" y="hd2"/>
                </a:cxn>
                <a:cxn ang="16200000">
                  <a:pos x="wd2" y="hd2"/>
                </a:cxn>
              </a:cxnLst>
              <a:rect l="0" t="0" r="r" b="b"/>
              <a:pathLst>
                <a:path w="21057" h="21166" extrusionOk="0">
                  <a:moveTo>
                    <a:pt x="11801" y="18031"/>
                  </a:moveTo>
                  <a:cubicBezTo>
                    <a:pt x="11230" y="18331"/>
                    <a:pt x="10629" y="18603"/>
                    <a:pt x="10009" y="18853"/>
                  </a:cubicBezTo>
                  <a:lnTo>
                    <a:pt x="10002" y="18853"/>
                  </a:lnTo>
                  <a:cubicBezTo>
                    <a:pt x="9990" y="18853"/>
                    <a:pt x="9978" y="18848"/>
                    <a:pt x="9978" y="18839"/>
                  </a:cubicBezTo>
                  <a:cubicBezTo>
                    <a:pt x="9866" y="17481"/>
                    <a:pt x="9469" y="16165"/>
                    <a:pt x="8793" y="15080"/>
                  </a:cubicBezTo>
                  <a:cubicBezTo>
                    <a:pt x="6982" y="12158"/>
                    <a:pt x="3819" y="11931"/>
                    <a:pt x="1729" y="14577"/>
                  </a:cubicBezTo>
                  <a:cubicBezTo>
                    <a:pt x="452" y="16188"/>
                    <a:pt x="-131" y="18506"/>
                    <a:pt x="24" y="20732"/>
                  </a:cubicBezTo>
                  <a:cubicBezTo>
                    <a:pt x="24" y="20741"/>
                    <a:pt x="30" y="20746"/>
                    <a:pt x="36" y="20746"/>
                  </a:cubicBezTo>
                  <a:cubicBezTo>
                    <a:pt x="2257" y="21263"/>
                    <a:pt x="4812" y="21323"/>
                    <a:pt x="7534" y="20810"/>
                  </a:cubicBezTo>
                  <a:cubicBezTo>
                    <a:pt x="15429" y="19310"/>
                    <a:pt x="21469" y="13534"/>
                    <a:pt x="21035" y="7886"/>
                  </a:cubicBezTo>
                  <a:cubicBezTo>
                    <a:pt x="20644" y="2927"/>
                    <a:pt x="15391" y="-277"/>
                    <a:pt x="8768" y="19"/>
                  </a:cubicBezTo>
                  <a:cubicBezTo>
                    <a:pt x="8762" y="19"/>
                    <a:pt x="8756" y="19"/>
                    <a:pt x="8756" y="23"/>
                  </a:cubicBezTo>
                  <a:cubicBezTo>
                    <a:pt x="8111" y="508"/>
                    <a:pt x="7509" y="997"/>
                    <a:pt x="6939" y="1491"/>
                  </a:cubicBezTo>
                  <a:cubicBezTo>
                    <a:pt x="6939" y="1496"/>
                    <a:pt x="6939" y="1501"/>
                    <a:pt x="6939" y="1501"/>
                  </a:cubicBezTo>
                  <a:cubicBezTo>
                    <a:pt x="6939" y="1510"/>
                    <a:pt x="6945" y="1515"/>
                    <a:pt x="6957" y="1515"/>
                  </a:cubicBezTo>
                  <a:cubicBezTo>
                    <a:pt x="10840" y="1150"/>
                    <a:pt x="13953" y="1736"/>
                    <a:pt x="15981" y="2941"/>
                  </a:cubicBezTo>
                  <a:cubicBezTo>
                    <a:pt x="15987" y="2946"/>
                    <a:pt x="15987" y="2951"/>
                    <a:pt x="15987" y="2955"/>
                  </a:cubicBezTo>
                  <a:lnTo>
                    <a:pt x="15987" y="2960"/>
                  </a:lnTo>
                  <a:cubicBezTo>
                    <a:pt x="8991" y="10306"/>
                    <a:pt x="9860" y="14489"/>
                    <a:pt x="11807" y="18017"/>
                  </a:cubicBezTo>
                  <a:cubicBezTo>
                    <a:pt x="11813" y="18017"/>
                    <a:pt x="11813" y="18017"/>
                    <a:pt x="11813" y="18022"/>
                  </a:cubicBezTo>
                  <a:cubicBezTo>
                    <a:pt x="11813" y="18026"/>
                    <a:pt x="11807" y="18031"/>
                    <a:pt x="11801" y="18031"/>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2" name="Shape 185"/>
            <p:cNvSpPr/>
            <p:nvPr/>
          </p:nvSpPr>
          <p:spPr>
            <a:xfrm>
              <a:off x="4261407" y="713439"/>
              <a:ext cx="609801" cy="778112"/>
            </a:xfrm>
            <a:custGeom>
              <a:avLst/>
              <a:gdLst/>
              <a:ahLst/>
              <a:cxnLst>
                <a:cxn ang="0">
                  <a:pos x="wd2" y="hd2"/>
                </a:cxn>
                <a:cxn ang="5400000">
                  <a:pos x="wd2" y="hd2"/>
                </a:cxn>
                <a:cxn ang="10800000">
                  <a:pos x="wd2" y="hd2"/>
                </a:cxn>
                <a:cxn ang="16200000">
                  <a:pos x="wd2" y="hd2"/>
                </a:cxn>
              </a:cxnLst>
              <a:rect l="0" t="0" r="r" b="b"/>
              <a:pathLst>
                <a:path w="21593" h="21581" extrusionOk="0">
                  <a:moveTo>
                    <a:pt x="14831" y="0"/>
                  </a:moveTo>
                  <a:cubicBezTo>
                    <a:pt x="18046" y="0"/>
                    <a:pt x="20428" y="550"/>
                    <a:pt x="21576" y="1062"/>
                  </a:cubicBezTo>
                  <a:cubicBezTo>
                    <a:pt x="21588" y="1072"/>
                    <a:pt x="21600" y="1081"/>
                    <a:pt x="21588" y="1091"/>
                  </a:cubicBezTo>
                  <a:lnTo>
                    <a:pt x="20488" y="5663"/>
                  </a:lnTo>
                  <a:cubicBezTo>
                    <a:pt x="20476" y="5673"/>
                    <a:pt x="20476" y="5682"/>
                    <a:pt x="20464" y="5692"/>
                  </a:cubicBezTo>
                  <a:cubicBezTo>
                    <a:pt x="20452" y="5692"/>
                    <a:pt x="20440" y="5692"/>
                    <a:pt x="20428" y="5692"/>
                  </a:cubicBezTo>
                  <a:cubicBezTo>
                    <a:pt x="19122" y="5132"/>
                    <a:pt x="16874" y="4534"/>
                    <a:pt x="14456" y="4534"/>
                  </a:cubicBezTo>
                  <a:cubicBezTo>
                    <a:pt x="12426" y="4534"/>
                    <a:pt x="11108" y="5208"/>
                    <a:pt x="11108" y="6318"/>
                  </a:cubicBezTo>
                  <a:cubicBezTo>
                    <a:pt x="11108" y="7124"/>
                    <a:pt x="12111" y="7836"/>
                    <a:pt x="14263" y="8661"/>
                  </a:cubicBezTo>
                  <a:cubicBezTo>
                    <a:pt x="17043" y="9752"/>
                    <a:pt x="20198" y="11374"/>
                    <a:pt x="20198" y="14286"/>
                  </a:cubicBezTo>
                  <a:cubicBezTo>
                    <a:pt x="20198" y="16202"/>
                    <a:pt x="19388" y="17796"/>
                    <a:pt x="17780" y="19039"/>
                  </a:cubicBezTo>
                  <a:cubicBezTo>
                    <a:pt x="15653" y="20699"/>
                    <a:pt x="12208" y="21600"/>
                    <a:pt x="8050" y="21581"/>
                  </a:cubicBezTo>
                  <a:cubicBezTo>
                    <a:pt x="4859" y="21534"/>
                    <a:pt x="1632" y="20889"/>
                    <a:pt x="12" y="19968"/>
                  </a:cubicBezTo>
                  <a:cubicBezTo>
                    <a:pt x="0" y="19959"/>
                    <a:pt x="0" y="19949"/>
                    <a:pt x="0" y="19940"/>
                  </a:cubicBezTo>
                  <a:lnTo>
                    <a:pt x="1112" y="15339"/>
                  </a:lnTo>
                  <a:cubicBezTo>
                    <a:pt x="1112" y="15330"/>
                    <a:pt x="1124" y="15320"/>
                    <a:pt x="1136" y="15311"/>
                  </a:cubicBezTo>
                  <a:cubicBezTo>
                    <a:pt x="1148" y="15311"/>
                    <a:pt x="1160" y="15311"/>
                    <a:pt x="1172" y="15320"/>
                  </a:cubicBezTo>
                  <a:cubicBezTo>
                    <a:pt x="2901" y="16164"/>
                    <a:pt x="6310" y="17085"/>
                    <a:pt x="8812" y="17085"/>
                  </a:cubicBezTo>
                  <a:cubicBezTo>
                    <a:pt x="10746" y="17085"/>
                    <a:pt x="12051" y="16383"/>
                    <a:pt x="12051" y="15263"/>
                  </a:cubicBezTo>
                  <a:cubicBezTo>
                    <a:pt x="12051" y="14239"/>
                    <a:pt x="11132" y="13527"/>
                    <a:pt x="8787" y="12626"/>
                  </a:cubicBezTo>
                  <a:cubicBezTo>
                    <a:pt x="5089" y="11184"/>
                    <a:pt x="3227" y="9344"/>
                    <a:pt x="3227" y="7162"/>
                  </a:cubicBezTo>
                  <a:cubicBezTo>
                    <a:pt x="3227" y="2893"/>
                    <a:pt x="7869" y="0"/>
                    <a:pt x="14831"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3" name="Shape 186"/>
            <p:cNvSpPr/>
            <p:nvPr/>
          </p:nvSpPr>
          <p:spPr>
            <a:xfrm>
              <a:off x="1723595" y="711933"/>
              <a:ext cx="584381" cy="771250"/>
            </a:xfrm>
            <a:custGeom>
              <a:avLst/>
              <a:gdLst/>
              <a:ahLst/>
              <a:cxnLst>
                <a:cxn ang="0">
                  <a:pos x="wd2" y="hd2"/>
                </a:cxn>
                <a:cxn ang="5400000">
                  <a:pos x="wd2" y="hd2"/>
                </a:cxn>
                <a:cxn ang="10800000">
                  <a:pos x="wd2" y="hd2"/>
                </a:cxn>
                <a:cxn ang="16200000">
                  <a:pos x="wd2" y="hd2"/>
                </a:cxn>
              </a:cxnLst>
              <a:rect l="0" t="0" r="r" b="b"/>
              <a:pathLst>
                <a:path w="21600" h="21600" extrusionOk="0">
                  <a:moveTo>
                    <a:pt x="20059" y="0"/>
                  </a:moveTo>
                  <a:cubicBezTo>
                    <a:pt x="20539" y="0"/>
                    <a:pt x="21133" y="38"/>
                    <a:pt x="21562" y="96"/>
                  </a:cubicBezTo>
                  <a:cubicBezTo>
                    <a:pt x="21575" y="96"/>
                    <a:pt x="21587" y="105"/>
                    <a:pt x="21587" y="105"/>
                  </a:cubicBezTo>
                  <a:cubicBezTo>
                    <a:pt x="21600" y="115"/>
                    <a:pt x="21600" y="125"/>
                    <a:pt x="21600" y="134"/>
                  </a:cubicBezTo>
                  <a:lnTo>
                    <a:pt x="20021" y="6140"/>
                  </a:lnTo>
                  <a:cubicBezTo>
                    <a:pt x="20021" y="6150"/>
                    <a:pt x="20021" y="6159"/>
                    <a:pt x="20008" y="6159"/>
                  </a:cubicBezTo>
                  <a:cubicBezTo>
                    <a:pt x="19996" y="6169"/>
                    <a:pt x="19983" y="6169"/>
                    <a:pt x="19983" y="6169"/>
                  </a:cubicBezTo>
                  <a:cubicBezTo>
                    <a:pt x="19693" y="6121"/>
                    <a:pt x="19238" y="6073"/>
                    <a:pt x="18707" y="6073"/>
                  </a:cubicBezTo>
                  <a:cubicBezTo>
                    <a:pt x="13149" y="6073"/>
                    <a:pt x="10989" y="10182"/>
                    <a:pt x="10143" y="13583"/>
                  </a:cubicBezTo>
                  <a:lnTo>
                    <a:pt x="8173" y="21581"/>
                  </a:lnTo>
                  <a:cubicBezTo>
                    <a:pt x="8173" y="21590"/>
                    <a:pt x="8147" y="21600"/>
                    <a:pt x="8135" y="21600"/>
                  </a:cubicBezTo>
                  <a:lnTo>
                    <a:pt x="38" y="21600"/>
                  </a:lnTo>
                  <a:cubicBezTo>
                    <a:pt x="25" y="21600"/>
                    <a:pt x="13" y="21600"/>
                    <a:pt x="13" y="21590"/>
                  </a:cubicBezTo>
                  <a:cubicBezTo>
                    <a:pt x="0" y="21590"/>
                    <a:pt x="0" y="21581"/>
                    <a:pt x="0" y="21571"/>
                  </a:cubicBezTo>
                  <a:lnTo>
                    <a:pt x="5280" y="489"/>
                  </a:lnTo>
                  <a:cubicBezTo>
                    <a:pt x="5293" y="479"/>
                    <a:pt x="5305" y="469"/>
                    <a:pt x="5331" y="469"/>
                  </a:cubicBezTo>
                  <a:lnTo>
                    <a:pt x="12442" y="469"/>
                  </a:lnTo>
                  <a:cubicBezTo>
                    <a:pt x="12455" y="469"/>
                    <a:pt x="12467" y="469"/>
                    <a:pt x="12480" y="479"/>
                  </a:cubicBezTo>
                  <a:cubicBezTo>
                    <a:pt x="12480" y="479"/>
                    <a:pt x="12493" y="489"/>
                    <a:pt x="12493" y="498"/>
                  </a:cubicBezTo>
                  <a:lnTo>
                    <a:pt x="11583" y="4119"/>
                  </a:lnTo>
                  <a:cubicBezTo>
                    <a:pt x="11571" y="4148"/>
                    <a:pt x="11583" y="4176"/>
                    <a:pt x="11621" y="4195"/>
                  </a:cubicBezTo>
                  <a:cubicBezTo>
                    <a:pt x="11659" y="4205"/>
                    <a:pt x="11709" y="4195"/>
                    <a:pt x="11735" y="4167"/>
                  </a:cubicBezTo>
                  <a:cubicBezTo>
                    <a:pt x="13857" y="1494"/>
                    <a:pt x="16800" y="0"/>
                    <a:pt x="20059"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4" name="Shape 187"/>
            <p:cNvSpPr/>
            <p:nvPr/>
          </p:nvSpPr>
          <p:spPr>
            <a:xfrm>
              <a:off x="2229952" y="713439"/>
              <a:ext cx="709504" cy="778786"/>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30" y="7544"/>
                    <a:pt x="6698" y="10634"/>
                    <a:pt x="6698" y="13089"/>
                  </a:cubicBezTo>
                  <a:cubicBezTo>
                    <a:pt x="6698" y="15259"/>
                    <a:pt x="7569" y="16605"/>
                    <a:pt x="9074" y="16605"/>
                  </a:cubicBezTo>
                  <a:cubicBezTo>
                    <a:pt x="11481" y="16605"/>
                    <a:pt x="1356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70" y="21126"/>
                  </a:moveTo>
                  <a:cubicBezTo>
                    <a:pt x="12270" y="21117"/>
                    <a:pt x="12270" y="21107"/>
                    <a:pt x="12270" y="21107"/>
                  </a:cubicBezTo>
                  <a:lnTo>
                    <a:pt x="12823" y="18520"/>
                  </a:lnTo>
                  <a:cubicBezTo>
                    <a:pt x="12823" y="18472"/>
                    <a:pt x="12802" y="18444"/>
                    <a:pt x="12761" y="18434"/>
                  </a:cubicBezTo>
                  <a:cubicBezTo>
                    <a:pt x="12731" y="18434"/>
                    <a:pt x="12710" y="18453"/>
                    <a:pt x="12690" y="18472"/>
                  </a:cubicBezTo>
                  <a:cubicBezTo>
                    <a:pt x="11471" y="20387"/>
                    <a:pt x="9084" y="21600"/>
                    <a:pt x="6401" y="21600"/>
                  </a:cubicBezTo>
                  <a:cubicBezTo>
                    <a:pt x="1997" y="21600"/>
                    <a:pt x="0" y="17979"/>
                    <a:pt x="0" y="14359"/>
                  </a:cubicBezTo>
                  <a:cubicBezTo>
                    <a:pt x="0" y="10255"/>
                    <a:pt x="1741" y="6180"/>
                    <a:pt x="4670" y="3469"/>
                  </a:cubicBezTo>
                  <a:cubicBezTo>
                    <a:pt x="7118" y="1204"/>
                    <a:pt x="10283" y="0"/>
                    <a:pt x="13826" y="0"/>
                  </a:cubicBezTo>
                  <a:cubicBezTo>
                    <a:pt x="16510" y="9"/>
                    <a:pt x="18507" y="730"/>
                    <a:pt x="19746" y="2133"/>
                  </a:cubicBezTo>
                  <a:cubicBezTo>
                    <a:pt x="21600" y="4199"/>
                    <a:pt x="21446" y="7307"/>
                    <a:pt x="20985" y="9573"/>
                  </a:cubicBezTo>
                  <a:lnTo>
                    <a:pt x="18599" y="21117"/>
                  </a:lnTo>
                  <a:cubicBezTo>
                    <a:pt x="18599" y="21126"/>
                    <a:pt x="18579" y="21136"/>
                    <a:pt x="18568" y="21136"/>
                  </a:cubicBezTo>
                  <a:lnTo>
                    <a:pt x="12300" y="21136"/>
                  </a:lnTo>
                  <a:cubicBezTo>
                    <a:pt x="12290" y="21136"/>
                    <a:pt x="12280" y="21136"/>
                    <a:pt x="12270" y="21126"/>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5" name="Shape 188"/>
            <p:cNvSpPr/>
            <p:nvPr/>
          </p:nvSpPr>
          <p:spPr>
            <a:xfrm>
              <a:off x="4799412" y="713439"/>
              <a:ext cx="830024" cy="1001824"/>
            </a:xfrm>
            <a:custGeom>
              <a:avLst/>
              <a:gdLst/>
              <a:ahLst/>
              <a:cxnLst>
                <a:cxn ang="0">
                  <a:pos x="wd2" y="hd2"/>
                </a:cxn>
                <a:cxn ang="5400000">
                  <a:pos x="wd2" y="hd2"/>
                </a:cxn>
                <a:cxn ang="10800000">
                  <a:pos x="wd2" y="hd2"/>
                </a:cxn>
                <a:cxn ang="16200000">
                  <a:pos x="wd2" y="hd2"/>
                </a:cxn>
              </a:cxnLst>
              <a:rect l="0" t="0" r="r" b="b"/>
              <a:pathLst>
                <a:path w="21600" h="21600" extrusionOk="0">
                  <a:moveTo>
                    <a:pt x="10364" y="13181"/>
                  </a:moveTo>
                  <a:cubicBezTo>
                    <a:pt x="13389" y="13181"/>
                    <a:pt x="15613" y="9620"/>
                    <a:pt x="15613" y="6487"/>
                  </a:cubicBezTo>
                  <a:cubicBezTo>
                    <a:pt x="15613" y="5728"/>
                    <a:pt x="15399" y="3885"/>
                    <a:pt x="13282" y="3885"/>
                  </a:cubicBezTo>
                  <a:cubicBezTo>
                    <a:pt x="11138" y="3885"/>
                    <a:pt x="9332" y="5912"/>
                    <a:pt x="8629" y="8986"/>
                  </a:cubicBezTo>
                  <a:cubicBezTo>
                    <a:pt x="8389" y="10026"/>
                    <a:pt x="7713" y="13181"/>
                    <a:pt x="10364" y="13181"/>
                  </a:cubicBezTo>
                  <a:close/>
                  <a:moveTo>
                    <a:pt x="15319" y="0"/>
                  </a:moveTo>
                  <a:cubicBezTo>
                    <a:pt x="19127" y="0"/>
                    <a:pt x="21600" y="2396"/>
                    <a:pt x="21600" y="6126"/>
                  </a:cubicBezTo>
                  <a:cubicBezTo>
                    <a:pt x="21600" y="10033"/>
                    <a:pt x="19331" y="14044"/>
                    <a:pt x="15248" y="15850"/>
                  </a:cubicBezTo>
                  <a:cubicBezTo>
                    <a:pt x="11521" y="17494"/>
                    <a:pt x="8193" y="16771"/>
                    <a:pt x="7153" y="15489"/>
                  </a:cubicBezTo>
                  <a:cubicBezTo>
                    <a:pt x="7153" y="15481"/>
                    <a:pt x="7144" y="15481"/>
                    <a:pt x="7144" y="15489"/>
                  </a:cubicBezTo>
                  <a:lnTo>
                    <a:pt x="5756" y="21578"/>
                  </a:lnTo>
                  <a:cubicBezTo>
                    <a:pt x="5756" y="21593"/>
                    <a:pt x="5738" y="21600"/>
                    <a:pt x="5729" y="21600"/>
                  </a:cubicBezTo>
                  <a:lnTo>
                    <a:pt x="27" y="21600"/>
                  </a:lnTo>
                  <a:cubicBezTo>
                    <a:pt x="18" y="21600"/>
                    <a:pt x="9" y="21600"/>
                    <a:pt x="0" y="21593"/>
                  </a:cubicBezTo>
                  <a:cubicBezTo>
                    <a:pt x="0" y="21585"/>
                    <a:pt x="0" y="21578"/>
                    <a:pt x="0" y="21571"/>
                  </a:cubicBezTo>
                  <a:lnTo>
                    <a:pt x="4893" y="251"/>
                  </a:lnTo>
                  <a:cubicBezTo>
                    <a:pt x="4893" y="236"/>
                    <a:pt x="4911" y="229"/>
                    <a:pt x="4920" y="229"/>
                  </a:cubicBezTo>
                  <a:lnTo>
                    <a:pt x="9937" y="229"/>
                  </a:lnTo>
                  <a:cubicBezTo>
                    <a:pt x="9946" y="229"/>
                    <a:pt x="9955" y="236"/>
                    <a:pt x="9955" y="243"/>
                  </a:cubicBezTo>
                  <a:cubicBezTo>
                    <a:pt x="9964" y="243"/>
                    <a:pt x="9964" y="251"/>
                    <a:pt x="9964" y="258"/>
                  </a:cubicBezTo>
                  <a:lnTo>
                    <a:pt x="9466" y="2433"/>
                  </a:lnTo>
                  <a:cubicBezTo>
                    <a:pt x="9457" y="2455"/>
                    <a:pt x="9466" y="2484"/>
                    <a:pt x="9492" y="2492"/>
                  </a:cubicBezTo>
                  <a:cubicBezTo>
                    <a:pt x="9519" y="2499"/>
                    <a:pt x="9546" y="2492"/>
                    <a:pt x="9572" y="2470"/>
                  </a:cubicBezTo>
                  <a:lnTo>
                    <a:pt x="9599" y="2448"/>
                  </a:lnTo>
                  <a:cubicBezTo>
                    <a:pt x="11058" y="885"/>
                    <a:pt x="13140" y="0"/>
                    <a:pt x="15319" y="0"/>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6" name="Shape 189"/>
            <p:cNvSpPr/>
            <p:nvPr/>
          </p:nvSpPr>
          <p:spPr>
            <a:xfrm>
              <a:off x="3554807" y="467797"/>
              <a:ext cx="831341" cy="1007851"/>
            </a:xfrm>
            <a:custGeom>
              <a:avLst/>
              <a:gdLst/>
              <a:ahLst/>
              <a:cxnLst>
                <a:cxn ang="0">
                  <a:pos x="wd2" y="hd2"/>
                </a:cxn>
                <a:cxn ang="5400000">
                  <a:pos x="wd2" y="hd2"/>
                </a:cxn>
                <a:cxn ang="10800000">
                  <a:pos x="wd2" y="hd2"/>
                </a:cxn>
                <a:cxn ang="16200000">
                  <a:pos x="wd2" y="hd2"/>
                </a:cxn>
              </a:cxnLst>
              <a:rect l="0" t="0" r="r" b="b"/>
              <a:pathLst>
                <a:path w="21595" h="21600" extrusionOk="0">
                  <a:moveTo>
                    <a:pt x="4995" y="0"/>
                  </a:moveTo>
                  <a:lnTo>
                    <a:pt x="10635" y="0"/>
                  </a:lnTo>
                  <a:cubicBezTo>
                    <a:pt x="10644" y="0"/>
                    <a:pt x="10653" y="7"/>
                    <a:pt x="10662" y="7"/>
                  </a:cubicBezTo>
                  <a:cubicBezTo>
                    <a:pt x="10671" y="15"/>
                    <a:pt x="10671" y="22"/>
                    <a:pt x="10671" y="29"/>
                  </a:cubicBezTo>
                  <a:lnTo>
                    <a:pt x="7731" y="12827"/>
                  </a:lnTo>
                  <a:cubicBezTo>
                    <a:pt x="7722" y="12834"/>
                    <a:pt x="7731" y="12849"/>
                    <a:pt x="7740" y="12849"/>
                  </a:cubicBezTo>
                  <a:cubicBezTo>
                    <a:pt x="7749" y="12856"/>
                    <a:pt x="7757" y="12849"/>
                    <a:pt x="7766" y="12841"/>
                  </a:cubicBezTo>
                  <a:lnTo>
                    <a:pt x="15342" y="5622"/>
                  </a:lnTo>
                  <a:cubicBezTo>
                    <a:pt x="15351" y="5614"/>
                    <a:pt x="15360" y="5614"/>
                    <a:pt x="15369" y="5614"/>
                  </a:cubicBezTo>
                  <a:lnTo>
                    <a:pt x="21568" y="5614"/>
                  </a:lnTo>
                  <a:cubicBezTo>
                    <a:pt x="21577" y="5614"/>
                    <a:pt x="21586" y="5622"/>
                    <a:pt x="21595" y="5629"/>
                  </a:cubicBezTo>
                  <a:lnTo>
                    <a:pt x="21595" y="5636"/>
                  </a:lnTo>
                  <a:cubicBezTo>
                    <a:pt x="21595" y="5644"/>
                    <a:pt x="21595" y="5651"/>
                    <a:pt x="21586" y="5651"/>
                  </a:cubicBezTo>
                  <a:lnTo>
                    <a:pt x="13708" y="12973"/>
                  </a:lnTo>
                  <a:lnTo>
                    <a:pt x="18513" y="21571"/>
                  </a:lnTo>
                  <a:cubicBezTo>
                    <a:pt x="18513" y="21571"/>
                    <a:pt x="18513" y="21571"/>
                    <a:pt x="18513" y="21578"/>
                  </a:cubicBezTo>
                  <a:cubicBezTo>
                    <a:pt x="18513" y="21585"/>
                    <a:pt x="18513" y="21585"/>
                    <a:pt x="18513" y="21593"/>
                  </a:cubicBezTo>
                  <a:cubicBezTo>
                    <a:pt x="18504" y="21600"/>
                    <a:pt x="18495" y="21600"/>
                    <a:pt x="18486" y="21600"/>
                  </a:cubicBezTo>
                  <a:lnTo>
                    <a:pt x="12367" y="21600"/>
                  </a:lnTo>
                  <a:cubicBezTo>
                    <a:pt x="12358" y="21600"/>
                    <a:pt x="12349" y="21593"/>
                    <a:pt x="12340" y="21585"/>
                  </a:cubicBezTo>
                  <a:lnTo>
                    <a:pt x="7704" y="13090"/>
                  </a:lnTo>
                  <a:cubicBezTo>
                    <a:pt x="7704" y="13083"/>
                    <a:pt x="7695" y="13083"/>
                    <a:pt x="7686" y="13083"/>
                  </a:cubicBezTo>
                  <a:cubicBezTo>
                    <a:pt x="7678" y="13083"/>
                    <a:pt x="7669" y="13083"/>
                    <a:pt x="7669" y="13090"/>
                  </a:cubicBezTo>
                  <a:lnTo>
                    <a:pt x="5706" y="21578"/>
                  </a:lnTo>
                  <a:cubicBezTo>
                    <a:pt x="5706" y="21593"/>
                    <a:pt x="5697" y="21600"/>
                    <a:pt x="5679" y="21600"/>
                  </a:cubicBezTo>
                  <a:lnTo>
                    <a:pt x="31" y="21600"/>
                  </a:lnTo>
                  <a:cubicBezTo>
                    <a:pt x="22" y="21600"/>
                    <a:pt x="13" y="21600"/>
                    <a:pt x="4" y="21593"/>
                  </a:cubicBezTo>
                  <a:cubicBezTo>
                    <a:pt x="4" y="21585"/>
                    <a:pt x="-5" y="21578"/>
                    <a:pt x="4" y="21571"/>
                  </a:cubicBezTo>
                  <a:lnTo>
                    <a:pt x="4969" y="22"/>
                  </a:lnTo>
                  <a:cubicBezTo>
                    <a:pt x="4969" y="7"/>
                    <a:pt x="4978" y="0"/>
                    <a:pt x="4995"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7" name="Shape 190"/>
            <p:cNvSpPr/>
            <p:nvPr/>
          </p:nvSpPr>
          <p:spPr>
            <a:xfrm>
              <a:off x="6978554" y="713439"/>
              <a:ext cx="694393" cy="777279"/>
            </a:xfrm>
            <a:custGeom>
              <a:avLst/>
              <a:gdLst/>
              <a:ahLst/>
              <a:cxnLst>
                <a:cxn ang="0">
                  <a:pos x="wd2" y="hd2"/>
                </a:cxn>
                <a:cxn ang="5400000">
                  <a:pos x="wd2" y="hd2"/>
                </a:cxn>
                <a:cxn ang="10800000">
                  <a:pos x="wd2" y="hd2"/>
                </a:cxn>
                <a:cxn ang="16200000">
                  <a:pos x="wd2" y="hd2"/>
                </a:cxn>
              </a:cxnLst>
              <a:rect l="0" t="0" r="r" b="b"/>
              <a:pathLst>
                <a:path w="21600" h="21600" extrusionOk="0">
                  <a:moveTo>
                    <a:pt x="15144" y="6247"/>
                  </a:moveTo>
                  <a:cubicBezTo>
                    <a:pt x="15144" y="5175"/>
                    <a:pt x="14155" y="4500"/>
                    <a:pt x="12666" y="4500"/>
                  </a:cubicBezTo>
                  <a:cubicBezTo>
                    <a:pt x="9731" y="4500"/>
                    <a:pt x="7849" y="6627"/>
                    <a:pt x="7296" y="8621"/>
                  </a:cubicBezTo>
                  <a:lnTo>
                    <a:pt x="7274" y="8697"/>
                  </a:lnTo>
                  <a:cubicBezTo>
                    <a:pt x="7274" y="8697"/>
                    <a:pt x="7274" y="8697"/>
                    <a:pt x="7274" y="8706"/>
                  </a:cubicBezTo>
                  <a:cubicBezTo>
                    <a:pt x="7274" y="8706"/>
                    <a:pt x="7274" y="8706"/>
                    <a:pt x="7285" y="8706"/>
                  </a:cubicBezTo>
                  <a:lnTo>
                    <a:pt x="7360" y="8706"/>
                  </a:lnTo>
                  <a:cubicBezTo>
                    <a:pt x="11348" y="8725"/>
                    <a:pt x="13592" y="8365"/>
                    <a:pt x="14581" y="7491"/>
                  </a:cubicBezTo>
                  <a:cubicBezTo>
                    <a:pt x="14964" y="7159"/>
                    <a:pt x="15144" y="6741"/>
                    <a:pt x="15144" y="6247"/>
                  </a:cubicBezTo>
                  <a:close/>
                  <a:moveTo>
                    <a:pt x="13517" y="0"/>
                  </a:moveTo>
                  <a:cubicBezTo>
                    <a:pt x="18367" y="0"/>
                    <a:pt x="21600" y="2516"/>
                    <a:pt x="21600" y="6247"/>
                  </a:cubicBezTo>
                  <a:cubicBezTo>
                    <a:pt x="21600" y="7966"/>
                    <a:pt x="20973" y="9381"/>
                    <a:pt x="19739" y="10463"/>
                  </a:cubicBezTo>
                  <a:cubicBezTo>
                    <a:pt x="17463" y="12428"/>
                    <a:pt x="13209" y="13330"/>
                    <a:pt x="6679" y="13197"/>
                  </a:cubicBezTo>
                  <a:lnTo>
                    <a:pt x="6604" y="13197"/>
                  </a:lnTo>
                  <a:cubicBezTo>
                    <a:pt x="6604" y="13188"/>
                    <a:pt x="6604" y="13197"/>
                    <a:pt x="6604" y="13197"/>
                  </a:cubicBezTo>
                  <a:lnTo>
                    <a:pt x="6604" y="13264"/>
                  </a:lnTo>
                  <a:cubicBezTo>
                    <a:pt x="6636" y="13862"/>
                    <a:pt x="6860" y="14707"/>
                    <a:pt x="7306" y="15258"/>
                  </a:cubicBezTo>
                  <a:cubicBezTo>
                    <a:pt x="8189" y="16255"/>
                    <a:pt x="9774" y="16805"/>
                    <a:pt x="11720" y="16805"/>
                  </a:cubicBezTo>
                  <a:cubicBezTo>
                    <a:pt x="14581" y="16805"/>
                    <a:pt x="17059" y="16188"/>
                    <a:pt x="19749" y="14802"/>
                  </a:cubicBezTo>
                  <a:cubicBezTo>
                    <a:pt x="19760" y="14792"/>
                    <a:pt x="19771" y="14792"/>
                    <a:pt x="19781" y="14802"/>
                  </a:cubicBezTo>
                  <a:cubicBezTo>
                    <a:pt x="19792" y="14811"/>
                    <a:pt x="19803" y="14821"/>
                    <a:pt x="19803" y="14830"/>
                  </a:cubicBezTo>
                  <a:lnTo>
                    <a:pt x="18718" y="19929"/>
                  </a:lnTo>
                  <a:cubicBezTo>
                    <a:pt x="18707" y="19938"/>
                    <a:pt x="18707" y="19948"/>
                    <a:pt x="18697" y="19948"/>
                  </a:cubicBezTo>
                  <a:cubicBezTo>
                    <a:pt x="15421" y="21439"/>
                    <a:pt x="11571" y="21600"/>
                    <a:pt x="10071" y="21600"/>
                  </a:cubicBezTo>
                  <a:cubicBezTo>
                    <a:pt x="3658" y="21600"/>
                    <a:pt x="0" y="18419"/>
                    <a:pt x="0" y="12865"/>
                  </a:cubicBezTo>
                  <a:cubicBezTo>
                    <a:pt x="0" y="9675"/>
                    <a:pt x="1319" y="6466"/>
                    <a:pt x="3616" y="4073"/>
                  </a:cubicBezTo>
                  <a:cubicBezTo>
                    <a:pt x="6126" y="1443"/>
                    <a:pt x="9646" y="0"/>
                    <a:pt x="13517" y="0"/>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8" name="Shape 191"/>
            <p:cNvSpPr/>
            <p:nvPr/>
          </p:nvSpPr>
          <p:spPr>
            <a:xfrm>
              <a:off x="7661085" y="1299668"/>
              <a:ext cx="192851" cy="192557"/>
            </a:xfrm>
            <a:custGeom>
              <a:avLst/>
              <a:gdLst/>
              <a:ahLst/>
              <a:cxnLst>
                <a:cxn ang="0">
                  <a:pos x="wd2" y="hd2"/>
                </a:cxn>
                <a:cxn ang="5400000">
                  <a:pos x="wd2" y="hd2"/>
                </a:cxn>
                <a:cxn ang="10800000">
                  <a:pos x="wd2" y="hd2"/>
                </a:cxn>
                <a:cxn ang="16200000">
                  <a:pos x="wd2" y="hd2"/>
                </a:cxn>
              </a:cxnLst>
              <a:rect l="0" t="0" r="r" b="b"/>
              <a:pathLst>
                <a:path w="20663" h="21600" extrusionOk="0">
                  <a:moveTo>
                    <a:pt x="1428" y="10953"/>
                  </a:moveTo>
                  <a:cubicBezTo>
                    <a:pt x="990" y="16047"/>
                    <a:pt x="4530" y="20145"/>
                    <a:pt x="9382" y="20145"/>
                  </a:cubicBezTo>
                  <a:cubicBezTo>
                    <a:pt x="14345" y="20145"/>
                    <a:pt x="18759" y="15894"/>
                    <a:pt x="19234" y="10685"/>
                  </a:cubicBezTo>
                  <a:cubicBezTo>
                    <a:pt x="19672" y="5553"/>
                    <a:pt x="16096" y="1455"/>
                    <a:pt x="11243" y="1455"/>
                  </a:cubicBezTo>
                  <a:cubicBezTo>
                    <a:pt x="6281" y="1455"/>
                    <a:pt x="1866" y="5706"/>
                    <a:pt x="1428" y="10953"/>
                  </a:cubicBezTo>
                  <a:close/>
                  <a:moveTo>
                    <a:pt x="42" y="10800"/>
                  </a:moveTo>
                  <a:cubicBezTo>
                    <a:pt x="553" y="4826"/>
                    <a:pt x="5551" y="0"/>
                    <a:pt x="11243" y="0"/>
                  </a:cubicBezTo>
                  <a:cubicBezTo>
                    <a:pt x="16935" y="0"/>
                    <a:pt x="21131" y="4826"/>
                    <a:pt x="20620" y="10800"/>
                  </a:cubicBezTo>
                  <a:cubicBezTo>
                    <a:pt x="20109" y="16774"/>
                    <a:pt x="15074" y="21600"/>
                    <a:pt x="9382" y="21600"/>
                  </a:cubicBezTo>
                  <a:cubicBezTo>
                    <a:pt x="3727" y="21600"/>
                    <a:pt x="-469" y="16774"/>
                    <a:pt x="42" y="10800"/>
                  </a:cubicBezTo>
                  <a:close/>
                  <a:moveTo>
                    <a:pt x="8069" y="4443"/>
                  </a:moveTo>
                  <a:cubicBezTo>
                    <a:pt x="8069" y="4404"/>
                    <a:pt x="8105" y="4404"/>
                    <a:pt x="8105" y="4404"/>
                  </a:cubicBezTo>
                  <a:lnTo>
                    <a:pt x="10732" y="4404"/>
                  </a:lnTo>
                  <a:cubicBezTo>
                    <a:pt x="11389" y="4404"/>
                    <a:pt x="11827" y="4404"/>
                    <a:pt x="12155" y="4443"/>
                  </a:cubicBezTo>
                  <a:cubicBezTo>
                    <a:pt x="12593" y="4481"/>
                    <a:pt x="12958" y="4557"/>
                    <a:pt x="13286" y="4672"/>
                  </a:cubicBezTo>
                  <a:cubicBezTo>
                    <a:pt x="14600" y="5132"/>
                    <a:pt x="15366" y="6204"/>
                    <a:pt x="15366" y="7621"/>
                  </a:cubicBezTo>
                  <a:cubicBezTo>
                    <a:pt x="15366" y="7851"/>
                    <a:pt x="15330" y="8081"/>
                    <a:pt x="15293" y="8349"/>
                  </a:cubicBezTo>
                  <a:cubicBezTo>
                    <a:pt x="14965" y="10034"/>
                    <a:pt x="13943" y="11451"/>
                    <a:pt x="12082" y="11987"/>
                  </a:cubicBezTo>
                  <a:lnTo>
                    <a:pt x="13724" y="17119"/>
                  </a:lnTo>
                  <a:lnTo>
                    <a:pt x="13724" y="17157"/>
                  </a:lnTo>
                  <a:lnTo>
                    <a:pt x="12009" y="17157"/>
                  </a:lnTo>
                  <a:cubicBezTo>
                    <a:pt x="11973" y="17157"/>
                    <a:pt x="11973" y="17157"/>
                    <a:pt x="11936" y="17157"/>
                  </a:cubicBezTo>
                  <a:lnTo>
                    <a:pt x="10367" y="12255"/>
                  </a:lnTo>
                  <a:lnTo>
                    <a:pt x="9346" y="12294"/>
                  </a:lnTo>
                  <a:lnTo>
                    <a:pt x="8178" y="12294"/>
                  </a:lnTo>
                  <a:lnTo>
                    <a:pt x="7303" y="17119"/>
                  </a:lnTo>
                  <a:cubicBezTo>
                    <a:pt x="7303" y="17157"/>
                    <a:pt x="7266" y="17157"/>
                    <a:pt x="7230" y="17157"/>
                  </a:cubicBezTo>
                  <a:lnTo>
                    <a:pt x="5843" y="17157"/>
                  </a:lnTo>
                  <a:cubicBezTo>
                    <a:pt x="5843" y="17157"/>
                    <a:pt x="5843" y="17157"/>
                    <a:pt x="5807" y="17157"/>
                  </a:cubicBezTo>
                  <a:lnTo>
                    <a:pt x="5807" y="17119"/>
                  </a:lnTo>
                  <a:lnTo>
                    <a:pt x="6682" y="12217"/>
                  </a:lnTo>
                  <a:lnTo>
                    <a:pt x="6682" y="12140"/>
                  </a:lnTo>
                  <a:lnTo>
                    <a:pt x="7376" y="8311"/>
                  </a:lnTo>
                  <a:lnTo>
                    <a:pt x="8069" y="4443"/>
                  </a:lnTo>
                  <a:close/>
                  <a:moveTo>
                    <a:pt x="10440" y="5936"/>
                  </a:moveTo>
                  <a:lnTo>
                    <a:pt x="9309" y="5936"/>
                  </a:lnTo>
                  <a:lnTo>
                    <a:pt x="8872" y="8349"/>
                  </a:lnTo>
                  <a:lnTo>
                    <a:pt x="8434" y="10723"/>
                  </a:lnTo>
                  <a:lnTo>
                    <a:pt x="9674" y="10723"/>
                  </a:lnTo>
                  <a:cubicBezTo>
                    <a:pt x="10258" y="10723"/>
                    <a:pt x="10623" y="10685"/>
                    <a:pt x="10951" y="10685"/>
                  </a:cubicBezTo>
                  <a:cubicBezTo>
                    <a:pt x="11280" y="10647"/>
                    <a:pt x="11499" y="10609"/>
                    <a:pt x="11790" y="10532"/>
                  </a:cubicBezTo>
                  <a:cubicBezTo>
                    <a:pt x="12849" y="10187"/>
                    <a:pt x="13615" y="9383"/>
                    <a:pt x="13797" y="8311"/>
                  </a:cubicBezTo>
                  <a:cubicBezTo>
                    <a:pt x="13980" y="7277"/>
                    <a:pt x="13542" y="6472"/>
                    <a:pt x="12593" y="6166"/>
                  </a:cubicBezTo>
                  <a:cubicBezTo>
                    <a:pt x="12338" y="6051"/>
                    <a:pt x="12119" y="6013"/>
                    <a:pt x="11790" y="5974"/>
                  </a:cubicBezTo>
                  <a:cubicBezTo>
                    <a:pt x="11499" y="5974"/>
                    <a:pt x="11134" y="5974"/>
                    <a:pt x="10550" y="5974"/>
                  </a:cubicBezTo>
                  <a:lnTo>
                    <a:pt x="10440" y="5974"/>
                  </a:lnTo>
                  <a:lnTo>
                    <a:pt x="10440" y="5936"/>
                  </a:ln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9" name="Shape 192"/>
            <p:cNvSpPr/>
            <p:nvPr/>
          </p:nvSpPr>
          <p:spPr>
            <a:xfrm>
              <a:off x="5644846" y="713439"/>
              <a:ext cx="709522" cy="778786"/>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40" y="7544"/>
                    <a:pt x="6698" y="10634"/>
                    <a:pt x="6698" y="13089"/>
                  </a:cubicBezTo>
                  <a:cubicBezTo>
                    <a:pt x="6698" y="15259"/>
                    <a:pt x="7569" y="16605"/>
                    <a:pt x="9074" y="16605"/>
                  </a:cubicBezTo>
                  <a:cubicBezTo>
                    <a:pt x="11491" y="16605"/>
                    <a:pt x="1357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80" y="21126"/>
                  </a:moveTo>
                  <a:cubicBezTo>
                    <a:pt x="12270" y="21117"/>
                    <a:pt x="12270" y="21107"/>
                    <a:pt x="12270" y="21107"/>
                  </a:cubicBezTo>
                  <a:lnTo>
                    <a:pt x="12823" y="18520"/>
                  </a:lnTo>
                  <a:cubicBezTo>
                    <a:pt x="12833" y="18472"/>
                    <a:pt x="12802" y="18444"/>
                    <a:pt x="12772" y="18434"/>
                  </a:cubicBezTo>
                  <a:cubicBezTo>
                    <a:pt x="12741" y="18434"/>
                    <a:pt x="12710" y="18453"/>
                    <a:pt x="12700" y="18472"/>
                  </a:cubicBezTo>
                  <a:cubicBezTo>
                    <a:pt x="11471" y="20387"/>
                    <a:pt x="9084" y="21600"/>
                    <a:pt x="6401" y="21600"/>
                  </a:cubicBezTo>
                  <a:cubicBezTo>
                    <a:pt x="1997" y="21600"/>
                    <a:pt x="10" y="17979"/>
                    <a:pt x="0" y="14359"/>
                  </a:cubicBezTo>
                  <a:cubicBezTo>
                    <a:pt x="0" y="10255"/>
                    <a:pt x="1751" y="6180"/>
                    <a:pt x="4670" y="3469"/>
                  </a:cubicBezTo>
                  <a:cubicBezTo>
                    <a:pt x="7128" y="1204"/>
                    <a:pt x="10293" y="0"/>
                    <a:pt x="13826" y="0"/>
                  </a:cubicBezTo>
                  <a:cubicBezTo>
                    <a:pt x="16520" y="9"/>
                    <a:pt x="18507" y="730"/>
                    <a:pt x="19756" y="2133"/>
                  </a:cubicBezTo>
                  <a:cubicBezTo>
                    <a:pt x="21600" y="4199"/>
                    <a:pt x="21446" y="7307"/>
                    <a:pt x="20985" y="9573"/>
                  </a:cubicBezTo>
                  <a:lnTo>
                    <a:pt x="18599" y="21117"/>
                  </a:lnTo>
                  <a:cubicBezTo>
                    <a:pt x="18599" y="21126"/>
                    <a:pt x="18589" y="21136"/>
                    <a:pt x="18568" y="21136"/>
                  </a:cubicBezTo>
                  <a:lnTo>
                    <a:pt x="12300" y="21136"/>
                  </a:lnTo>
                  <a:cubicBezTo>
                    <a:pt x="12290" y="21136"/>
                    <a:pt x="12280" y="21136"/>
                    <a:pt x="12280" y="21126"/>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0" name="Shape 193"/>
            <p:cNvSpPr/>
            <p:nvPr/>
          </p:nvSpPr>
          <p:spPr>
            <a:xfrm>
              <a:off x="6381776" y="714947"/>
              <a:ext cx="640140" cy="775771"/>
            </a:xfrm>
            <a:custGeom>
              <a:avLst/>
              <a:gdLst/>
              <a:ahLst/>
              <a:cxnLst>
                <a:cxn ang="0">
                  <a:pos x="wd2" y="hd2"/>
                </a:cxn>
                <a:cxn ang="5400000">
                  <a:pos x="wd2" y="hd2"/>
                </a:cxn>
                <a:cxn ang="10800000">
                  <a:pos x="wd2" y="hd2"/>
                </a:cxn>
                <a:cxn ang="16200000">
                  <a:pos x="wd2" y="hd2"/>
                </a:cxn>
              </a:cxnLst>
              <a:rect l="0" t="0" r="r" b="b"/>
              <a:pathLst>
                <a:path w="21600" h="21600" extrusionOk="0">
                  <a:moveTo>
                    <a:pt x="16416" y="0"/>
                  </a:moveTo>
                  <a:cubicBezTo>
                    <a:pt x="18310" y="0"/>
                    <a:pt x="20238" y="266"/>
                    <a:pt x="21577" y="723"/>
                  </a:cubicBezTo>
                  <a:cubicBezTo>
                    <a:pt x="21588" y="723"/>
                    <a:pt x="21600" y="742"/>
                    <a:pt x="21600" y="752"/>
                  </a:cubicBezTo>
                  <a:lnTo>
                    <a:pt x="20457" y="5700"/>
                  </a:lnTo>
                  <a:cubicBezTo>
                    <a:pt x="20446" y="5709"/>
                    <a:pt x="20446" y="5709"/>
                    <a:pt x="20434" y="5719"/>
                  </a:cubicBezTo>
                  <a:cubicBezTo>
                    <a:pt x="20422" y="5719"/>
                    <a:pt x="20411" y="5719"/>
                    <a:pt x="20399" y="5719"/>
                  </a:cubicBezTo>
                  <a:cubicBezTo>
                    <a:pt x="19245" y="5186"/>
                    <a:pt x="17906" y="4929"/>
                    <a:pt x="16313" y="4929"/>
                  </a:cubicBezTo>
                  <a:cubicBezTo>
                    <a:pt x="11002" y="4929"/>
                    <a:pt x="7827" y="8754"/>
                    <a:pt x="7827" y="12427"/>
                  </a:cubicBezTo>
                  <a:cubicBezTo>
                    <a:pt x="7827" y="15548"/>
                    <a:pt x="10356" y="16671"/>
                    <a:pt x="12722" y="16671"/>
                  </a:cubicBezTo>
                  <a:cubicBezTo>
                    <a:pt x="14835" y="16671"/>
                    <a:pt x="16624" y="16290"/>
                    <a:pt x="18910" y="15367"/>
                  </a:cubicBezTo>
                  <a:cubicBezTo>
                    <a:pt x="18922" y="15358"/>
                    <a:pt x="18933" y="15358"/>
                    <a:pt x="18945" y="15367"/>
                  </a:cubicBezTo>
                  <a:cubicBezTo>
                    <a:pt x="18956" y="15377"/>
                    <a:pt x="18968" y="15386"/>
                    <a:pt x="18956" y="15396"/>
                  </a:cubicBezTo>
                  <a:lnTo>
                    <a:pt x="17790" y="20477"/>
                  </a:lnTo>
                  <a:cubicBezTo>
                    <a:pt x="17790" y="20477"/>
                    <a:pt x="17779" y="20487"/>
                    <a:pt x="17767" y="20496"/>
                  </a:cubicBezTo>
                  <a:cubicBezTo>
                    <a:pt x="16047" y="21181"/>
                    <a:pt x="13369" y="21600"/>
                    <a:pt x="10621" y="21600"/>
                  </a:cubicBezTo>
                  <a:cubicBezTo>
                    <a:pt x="4156" y="21600"/>
                    <a:pt x="0" y="18260"/>
                    <a:pt x="0" y="13103"/>
                  </a:cubicBezTo>
                  <a:cubicBezTo>
                    <a:pt x="0" y="5633"/>
                    <a:pt x="7054" y="0"/>
                    <a:pt x="16416"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1" name="Shape 194"/>
            <p:cNvSpPr/>
            <p:nvPr/>
          </p:nvSpPr>
          <p:spPr>
            <a:xfrm>
              <a:off x="2966882" y="714947"/>
              <a:ext cx="639932" cy="775771"/>
            </a:xfrm>
            <a:custGeom>
              <a:avLst/>
              <a:gdLst/>
              <a:ahLst/>
              <a:cxnLst>
                <a:cxn ang="0">
                  <a:pos x="wd2" y="hd2"/>
                </a:cxn>
                <a:cxn ang="5400000">
                  <a:pos x="wd2" y="hd2"/>
                </a:cxn>
                <a:cxn ang="10800000">
                  <a:pos x="wd2" y="hd2"/>
                </a:cxn>
                <a:cxn ang="16200000">
                  <a:pos x="wd2" y="hd2"/>
                </a:cxn>
              </a:cxnLst>
              <a:rect l="0" t="0" r="r" b="b"/>
              <a:pathLst>
                <a:path w="21593" h="21600" extrusionOk="0">
                  <a:moveTo>
                    <a:pt x="16419" y="0"/>
                  </a:moveTo>
                  <a:cubicBezTo>
                    <a:pt x="18312" y="0"/>
                    <a:pt x="20227" y="266"/>
                    <a:pt x="21565" y="723"/>
                  </a:cubicBezTo>
                  <a:cubicBezTo>
                    <a:pt x="21588" y="723"/>
                    <a:pt x="21600" y="742"/>
                    <a:pt x="21588" y="752"/>
                  </a:cubicBezTo>
                  <a:lnTo>
                    <a:pt x="20446" y="5700"/>
                  </a:lnTo>
                  <a:cubicBezTo>
                    <a:pt x="20446" y="5709"/>
                    <a:pt x="20446" y="5709"/>
                    <a:pt x="20435" y="5719"/>
                  </a:cubicBezTo>
                  <a:cubicBezTo>
                    <a:pt x="20423" y="5719"/>
                    <a:pt x="20400" y="5719"/>
                    <a:pt x="20400" y="5719"/>
                  </a:cubicBezTo>
                  <a:cubicBezTo>
                    <a:pt x="19246" y="5186"/>
                    <a:pt x="17908" y="4929"/>
                    <a:pt x="16315" y="4929"/>
                  </a:cubicBezTo>
                  <a:cubicBezTo>
                    <a:pt x="10996" y="4929"/>
                    <a:pt x="7835" y="8754"/>
                    <a:pt x="7835" y="12427"/>
                  </a:cubicBezTo>
                  <a:cubicBezTo>
                    <a:pt x="7835" y="15548"/>
                    <a:pt x="10362" y="16671"/>
                    <a:pt x="12727" y="16671"/>
                  </a:cubicBezTo>
                  <a:cubicBezTo>
                    <a:pt x="14838" y="16671"/>
                    <a:pt x="16627" y="16290"/>
                    <a:pt x="18900" y="15367"/>
                  </a:cubicBezTo>
                  <a:cubicBezTo>
                    <a:pt x="18923" y="15358"/>
                    <a:pt x="18935" y="15358"/>
                    <a:pt x="18946" y="15367"/>
                  </a:cubicBezTo>
                  <a:cubicBezTo>
                    <a:pt x="18958" y="15377"/>
                    <a:pt x="18958" y="15386"/>
                    <a:pt x="18958" y="15396"/>
                  </a:cubicBezTo>
                  <a:lnTo>
                    <a:pt x="17792" y="20477"/>
                  </a:lnTo>
                  <a:cubicBezTo>
                    <a:pt x="17792" y="20477"/>
                    <a:pt x="17781" y="20487"/>
                    <a:pt x="17769" y="20496"/>
                  </a:cubicBezTo>
                  <a:cubicBezTo>
                    <a:pt x="16038" y="21181"/>
                    <a:pt x="13373" y="21600"/>
                    <a:pt x="10615" y="21600"/>
                  </a:cubicBezTo>
                  <a:cubicBezTo>
                    <a:pt x="4165" y="21600"/>
                    <a:pt x="0" y="18260"/>
                    <a:pt x="0" y="13103"/>
                  </a:cubicBezTo>
                  <a:cubicBezTo>
                    <a:pt x="0" y="5633"/>
                    <a:pt x="7062" y="0"/>
                    <a:pt x="16419"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grpSp>
      <p:sp>
        <p:nvSpPr>
          <p:cNvPr id="3" name="Freeform 2">
            <a:extLst>
              <a:ext uri="{FF2B5EF4-FFF2-40B4-BE49-F238E27FC236}">
                <a16:creationId xmlns:a16="http://schemas.microsoft.com/office/drawing/2014/main" id="{5F2F8265-BCEB-2F47-9AA7-ABA7E96A4A23}"/>
              </a:ext>
            </a:extLst>
          </p:cNvPr>
          <p:cNvSpPr/>
          <p:nvPr userDrawn="1"/>
        </p:nvSpPr>
        <p:spPr>
          <a:xfrm>
            <a:off x="16078200" y="10287000"/>
            <a:ext cx="8382000" cy="660400"/>
          </a:xfrm>
          <a:custGeom>
            <a:avLst/>
            <a:gdLst>
              <a:gd name="connsiteX0" fmla="*/ 8382000 w 8382000"/>
              <a:gd name="connsiteY0" fmla="*/ 0 h 660400"/>
              <a:gd name="connsiteX1" fmla="*/ 0 w 8382000"/>
              <a:gd name="connsiteY1" fmla="*/ 0 h 660400"/>
              <a:gd name="connsiteX2" fmla="*/ 0 w 8382000"/>
              <a:gd name="connsiteY2" fmla="*/ 660400 h 660400"/>
            </a:gdLst>
            <a:ahLst/>
            <a:cxnLst>
              <a:cxn ang="0">
                <a:pos x="connsiteX0" y="connsiteY0"/>
              </a:cxn>
              <a:cxn ang="0">
                <a:pos x="connsiteX1" y="connsiteY1"/>
              </a:cxn>
              <a:cxn ang="0">
                <a:pos x="connsiteX2" y="connsiteY2"/>
              </a:cxn>
            </a:cxnLst>
            <a:rect l="l" t="t" r="r" b="b"/>
            <a:pathLst>
              <a:path w="8382000" h="660400">
                <a:moveTo>
                  <a:pt x="8382000" y="0"/>
                </a:moveTo>
                <a:lnTo>
                  <a:pt x="0" y="0"/>
                </a:lnTo>
                <a:lnTo>
                  <a:pt x="0" y="660400"/>
                </a:ln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Tree>
    <p:extLst>
      <p:ext uri="{BB962C8B-B14F-4D97-AF65-F5344CB8AC3E}">
        <p14:creationId xmlns:p14="http://schemas.microsoft.com/office/powerpoint/2010/main" val="1181086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C82781-2510-AA4C-98BF-711458368F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09B65960-BDDF-1640-BC13-6AC54236ABA8}"/>
              </a:ext>
            </a:extLst>
          </p:cNvPr>
          <p:cNvSpPr>
            <a:spLocks noGrp="1"/>
          </p:cNvSpPr>
          <p:nvPr>
            <p:ph type="title" hasCustomPrompt="1"/>
          </p:nvPr>
        </p:nvSpPr>
        <p:spPr>
          <a:xfrm>
            <a:off x="1676400" y="4044831"/>
            <a:ext cx="21031200" cy="2651126"/>
          </a:xfrm>
        </p:spPr>
        <p:txBody>
          <a:bodyPr/>
          <a:lstStyle>
            <a:lvl1pPr algn="ctr">
              <a:defRPr b="0" cap="none"/>
            </a:lvl1pPr>
          </a:lstStyle>
          <a:p>
            <a:r>
              <a:rPr lang="en-US" dirty="0"/>
              <a:t>Thank you</a:t>
            </a:r>
            <a:endParaRPr lang="en-GB" dirty="0"/>
          </a:p>
        </p:txBody>
      </p:sp>
      <p:sp>
        <p:nvSpPr>
          <p:cNvPr id="5" name="Rectangle 4">
            <a:extLst>
              <a:ext uri="{FF2B5EF4-FFF2-40B4-BE49-F238E27FC236}">
                <a16:creationId xmlns:a16="http://schemas.microsoft.com/office/drawing/2014/main" id="{55DE47D4-5050-0040-84D8-0939AF1D4470}"/>
              </a:ext>
            </a:extLst>
          </p:cNvPr>
          <p:cNvSpPr/>
          <p:nvPr userDrawn="1"/>
        </p:nvSpPr>
        <p:spPr>
          <a:xfrm>
            <a:off x="-1" y="12070081"/>
            <a:ext cx="24383999" cy="1645920"/>
          </a:xfrm>
          <a:prstGeom prst="rect">
            <a:avLst/>
          </a:prstGeom>
          <a:solidFill>
            <a:schemeClr val="bg2">
              <a:lumMod val="50000"/>
            </a:schemeClr>
          </a:solidFill>
        </p:spPr>
        <p:txBody>
          <a:bodyPr wrap="none" tIns="108000">
            <a:noAutofit/>
          </a:bodyPr>
          <a:lstStyle/>
          <a:p>
            <a:endParaRPr lang="en-GB" sz="1600" dirty="0">
              <a:solidFill>
                <a:schemeClr val="tx1"/>
              </a:solidFill>
            </a:endParaRPr>
          </a:p>
        </p:txBody>
      </p:sp>
    </p:spTree>
    <p:extLst>
      <p:ext uri="{BB962C8B-B14F-4D97-AF65-F5344CB8AC3E}">
        <p14:creationId xmlns:p14="http://schemas.microsoft.com/office/powerpoint/2010/main" val="7489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C82781-2510-AA4C-98BF-711458368F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5" name="Rectangle 4">
            <a:extLst>
              <a:ext uri="{FF2B5EF4-FFF2-40B4-BE49-F238E27FC236}">
                <a16:creationId xmlns:a16="http://schemas.microsoft.com/office/drawing/2014/main" id="{55DE47D4-5050-0040-84D8-0939AF1D4470}"/>
              </a:ext>
            </a:extLst>
          </p:cNvPr>
          <p:cNvSpPr/>
          <p:nvPr userDrawn="1"/>
        </p:nvSpPr>
        <p:spPr>
          <a:xfrm>
            <a:off x="-1" y="12070081"/>
            <a:ext cx="24383999" cy="1645920"/>
          </a:xfrm>
          <a:prstGeom prst="rect">
            <a:avLst/>
          </a:prstGeom>
          <a:solidFill>
            <a:schemeClr val="bg2">
              <a:lumMod val="50000"/>
            </a:schemeClr>
          </a:solidFill>
        </p:spPr>
        <p:txBody>
          <a:bodyPr wrap="none" tIns="108000">
            <a:noAutofit/>
          </a:bodyPr>
          <a:lstStyle/>
          <a:p>
            <a:endParaRPr lang="en-GB" sz="1600" dirty="0">
              <a:solidFill>
                <a:schemeClr val="tx1"/>
              </a:solidFill>
            </a:endParaRPr>
          </a:p>
        </p:txBody>
      </p:sp>
      <p:sp>
        <p:nvSpPr>
          <p:cNvPr id="6" name="8 MILLINGTON ROAD  |  HAYES  |  MIDDLESEX  |  UB3 4AZ">
            <a:extLst>
              <a:ext uri="{FF2B5EF4-FFF2-40B4-BE49-F238E27FC236}">
                <a16:creationId xmlns:a16="http://schemas.microsoft.com/office/drawing/2014/main" id="{0E3F2F32-331B-0449-A474-03EEA2902EA3}"/>
              </a:ext>
            </a:extLst>
          </p:cNvPr>
          <p:cNvSpPr txBox="1"/>
          <p:nvPr userDrawn="1"/>
        </p:nvSpPr>
        <p:spPr>
          <a:xfrm>
            <a:off x="1822450" y="10188902"/>
            <a:ext cx="8815877" cy="42266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110000"/>
              </a:lnSpc>
              <a:defRPr sz="2200" cap="all" spc="90">
                <a:solidFill>
                  <a:srgbClr val="FFFFFF"/>
                </a:solidFill>
              </a:defRPr>
            </a:lvl1pPr>
          </a:lstStyle>
          <a:p>
            <a:r>
              <a:t>8 MILLINGTON ROAD  |  HAYES  |  MIDDLESEX  |  UB3 4AZ</a:t>
            </a:r>
          </a:p>
        </p:txBody>
      </p:sp>
      <p:sp>
        <p:nvSpPr>
          <p:cNvPr id="7" name="U.K. SALES: 020 8734 2600   |   U.K. SUPPORT: 020 8734 2700   |   WWW.RACKSPACE.CO.UK">
            <a:extLst>
              <a:ext uri="{FF2B5EF4-FFF2-40B4-BE49-F238E27FC236}">
                <a16:creationId xmlns:a16="http://schemas.microsoft.com/office/drawing/2014/main" id="{5A527370-B123-164B-B34D-BC08874D8A41}"/>
              </a:ext>
            </a:extLst>
          </p:cNvPr>
          <p:cNvSpPr txBox="1"/>
          <p:nvPr userDrawn="1"/>
        </p:nvSpPr>
        <p:spPr>
          <a:xfrm>
            <a:off x="1822450" y="10874702"/>
            <a:ext cx="13926889" cy="42266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algn="l">
              <a:lnSpc>
                <a:spcPct val="110000"/>
              </a:lnSpc>
              <a:defRPr sz="2200" cap="all" spc="90">
                <a:solidFill>
                  <a:srgbClr val="FFFFFF"/>
                </a:solidFill>
              </a:defRPr>
            </a:lvl1pPr>
          </a:lstStyle>
          <a:p>
            <a:r>
              <a:rPr dirty="0"/>
              <a:t>U.K. SALES: 020 8734 2600   |   U.K. SUPPORT: 020 8734 2700   |   WWW.RACKSPACE.CO.UK</a:t>
            </a:r>
          </a:p>
        </p:txBody>
      </p:sp>
      <p:sp>
        <p:nvSpPr>
          <p:cNvPr id="9" name="Copyright © 2018 Rackspace | Rackspace® Fanatical Support® and other Rackspace marks are either registered service marks or service marks of Rackspace US, Inc. in the United States and other countries. Features, benefits and pricing…">
            <a:extLst>
              <a:ext uri="{FF2B5EF4-FFF2-40B4-BE49-F238E27FC236}">
                <a16:creationId xmlns:a16="http://schemas.microsoft.com/office/drawing/2014/main" id="{61296EA0-AF42-1044-8EDF-62C352718405}"/>
              </a:ext>
            </a:extLst>
          </p:cNvPr>
          <p:cNvSpPr txBox="1"/>
          <p:nvPr userDrawn="1"/>
        </p:nvSpPr>
        <p:spPr>
          <a:xfrm>
            <a:off x="1837765" y="12602192"/>
            <a:ext cx="20512468" cy="5816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algn="l">
              <a:spcBef>
                <a:spcPts val="0"/>
              </a:spcBef>
              <a:defRPr sz="1400" b="1">
                <a:solidFill>
                  <a:srgbClr val="FFFFFF"/>
                </a:solidFill>
              </a:defRPr>
            </a:pPr>
            <a:r>
              <a:rPr dirty="0"/>
              <a:t>Copyright © 2018 Rackspace | Rackspace® Fanatical Support® and other Rackspace marks are either registered service marks or service marks of Rackspace US, Inc. in the United States and other countries. Features, benefits and pricing </a:t>
            </a:r>
            <a:endParaRPr sz="2800" dirty="0"/>
          </a:p>
          <a:p>
            <a:pPr algn="l">
              <a:spcBef>
                <a:spcPts val="0"/>
              </a:spcBef>
              <a:defRPr sz="1400" b="1">
                <a:solidFill>
                  <a:srgbClr val="FFFFFF"/>
                </a:solidFill>
              </a:defRPr>
            </a:pPr>
            <a:r>
              <a:rPr dirty="0"/>
              <a:t>presented depend on system configuration and are subject to change without notice. Rackspace disclaims any representation, warranty or other legal commitment regarding its services except for those expressly stated </a:t>
            </a:r>
            <a:endParaRPr sz="2800" dirty="0"/>
          </a:p>
          <a:p>
            <a:pPr algn="l">
              <a:spcBef>
                <a:spcPts val="0"/>
              </a:spcBef>
              <a:defRPr sz="1400" b="1">
                <a:solidFill>
                  <a:srgbClr val="FFFFFF"/>
                </a:solidFill>
              </a:defRPr>
            </a:pPr>
            <a:r>
              <a:rPr dirty="0"/>
              <a:t>in a Rackspace services agreement. All other trademarks, service marks, images, products and brands remain the sole property of their respective holders and do not imply endorsement or sponsorship.</a:t>
            </a:r>
          </a:p>
        </p:txBody>
      </p:sp>
      <p:sp>
        <p:nvSpPr>
          <p:cNvPr id="10" name="THANK YOU">
            <a:extLst>
              <a:ext uri="{FF2B5EF4-FFF2-40B4-BE49-F238E27FC236}">
                <a16:creationId xmlns:a16="http://schemas.microsoft.com/office/drawing/2014/main" id="{D8C1600A-F586-3548-9AC1-B314EBF057D0}"/>
              </a:ext>
            </a:extLst>
          </p:cNvPr>
          <p:cNvSpPr txBox="1"/>
          <p:nvPr userDrawn="1"/>
        </p:nvSpPr>
        <p:spPr>
          <a:xfrm>
            <a:off x="1802591" y="4018814"/>
            <a:ext cx="9246104" cy="141853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spAutoFit/>
          </a:bodyPr>
          <a:lstStyle>
            <a:lvl1pPr algn="l">
              <a:spcBef>
                <a:spcPts val="0"/>
              </a:spcBef>
              <a:defRPr sz="10100" b="1" spc="-100">
                <a:solidFill>
                  <a:srgbClr val="FFFFFF"/>
                </a:solidFill>
              </a:defRPr>
            </a:lvl1pPr>
          </a:lstStyle>
          <a:p>
            <a:r>
              <a:rPr lang="es-ES" b="0" dirty="0" err="1"/>
              <a:t>Thank</a:t>
            </a:r>
            <a:r>
              <a:rPr lang="es-ES" b="0" dirty="0"/>
              <a:t> </a:t>
            </a:r>
            <a:r>
              <a:rPr lang="es-ES" b="0" dirty="0" err="1"/>
              <a:t>you</a:t>
            </a:r>
            <a:endParaRPr lang="es-ES" b="0" dirty="0"/>
          </a:p>
        </p:txBody>
      </p:sp>
      <p:grpSp>
        <p:nvGrpSpPr>
          <p:cNvPr id="11" name="Group 195">
            <a:extLst>
              <a:ext uri="{FF2B5EF4-FFF2-40B4-BE49-F238E27FC236}">
                <a16:creationId xmlns:a16="http://schemas.microsoft.com/office/drawing/2014/main" id="{1C4009BD-1D15-5C4B-90B4-F8F7ECB5A131}"/>
              </a:ext>
            </a:extLst>
          </p:cNvPr>
          <p:cNvGrpSpPr>
            <a:grpSpLocks noChangeAspect="1"/>
          </p:cNvGrpSpPr>
          <p:nvPr userDrawn="1"/>
        </p:nvGrpSpPr>
        <p:grpSpPr>
          <a:xfrm>
            <a:off x="1837765" y="8175811"/>
            <a:ext cx="5878468" cy="1283831"/>
            <a:chOff x="0" y="0"/>
            <a:chExt cx="7853935" cy="1715262"/>
          </a:xfrm>
        </p:grpSpPr>
        <p:sp>
          <p:nvSpPr>
            <p:cNvPr id="12" name="Shape 183">
              <a:extLst>
                <a:ext uri="{FF2B5EF4-FFF2-40B4-BE49-F238E27FC236}">
                  <a16:creationId xmlns:a16="http://schemas.microsoft.com/office/drawing/2014/main" id="{07F4E7D7-6C10-7F43-9DC1-E65537B569EC}"/>
                </a:ext>
              </a:extLst>
            </p:cNvPr>
            <p:cNvSpPr/>
            <p:nvPr/>
          </p:nvSpPr>
          <p:spPr>
            <a:xfrm>
              <a:off x="0" y="157425"/>
              <a:ext cx="1209362" cy="1483995"/>
            </a:xfrm>
            <a:custGeom>
              <a:avLst/>
              <a:gdLst/>
              <a:ahLst/>
              <a:cxnLst>
                <a:cxn ang="0">
                  <a:pos x="wd2" y="hd2"/>
                </a:cxn>
                <a:cxn ang="5400000">
                  <a:pos x="wd2" y="hd2"/>
                </a:cxn>
                <a:cxn ang="10800000">
                  <a:pos x="wd2" y="hd2"/>
                </a:cxn>
                <a:cxn ang="16200000">
                  <a:pos x="wd2" y="hd2"/>
                </a:cxn>
              </a:cxnLst>
              <a:rect l="0" t="0" r="r" b="b"/>
              <a:pathLst>
                <a:path w="21196" h="21360" extrusionOk="0">
                  <a:moveTo>
                    <a:pt x="14519" y="4128"/>
                  </a:moveTo>
                  <a:cubicBezTo>
                    <a:pt x="13974" y="5078"/>
                    <a:pt x="14190" y="5855"/>
                    <a:pt x="15011" y="5870"/>
                  </a:cubicBezTo>
                  <a:cubicBezTo>
                    <a:pt x="15826" y="5879"/>
                    <a:pt x="16935" y="5122"/>
                    <a:pt x="17480" y="4172"/>
                  </a:cubicBezTo>
                  <a:cubicBezTo>
                    <a:pt x="18032" y="3223"/>
                    <a:pt x="17810" y="2446"/>
                    <a:pt x="16995" y="2431"/>
                  </a:cubicBezTo>
                  <a:cubicBezTo>
                    <a:pt x="16180" y="2421"/>
                    <a:pt x="15071" y="3179"/>
                    <a:pt x="14519" y="4128"/>
                  </a:cubicBezTo>
                  <a:close/>
                  <a:moveTo>
                    <a:pt x="21184" y="704"/>
                  </a:moveTo>
                  <a:cubicBezTo>
                    <a:pt x="21190" y="704"/>
                    <a:pt x="21196" y="714"/>
                    <a:pt x="21196" y="719"/>
                  </a:cubicBezTo>
                  <a:lnTo>
                    <a:pt x="21196" y="724"/>
                  </a:lnTo>
                  <a:cubicBezTo>
                    <a:pt x="20705" y="1860"/>
                    <a:pt x="19895" y="3154"/>
                    <a:pt x="19092" y="4133"/>
                  </a:cubicBezTo>
                  <a:cubicBezTo>
                    <a:pt x="17396" y="6199"/>
                    <a:pt x="14969" y="7498"/>
                    <a:pt x="13668" y="7040"/>
                  </a:cubicBezTo>
                  <a:cubicBezTo>
                    <a:pt x="12362" y="6583"/>
                    <a:pt x="12673" y="4536"/>
                    <a:pt x="14370" y="2475"/>
                  </a:cubicBezTo>
                  <a:cubicBezTo>
                    <a:pt x="14753" y="2008"/>
                    <a:pt x="15167" y="1585"/>
                    <a:pt x="15604" y="1211"/>
                  </a:cubicBezTo>
                  <a:cubicBezTo>
                    <a:pt x="15604" y="1206"/>
                    <a:pt x="15610" y="1206"/>
                    <a:pt x="15610" y="1201"/>
                  </a:cubicBezTo>
                  <a:cubicBezTo>
                    <a:pt x="15610" y="1191"/>
                    <a:pt x="15598" y="1187"/>
                    <a:pt x="15586" y="1187"/>
                  </a:cubicBezTo>
                  <a:cubicBezTo>
                    <a:pt x="15053" y="1246"/>
                    <a:pt x="14513" y="1329"/>
                    <a:pt x="13968" y="1442"/>
                  </a:cubicBezTo>
                  <a:cubicBezTo>
                    <a:pt x="13968" y="1447"/>
                    <a:pt x="13962" y="1447"/>
                    <a:pt x="13962" y="1452"/>
                  </a:cubicBezTo>
                  <a:cubicBezTo>
                    <a:pt x="8244" y="7208"/>
                    <a:pt x="5805" y="14675"/>
                    <a:pt x="6141" y="21345"/>
                  </a:cubicBezTo>
                  <a:cubicBezTo>
                    <a:pt x="6141" y="21355"/>
                    <a:pt x="6135" y="21360"/>
                    <a:pt x="6123" y="21360"/>
                  </a:cubicBezTo>
                  <a:lnTo>
                    <a:pt x="6117" y="21360"/>
                  </a:lnTo>
                  <a:cubicBezTo>
                    <a:pt x="2743" y="20243"/>
                    <a:pt x="279" y="17572"/>
                    <a:pt x="28" y="14193"/>
                  </a:cubicBezTo>
                  <a:lnTo>
                    <a:pt x="22" y="14153"/>
                  </a:lnTo>
                  <a:cubicBezTo>
                    <a:pt x="-404" y="8132"/>
                    <a:pt x="5446" y="1964"/>
                    <a:pt x="13087" y="375"/>
                  </a:cubicBezTo>
                  <a:cubicBezTo>
                    <a:pt x="16048" y="-240"/>
                    <a:pt x="18847" y="-78"/>
                    <a:pt x="21184" y="704"/>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3" name="Shape 184">
              <a:extLst>
                <a:ext uri="{FF2B5EF4-FFF2-40B4-BE49-F238E27FC236}">
                  <a16:creationId xmlns:a16="http://schemas.microsoft.com/office/drawing/2014/main" id="{D7150342-8D4D-2F41-855A-75DA883AD8B4}"/>
                </a:ext>
              </a:extLst>
            </p:cNvPr>
            <p:cNvSpPr/>
            <p:nvPr/>
          </p:nvSpPr>
          <p:spPr>
            <a:xfrm>
              <a:off x="434757" y="-1"/>
              <a:ext cx="1160299" cy="1566484"/>
            </a:xfrm>
            <a:custGeom>
              <a:avLst/>
              <a:gdLst/>
              <a:ahLst/>
              <a:cxnLst>
                <a:cxn ang="0">
                  <a:pos x="wd2" y="hd2"/>
                </a:cxn>
                <a:cxn ang="5400000">
                  <a:pos x="wd2" y="hd2"/>
                </a:cxn>
                <a:cxn ang="10800000">
                  <a:pos x="wd2" y="hd2"/>
                </a:cxn>
                <a:cxn ang="16200000">
                  <a:pos x="wd2" y="hd2"/>
                </a:cxn>
              </a:cxnLst>
              <a:rect l="0" t="0" r="r" b="b"/>
              <a:pathLst>
                <a:path w="21057" h="21166" extrusionOk="0">
                  <a:moveTo>
                    <a:pt x="11801" y="18031"/>
                  </a:moveTo>
                  <a:cubicBezTo>
                    <a:pt x="11230" y="18331"/>
                    <a:pt x="10629" y="18603"/>
                    <a:pt x="10009" y="18853"/>
                  </a:cubicBezTo>
                  <a:lnTo>
                    <a:pt x="10002" y="18853"/>
                  </a:lnTo>
                  <a:cubicBezTo>
                    <a:pt x="9990" y="18853"/>
                    <a:pt x="9978" y="18848"/>
                    <a:pt x="9978" y="18839"/>
                  </a:cubicBezTo>
                  <a:cubicBezTo>
                    <a:pt x="9866" y="17481"/>
                    <a:pt x="9469" y="16165"/>
                    <a:pt x="8793" y="15080"/>
                  </a:cubicBezTo>
                  <a:cubicBezTo>
                    <a:pt x="6982" y="12158"/>
                    <a:pt x="3819" y="11931"/>
                    <a:pt x="1729" y="14577"/>
                  </a:cubicBezTo>
                  <a:cubicBezTo>
                    <a:pt x="452" y="16188"/>
                    <a:pt x="-131" y="18506"/>
                    <a:pt x="24" y="20732"/>
                  </a:cubicBezTo>
                  <a:cubicBezTo>
                    <a:pt x="24" y="20741"/>
                    <a:pt x="30" y="20746"/>
                    <a:pt x="36" y="20746"/>
                  </a:cubicBezTo>
                  <a:cubicBezTo>
                    <a:pt x="2257" y="21263"/>
                    <a:pt x="4812" y="21323"/>
                    <a:pt x="7534" y="20810"/>
                  </a:cubicBezTo>
                  <a:cubicBezTo>
                    <a:pt x="15429" y="19310"/>
                    <a:pt x="21469" y="13534"/>
                    <a:pt x="21035" y="7886"/>
                  </a:cubicBezTo>
                  <a:cubicBezTo>
                    <a:pt x="20644" y="2927"/>
                    <a:pt x="15391" y="-277"/>
                    <a:pt x="8768" y="19"/>
                  </a:cubicBezTo>
                  <a:cubicBezTo>
                    <a:pt x="8762" y="19"/>
                    <a:pt x="8756" y="19"/>
                    <a:pt x="8756" y="23"/>
                  </a:cubicBezTo>
                  <a:cubicBezTo>
                    <a:pt x="8111" y="508"/>
                    <a:pt x="7509" y="997"/>
                    <a:pt x="6939" y="1491"/>
                  </a:cubicBezTo>
                  <a:cubicBezTo>
                    <a:pt x="6939" y="1496"/>
                    <a:pt x="6939" y="1501"/>
                    <a:pt x="6939" y="1501"/>
                  </a:cubicBezTo>
                  <a:cubicBezTo>
                    <a:pt x="6939" y="1510"/>
                    <a:pt x="6945" y="1515"/>
                    <a:pt x="6957" y="1515"/>
                  </a:cubicBezTo>
                  <a:cubicBezTo>
                    <a:pt x="10840" y="1150"/>
                    <a:pt x="13953" y="1736"/>
                    <a:pt x="15981" y="2941"/>
                  </a:cubicBezTo>
                  <a:cubicBezTo>
                    <a:pt x="15987" y="2946"/>
                    <a:pt x="15987" y="2951"/>
                    <a:pt x="15987" y="2955"/>
                  </a:cubicBezTo>
                  <a:lnTo>
                    <a:pt x="15987" y="2960"/>
                  </a:lnTo>
                  <a:cubicBezTo>
                    <a:pt x="8991" y="10306"/>
                    <a:pt x="9860" y="14489"/>
                    <a:pt x="11807" y="18017"/>
                  </a:cubicBezTo>
                  <a:cubicBezTo>
                    <a:pt x="11813" y="18017"/>
                    <a:pt x="11813" y="18017"/>
                    <a:pt x="11813" y="18022"/>
                  </a:cubicBezTo>
                  <a:cubicBezTo>
                    <a:pt x="11813" y="18026"/>
                    <a:pt x="11807" y="18031"/>
                    <a:pt x="11801" y="18031"/>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4" name="Shape 185">
              <a:extLst>
                <a:ext uri="{FF2B5EF4-FFF2-40B4-BE49-F238E27FC236}">
                  <a16:creationId xmlns:a16="http://schemas.microsoft.com/office/drawing/2014/main" id="{D0A83665-8CF2-9C41-BF96-F032117D9A17}"/>
                </a:ext>
              </a:extLst>
            </p:cNvPr>
            <p:cNvSpPr/>
            <p:nvPr/>
          </p:nvSpPr>
          <p:spPr>
            <a:xfrm>
              <a:off x="4261407" y="713439"/>
              <a:ext cx="609801" cy="778112"/>
            </a:xfrm>
            <a:custGeom>
              <a:avLst/>
              <a:gdLst/>
              <a:ahLst/>
              <a:cxnLst>
                <a:cxn ang="0">
                  <a:pos x="wd2" y="hd2"/>
                </a:cxn>
                <a:cxn ang="5400000">
                  <a:pos x="wd2" y="hd2"/>
                </a:cxn>
                <a:cxn ang="10800000">
                  <a:pos x="wd2" y="hd2"/>
                </a:cxn>
                <a:cxn ang="16200000">
                  <a:pos x="wd2" y="hd2"/>
                </a:cxn>
              </a:cxnLst>
              <a:rect l="0" t="0" r="r" b="b"/>
              <a:pathLst>
                <a:path w="21593" h="21581" extrusionOk="0">
                  <a:moveTo>
                    <a:pt x="14831" y="0"/>
                  </a:moveTo>
                  <a:cubicBezTo>
                    <a:pt x="18046" y="0"/>
                    <a:pt x="20428" y="550"/>
                    <a:pt x="21576" y="1062"/>
                  </a:cubicBezTo>
                  <a:cubicBezTo>
                    <a:pt x="21588" y="1072"/>
                    <a:pt x="21600" y="1081"/>
                    <a:pt x="21588" y="1091"/>
                  </a:cubicBezTo>
                  <a:lnTo>
                    <a:pt x="20488" y="5663"/>
                  </a:lnTo>
                  <a:cubicBezTo>
                    <a:pt x="20476" y="5673"/>
                    <a:pt x="20476" y="5682"/>
                    <a:pt x="20464" y="5692"/>
                  </a:cubicBezTo>
                  <a:cubicBezTo>
                    <a:pt x="20452" y="5692"/>
                    <a:pt x="20440" y="5692"/>
                    <a:pt x="20428" y="5692"/>
                  </a:cubicBezTo>
                  <a:cubicBezTo>
                    <a:pt x="19122" y="5132"/>
                    <a:pt x="16874" y="4534"/>
                    <a:pt x="14456" y="4534"/>
                  </a:cubicBezTo>
                  <a:cubicBezTo>
                    <a:pt x="12426" y="4534"/>
                    <a:pt x="11108" y="5208"/>
                    <a:pt x="11108" y="6318"/>
                  </a:cubicBezTo>
                  <a:cubicBezTo>
                    <a:pt x="11108" y="7124"/>
                    <a:pt x="12111" y="7836"/>
                    <a:pt x="14263" y="8661"/>
                  </a:cubicBezTo>
                  <a:cubicBezTo>
                    <a:pt x="17043" y="9752"/>
                    <a:pt x="20198" y="11374"/>
                    <a:pt x="20198" y="14286"/>
                  </a:cubicBezTo>
                  <a:cubicBezTo>
                    <a:pt x="20198" y="16202"/>
                    <a:pt x="19388" y="17796"/>
                    <a:pt x="17780" y="19039"/>
                  </a:cubicBezTo>
                  <a:cubicBezTo>
                    <a:pt x="15653" y="20699"/>
                    <a:pt x="12208" y="21600"/>
                    <a:pt x="8050" y="21581"/>
                  </a:cubicBezTo>
                  <a:cubicBezTo>
                    <a:pt x="4859" y="21534"/>
                    <a:pt x="1632" y="20889"/>
                    <a:pt x="12" y="19968"/>
                  </a:cubicBezTo>
                  <a:cubicBezTo>
                    <a:pt x="0" y="19959"/>
                    <a:pt x="0" y="19949"/>
                    <a:pt x="0" y="19940"/>
                  </a:cubicBezTo>
                  <a:lnTo>
                    <a:pt x="1112" y="15339"/>
                  </a:lnTo>
                  <a:cubicBezTo>
                    <a:pt x="1112" y="15330"/>
                    <a:pt x="1124" y="15320"/>
                    <a:pt x="1136" y="15311"/>
                  </a:cubicBezTo>
                  <a:cubicBezTo>
                    <a:pt x="1148" y="15311"/>
                    <a:pt x="1160" y="15311"/>
                    <a:pt x="1172" y="15320"/>
                  </a:cubicBezTo>
                  <a:cubicBezTo>
                    <a:pt x="2901" y="16164"/>
                    <a:pt x="6310" y="17085"/>
                    <a:pt x="8812" y="17085"/>
                  </a:cubicBezTo>
                  <a:cubicBezTo>
                    <a:pt x="10746" y="17085"/>
                    <a:pt x="12051" y="16383"/>
                    <a:pt x="12051" y="15263"/>
                  </a:cubicBezTo>
                  <a:cubicBezTo>
                    <a:pt x="12051" y="14239"/>
                    <a:pt x="11132" y="13527"/>
                    <a:pt x="8787" y="12626"/>
                  </a:cubicBezTo>
                  <a:cubicBezTo>
                    <a:pt x="5089" y="11184"/>
                    <a:pt x="3227" y="9344"/>
                    <a:pt x="3227" y="7162"/>
                  </a:cubicBezTo>
                  <a:cubicBezTo>
                    <a:pt x="3227" y="2893"/>
                    <a:pt x="7869" y="0"/>
                    <a:pt x="14831"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5" name="Shape 186">
              <a:extLst>
                <a:ext uri="{FF2B5EF4-FFF2-40B4-BE49-F238E27FC236}">
                  <a16:creationId xmlns:a16="http://schemas.microsoft.com/office/drawing/2014/main" id="{84C6FED4-5382-D148-ABE6-E7B69E09EB8C}"/>
                </a:ext>
              </a:extLst>
            </p:cNvPr>
            <p:cNvSpPr/>
            <p:nvPr/>
          </p:nvSpPr>
          <p:spPr>
            <a:xfrm>
              <a:off x="1723595" y="711933"/>
              <a:ext cx="584381" cy="771250"/>
            </a:xfrm>
            <a:custGeom>
              <a:avLst/>
              <a:gdLst/>
              <a:ahLst/>
              <a:cxnLst>
                <a:cxn ang="0">
                  <a:pos x="wd2" y="hd2"/>
                </a:cxn>
                <a:cxn ang="5400000">
                  <a:pos x="wd2" y="hd2"/>
                </a:cxn>
                <a:cxn ang="10800000">
                  <a:pos x="wd2" y="hd2"/>
                </a:cxn>
                <a:cxn ang="16200000">
                  <a:pos x="wd2" y="hd2"/>
                </a:cxn>
              </a:cxnLst>
              <a:rect l="0" t="0" r="r" b="b"/>
              <a:pathLst>
                <a:path w="21600" h="21600" extrusionOk="0">
                  <a:moveTo>
                    <a:pt x="20059" y="0"/>
                  </a:moveTo>
                  <a:cubicBezTo>
                    <a:pt x="20539" y="0"/>
                    <a:pt x="21133" y="38"/>
                    <a:pt x="21562" y="96"/>
                  </a:cubicBezTo>
                  <a:cubicBezTo>
                    <a:pt x="21575" y="96"/>
                    <a:pt x="21587" y="105"/>
                    <a:pt x="21587" y="105"/>
                  </a:cubicBezTo>
                  <a:cubicBezTo>
                    <a:pt x="21600" y="115"/>
                    <a:pt x="21600" y="125"/>
                    <a:pt x="21600" y="134"/>
                  </a:cubicBezTo>
                  <a:lnTo>
                    <a:pt x="20021" y="6140"/>
                  </a:lnTo>
                  <a:cubicBezTo>
                    <a:pt x="20021" y="6150"/>
                    <a:pt x="20021" y="6159"/>
                    <a:pt x="20008" y="6159"/>
                  </a:cubicBezTo>
                  <a:cubicBezTo>
                    <a:pt x="19996" y="6169"/>
                    <a:pt x="19983" y="6169"/>
                    <a:pt x="19983" y="6169"/>
                  </a:cubicBezTo>
                  <a:cubicBezTo>
                    <a:pt x="19693" y="6121"/>
                    <a:pt x="19238" y="6073"/>
                    <a:pt x="18707" y="6073"/>
                  </a:cubicBezTo>
                  <a:cubicBezTo>
                    <a:pt x="13149" y="6073"/>
                    <a:pt x="10989" y="10182"/>
                    <a:pt x="10143" y="13583"/>
                  </a:cubicBezTo>
                  <a:lnTo>
                    <a:pt x="8173" y="21581"/>
                  </a:lnTo>
                  <a:cubicBezTo>
                    <a:pt x="8173" y="21590"/>
                    <a:pt x="8147" y="21600"/>
                    <a:pt x="8135" y="21600"/>
                  </a:cubicBezTo>
                  <a:lnTo>
                    <a:pt x="38" y="21600"/>
                  </a:lnTo>
                  <a:cubicBezTo>
                    <a:pt x="25" y="21600"/>
                    <a:pt x="13" y="21600"/>
                    <a:pt x="13" y="21590"/>
                  </a:cubicBezTo>
                  <a:cubicBezTo>
                    <a:pt x="0" y="21590"/>
                    <a:pt x="0" y="21581"/>
                    <a:pt x="0" y="21571"/>
                  </a:cubicBezTo>
                  <a:lnTo>
                    <a:pt x="5280" y="489"/>
                  </a:lnTo>
                  <a:cubicBezTo>
                    <a:pt x="5293" y="479"/>
                    <a:pt x="5305" y="469"/>
                    <a:pt x="5331" y="469"/>
                  </a:cubicBezTo>
                  <a:lnTo>
                    <a:pt x="12442" y="469"/>
                  </a:lnTo>
                  <a:cubicBezTo>
                    <a:pt x="12455" y="469"/>
                    <a:pt x="12467" y="469"/>
                    <a:pt x="12480" y="479"/>
                  </a:cubicBezTo>
                  <a:cubicBezTo>
                    <a:pt x="12480" y="479"/>
                    <a:pt x="12493" y="489"/>
                    <a:pt x="12493" y="498"/>
                  </a:cubicBezTo>
                  <a:lnTo>
                    <a:pt x="11583" y="4119"/>
                  </a:lnTo>
                  <a:cubicBezTo>
                    <a:pt x="11571" y="4148"/>
                    <a:pt x="11583" y="4176"/>
                    <a:pt x="11621" y="4195"/>
                  </a:cubicBezTo>
                  <a:cubicBezTo>
                    <a:pt x="11659" y="4205"/>
                    <a:pt x="11709" y="4195"/>
                    <a:pt x="11735" y="4167"/>
                  </a:cubicBezTo>
                  <a:cubicBezTo>
                    <a:pt x="13857" y="1494"/>
                    <a:pt x="16800" y="0"/>
                    <a:pt x="20059"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6" name="Shape 187">
              <a:extLst>
                <a:ext uri="{FF2B5EF4-FFF2-40B4-BE49-F238E27FC236}">
                  <a16:creationId xmlns:a16="http://schemas.microsoft.com/office/drawing/2014/main" id="{825DE2F5-F7A0-7849-868B-5DEEB4432AA9}"/>
                </a:ext>
              </a:extLst>
            </p:cNvPr>
            <p:cNvSpPr/>
            <p:nvPr/>
          </p:nvSpPr>
          <p:spPr>
            <a:xfrm>
              <a:off x="2229952" y="713439"/>
              <a:ext cx="709504" cy="778786"/>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30" y="7544"/>
                    <a:pt x="6698" y="10634"/>
                    <a:pt x="6698" y="13089"/>
                  </a:cubicBezTo>
                  <a:cubicBezTo>
                    <a:pt x="6698" y="15259"/>
                    <a:pt x="7569" y="16605"/>
                    <a:pt x="9074" y="16605"/>
                  </a:cubicBezTo>
                  <a:cubicBezTo>
                    <a:pt x="11481" y="16605"/>
                    <a:pt x="1356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70" y="21126"/>
                  </a:moveTo>
                  <a:cubicBezTo>
                    <a:pt x="12270" y="21117"/>
                    <a:pt x="12270" y="21107"/>
                    <a:pt x="12270" y="21107"/>
                  </a:cubicBezTo>
                  <a:lnTo>
                    <a:pt x="12823" y="18520"/>
                  </a:lnTo>
                  <a:cubicBezTo>
                    <a:pt x="12823" y="18472"/>
                    <a:pt x="12802" y="18444"/>
                    <a:pt x="12761" y="18434"/>
                  </a:cubicBezTo>
                  <a:cubicBezTo>
                    <a:pt x="12731" y="18434"/>
                    <a:pt x="12710" y="18453"/>
                    <a:pt x="12690" y="18472"/>
                  </a:cubicBezTo>
                  <a:cubicBezTo>
                    <a:pt x="11471" y="20387"/>
                    <a:pt x="9084" y="21600"/>
                    <a:pt x="6401" y="21600"/>
                  </a:cubicBezTo>
                  <a:cubicBezTo>
                    <a:pt x="1997" y="21600"/>
                    <a:pt x="0" y="17979"/>
                    <a:pt x="0" y="14359"/>
                  </a:cubicBezTo>
                  <a:cubicBezTo>
                    <a:pt x="0" y="10255"/>
                    <a:pt x="1741" y="6180"/>
                    <a:pt x="4670" y="3469"/>
                  </a:cubicBezTo>
                  <a:cubicBezTo>
                    <a:pt x="7118" y="1204"/>
                    <a:pt x="10283" y="0"/>
                    <a:pt x="13826" y="0"/>
                  </a:cubicBezTo>
                  <a:cubicBezTo>
                    <a:pt x="16510" y="9"/>
                    <a:pt x="18507" y="730"/>
                    <a:pt x="19746" y="2133"/>
                  </a:cubicBezTo>
                  <a:cubicBezTo>
                    <a:pt x="21600" y="4199"/>
                    <a:pt x="21446" y="7307"/>
                    <a:pt x="20985" y="9573"/>
                  </a:cubicBezTo>
                  <a:lnTo>
                    <a:pt x="18599" y="21117"/>
                  </a:lnTo>
                  <a:cubicBezTo>
                    <a:pt x="18599" y="21126"/>
                    <a:pt x="18579" y="21136"/>
                    <a:pt x="18568" y="21136"/>
                  </a:cubicBezTo>
                  <a:lnTo>
                    <a:pt x="12300" y="21136"/>
                  </a:lnTo>
                  <a:cubicBezTo>
                    <a:pt x="12290" y="21136"/>
                    <a:pt x="12280" y="21136"/>
                    <a:pt x="12270" y="21126"/>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7" name="Shape 188">
              <a:extLst>
                <a:ext uri="{FF2B5EF4-FFF2-40B4-BE49-F238E27FC236}">
                  <a16:creationId xmlns:a16="http://schemas.microsoft.com/office/drawing/2014/main" id="{D5369D24-A58A-C54B-A37F-1F0C59361537}"/>
                </a:ext>
              </a:extLst>
            </p:cNvPr>
            <p:cNvSpPr/>
            <p:nvPr/>
          </p:nvSpPr>
          <p:spPr>
            <a:xfrm>
              <a:off x="4799412" y="713439"/>
              <a:ext cx="830024" cy="1001824"/>
            </a:xfrm>
            <a:custGeom>
              <a:avLst/>
              <a:gdLst/>
              <a:ahLst/>
              <a:cxnLst>
                <a:cxn ang="0">
                  <a:pos x="wd2" y="hd2"/>
                </a:cxn>
                <a:cxn ang="5400000">
                  <a:pos x="wd2" y="hd2"/>
                </a:cxn>
                <a:cxn ang="10800000">
                  <a:pos x="wd2" y="hd2"/>
                </a:cxn>
                <a:cxn ang="16200000">
                  <a:pos x="wd2" y="hd2"/>
                </a:cxn>
              </a:cxnLst>
              <a:rect l="0" t="0" r="r" b="b"/>
              <a:pathLst>
                <a:path w="21600" h="21600" extrusionOk="0">
                  <a:moveTo>
                    <a:pt x="10364" y="13181"/>
                  </a:moveTo>
                  <a:cubicBezTo>
                    <a:pt x="13389" y="13181"/>
                    <a:pt x="15613" y="9620"/>
                    <a:pt x="15613" y="6487"/>
                  </a:cubicBezTo>
                  <a:cubicBezTo>
                    <a:pt x="15613" y="5728"/>
                    <a:pt x="15399" y="3885"/>
                    <a:pt x="13282" y="3885"/>
                  </a:cubicBezTo>
                  <a:cubicBezTo>
                    <a:pt x="11138" y="3885"/>
                    <a:pt x="9332" y="5912"/>
                    <a:pt x="8629" y="8986"/>
                  </a:cubicBezTo>
                  <a:cubicBezTo>
                    <a:pt x="8389" y="10026"/>
                    <a:pt x="7713" y="13181"/>
                    <a:pt x="10364" y="13181"/>
                  </a:cubicBezTo>
                  <a:close/>
                  <a:moveTo>
                    <a:pt x="15319" y="0"/>
                  </a:moveTo>
                  <a:cubicBezTo>
                    <a:pt x="19127" y="0"/>
                    <a:pt x="21600" y="2396"/>
                    <a:pt x="21600" y="6126"/>
                  </a:cubicBezTo>
                  <a:cubicBezTo>
                    <a:pt x="21600" y="10033"/>
                    <a:pt x="19331" y="14044"/>
                    <a:pt x="15248" y="15850"/>
                  </a:cubicBezTo>
                  <a:cubicBezTo>
                    <a:pt x="11521" y="17494"/>
                    <a:pt x="8193" y="16771"/>
                    <a:pt x="7153" y="15489"/>
                  </a:cubicBezTo>
                  <a:cubicBezTo>
                    <a:pt x="7153" y="15481"/>
                    <a:pt x="7144" y="15481"/>
                    <a:pt x="7144" y="15489"/>
                  </a:cubicBezTo>
                  <a:lnTo>
                    <a:pt x="5756" y="21578"/>
                  </a:lnTo>
                  <a:cubicBezTo>
                    <a:pt x="5756" y="21593"/>
                    <a:pt x="5738" y="21600"/>
                    <a:pt x="5729" y="21600"/>
                  </a:cubicBezTo>
                  <a:lnTo>
                    <a:pt x="27" y="21600"/>
                  </a:lnTo>
                  <a:cubicBezTo>
                    <a:pt x="18" y="21600"/>
                    <a:pt x="9" y="21600"/>
                    <a:pt x="0" y="21593"/>
                  </a:cubicBezTo>
                  <a:cubicBezTo>
                    <a:pt x="0" y="21585"/>
                    <a:pt x="0" y="21578"/>
                    <a:pt x="0" y="21571"/>
                  </a:cubicBezTo>
                  <a:lnTo>
                    <a:pt x="4893" y="251"/>
                  </a:lnTo>
                  <a:cubicBezTo>
                    <a:pt x="4893" y="236"/>
                    <a:pt x="4911" y="229"/>
                    <a:pt x="4920" y="229"/>
                  </a:cubicBezTo>
                  <a:lnTo>
                    <a:pt x="9937" y="229"/>
                  </a:lnTo>
                  <a:cubicBezTo>
                    <a:pt x="9946" y="229"/>
                    <a:pt x="9955" y="236"/>
                    <a:pt x="9955" y="243"/>
                  </a:cubicBezTo>
                  <a:cubicBezTo>
                    <a:pt x="9964" y="243"/>
                    <a:pt x="9964" y="251"/>
                    <a:pt x="9964" y="258"/>
                  </a:cubicBezTo>
                  <a:lnTo>
                    <a:pt x="9466" y="2433"/>
                  </a:lnTo>
                  <a:cubicBezTo>
                    <a:pt x="9457" y="2455"/>
                    <a:pt x="9466" y="2484"/>
                    <a:pt x="9492" y="2492"/>
                  </a:cubicBezTo>
                  <a:cubicBezTo>
                    <a:pt x="9519" y="2499"/>
                    <a:pt x="9546" y="2492"/>
                    <a:pt x="9572" y="2470"/>
                  </a:cubicBezTo>
                  <a:lnTo>
                    <a:pt x="9599" y="2448"/>
                  </a:lnTo>
                  <a:cubicBezTo>
                    <a:pt x="11058" y="885"/>
                    <a:pt x="13140" y="0"/>
                    <a:pt x="15319" y="0"/>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8" name="Shape 189">
              <a:extLst>
                <a:ext uri="{FF2B5EF4-FFF2-40B4-BE49-F238E27FC236}">
                  <a16:creationId xmlns:a16="http://schemas.microsoft.com/office/drawing/2014/main" id="{855E490E-6A04-6B47-9283-2747946F95B1}"/>
                </a:ext>
              </a:extLst>
            </p:cNvPr>
            <p:cNvSpPr/>
            <p:nvPr/>
          </p:nvSpPr>
          <p:spPr>
            <a:xfrm>
              <a:off x="3554807" y="467797"/>
              <a:ext cx="831341" cy="1007851"/>
            </a:xfrm>
            <a:custGeom>
              <a:avLst/>
              <a:gdLst/>
              <a:ahLst/>
              <a:cxnLst>
                <a:cxn ang="0">
                  <a:pos x="wd2" y="hd2"/>
                </a:cxn>
                <a:cxn ang="5400000">
                  <a:pos x="wd2" y="hd2"/>
                </a:cxn>
                <a:cxn ang="10800000">
                  <a:pos x="wd2" y="hd2"/>
                </a:cxn>
                <a:cxn ang="16200000">
                  <a:pos x="wd2" y="hd2"/>
                </a:cxn>
              </a:cxnLst>
              <a:rect l="0" t="0" r="r" b="b"/>
              <a:pathLst>
                <a:path w="21595" h="21600" extrusionOk="0">
                  <a:moveTo>
                    <a:pt x="4995" y="0"/>
                  </a:moveTo>
                  <a:lnTo>
                    <a:pt x="10635" y="0"/>
                  </a:lnTo>
                  <a:cubicBezTo>
                    <a:pt x="10644" y="0"/>
                    <a:pt x="10653" y="7"/>
                    <a:pt x="10662" y="7"/>
                  </a:cubicBezTo>
                  <a:cubicBezTo>
                    <a:pt x="10671" y="15"/>
                    <a:pt x="10671" y="22"/>
                    <a:pt x="10671" y="29"/>
                  </a:cubicBezTo>
                  <a:lnTo>
                    <a:pt x="7731" y="12827"/>
                  </a:lnTo>
                  <a:cubicBezTo>
                    <a:pt x="7722" y="12834"/>
                    <a:pt x="7731" y="12849"/>
                    <a:pt x="7740" y="12849"/>
                  </a:cubicBezTo>
                  <a:cubicBezTo>
                    <a:pt x="7749" y="12856"/>
                    <a:pt x="7757" y="12849"/>
                    <a:pt x="7766" y="12841"/>
                  </a:cubicBezTo>
                  <a:lnTo>
                    <a:pt x="15342" y="5622"/>
                  </a:lnTo>
                  <a:cubicBezTo>
                    <a:pt x="15351" y="5614"/>
                    <a:pt x="15360" y="5614"/>
                    <a:pt x="15369" y="5614"/>
                  </a:cubicBezTo>
                  <a:lnTo>
                    <a:pt x="21568" y="5614"/>
                  </a:lnTo>
                  <a:cubicBezTo>
                    <a:pt x="21577" y="5614"/>
                    <a:pt x="21586" y="5622"/>
                    <a:pt x="21595" y="5629"/>
                  </a:cubicBezTo>
                  <a:lnTo>
                    <a:pt x="21595" y="5636"/>
                  </a:lnTo>
                  <a:cubicBezTo>
                    <a:pt x="21595" y="5644"/>
                    <a:pt x="21595" y="5651"/>
                    <a:pt x="21586" y="5651"/>
                  </a:cubicBezTo>
                  <a:lnTo>
                    <a:pt x="13708" y="12973"/>
                  </a:lnTo>
                  <a:lnTo>
                    <a:pt x="18513" y="21571"/>
                  </a:lnTo>
                  <a:cubicBezTo>
                    <a:pt x="18513" y="21571"/>
                    <a:pt x="18513" y="21571"/>
                    <a:pt x="18513" y="21578"/>
                  </a:cubicBezTo>
                  <a:cubicBezTo>
                    <a:pt x="18513" y="21585"/>
                    <a:pt x="18513" y="21585"/>
                    <a:pt x="18513" y="21593"/>
                  </a:cubicBezTo>
                  <a:cubicBezTo>
                    <a:pt x="18504" y="21600"/>
                    <a:pt x="18495" y="21600"/>
                    <a:pt x="18486" y="21600"/>
                  </a:cubicBezTo>
                  <a:lnTo>
                    <a:pt x="12367" y="21600"/>
                  </a:lnTo>
                  <a:cubicBezTo>
                    <a:pt x="12358" y="21600"/>
                    <a:pt x="12349" y="21593"/>
                    <a:pt x="12340" y="21585"/>
                  </a:cubicBezTo>
                  <a:lnTo>
                    <a:pt x="7704" y="13090"/>
                  </a:lnTo>
                  <a:cubicBezTo>
                    <a:pt x="7704" y="13083"/>
                    <a:pt x="7695" y="13083"/>
                    <a:pt x="7686" y="13083"/>
                  </a:cubicBezTo>
                  <a:cubicBezTo>
                    <a:pt x="7678" y="13083"/>
                    <a:pt x="7669" y="13083"/>
                    <a:pt x="7669" y="13090"/>
                  </a:cubicBezTo>
                  <a:lnTo>
                    <a:pt x="5706" y="21578"/>
                  </a:lnTo>
                  <a:cubicBezTo>
                    <a:pt x="5706" y="21593"/>
                    <a:pt x="5697" y="21600"/>
                    <a:pt x="5679" y="21600"/>
                  </a:cubicBezTo>
                  <a:lnTo>
                    <a:pt x="31" y="21600"/>
                  </a:lnTo>
                  <a:cubicBezTo>
                    <a:pt x="22" y="21600"/>
                    <a:pt x="13" y="21600"/>
                    <a:pt x="4" y="21593"/>
                  </a:cubicBezTo>
                  <a:cubicBezTo>
                    <a:pt x="4" y="21585"/>
                    <a:pt x="-5" y="21578"/>
                    <a:pt x="4" y="21571"/>
                  </a:cubicBezTo>
                  <a:lnTo>
                    <a:pt x="4969" y="22"/>
                  </a:lnTo>
                  <a:cubicBezTo>
                    <a:pt x="4969" y="7"/>
                    <a:pt x="4978" y="0"/>
                    <a:pt x="4995"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9" name="Shape 190">
              <a:extLst>
                <a:ext uri="{FF2B5EF4-FFF2-40B4-BE49-F238E27FC236}">
                  <a16:creationId xmlns:a16="http://schemas.microsoft.com/office/drawing/2014/main" id="{51350E5C-79AE-3D47-B45C-BFD69AEBAD3D}"/>
                </a:ext>
              </a:extLst>
            </p:cNvPr>
            <p:cNvSpPr/>
            <p:nvPr/>
          </p:nvSpPr>
          <p:spPr>
            <a:xfrm>
              <a:off x="6978554" y="713439"/>
              <a:ext cx="694393" cy="777279"/>
            </a:xfrm>
            <a:custGeom>
              <a:avLst/>
              <a:gdLst/>
              <a:ahLst/>
              <a:cxnLst>
                <a:cxn ang="0">
                  <a:pos x="wd2" y="hd2"/>
                </a:cxn>
                <a:cxn ang="5400000">
                  <a:pos x="wd2" y="hd2"/>
                </a:cxn>
                <a:cxn ang="10800000">
                  <a:pos x="wd2" y="hd2"/>
                </a:cxn>
                <a:cxn ang="16200000">
                  <a:pos x="wd2" y="hd2"/>
                </a:cxn>
              </a:cxnLst>
              <a:rect l="0" t="0" r="r" b="b"/>
              <a:pathLst>
                <a:path w="21600" h="21600" extrusionOk="0">
                  <a:moveTo>
                    <a:pt x="15144" y="6247"/>
                  </a:moveTo>
                  <a:cubicBezTo>
                    <a:pt x="15144" y="5175"/>
                    <a:pt x="14155" y="4500"/>
                    <a:pt x="12666" y="4500"/>
                  </a:cubicBezTo>
                  <a:cubicBezTo>
                    <a:pt x="9731" y="4500"/>
                    <a:pt x="7849" y="6627"/>
                    <a:pt x="7296" y="8621"/>
                  </a:cubicBezTo>
                  <a:lnTo>
                    <a:pt x="7274" y="8697"/>
                  </a:lnTo>
                  <a:cubicBezTo>
                    <a:pt x="7274" y="8697"/>
                    <a:pt x="7274" y="8697"/>
                    <a:pt x="7274" y="8706"/>
                  </a:cubicBezTo>
                  <a:cubicBezTo>
                    <a:pt x="7274" y="8706"/>
                    <a:pt x="7274" y="8706"/>
                    <a:pt x="7285" y="8706"/>
                  </a:cubicBezTo>
                  <a:lnTo>
                    <a:pt x="7360" y="8706"/>
                  </a:lnTo>
                  <a:cubicBezTo>
                    <a:pt x="11348" y="8725"/>
                    <a:pt x="13592" y="8365"/>
                    <a:pt x="14581" y="7491"/>
                  </a:cubicBezTo>
                  <a:cubicBezTo>
                    <a:pt x="14964" y="7159"/>
                    <a:pt x="15144" y="6741"/>
                    <a:pt x="15144" y="6247"/>
                  </a:cubicBezTo>
                  <a:close/>
                  <a:moveTo>
                    <a:pt x="13517" y="0"/>
                  </a:moveTo>
                  <a:cubicBezTo>
                    <a:pt x="18367" y="0"/>
                    <a:pt x="21600" y="2516"/>
                    <a:pt x="21600" y="6247"/>
                  </a:cubicBezTo>
                  <a:cubicBezTo>
                    <a:pt x="21600" y="7966"/>
                    <a:pt x="20973" y="9381"/>
                    <a:pt x="19739" y="10463"/>
                  </a:cubicBezTo>
                  <a:cubicBezTo>
                    <a:pt x="17463" y="12428"/>
                    <a:pt x="13209" y="13330"/>
                    <a:pt x="6679" y="13197"/>
                  </a:cubicBezTo>
                  <a:lnTo>
                    <a:pt x="6604" y="13197"/>
                  </a:lnTo>
                  <a:cubicBezTo>
                    <a:pt x="6604" y="13188"/>
                    <a:pt x="6604" y="13197"/>
                    <a:pt x="6604" y="13197"/>
                  </a:cubicBezTo>
                  <a:lnTo>
                    <a:pt x="6604" y="13264"/>
                  </a:lnTo>
                  <a:cubicBezTo>
                    <a:pt x="6636" y="13862"/>
                    <a:pt x="6860" y="14707"/>
                    <a:pt x="7306" y="15258"/>
                  </a:cubicBezTo>
                  <a:cubicBezTo>
                    <a:pt x="8189" y="16255"/>
                    <a:pt x="9774" y="16805"/>
                    <a:pt x="11720" y="16805"/>
                  </a:cubicBezTo>
                  <a:cubicBezTo>
                    <a:pt x="14581" y="16805"/>
                    <a:pt x="17059" y="16188"/>
                    <a:pt x="19749" y="14802"/>
                  </a:cubicBezTo>
                  <a:cubicBezTo>
                    <a:pt x="19760" y="14792"/>
                    <a:pt x="19771" y="14792"/>
                    <a:pt x="19781" y="14802"/>
                  </a:cubicBezTo>
                  <a:cubicBezTo>
                    <a:pt x="19792" y="14811"/>
                    <a:pt x="19803" y="14821"/>
                    <a:pt x="19803" y="14830"/>
                  </a:cubicBezTo>
                  <a:lnTo>
                    <a:pt x="18718" y="19929"/>
                  </a:lnTo>
                  <a:cubicBezTo>
                    <a:pt x="18707" y="19938"/>
                    <a:pt x="18707" y="19948"/>
                    <a:pt x="18697" y="19948"/>
                  </a:cubicBezTo>
                  <a:cubicBezTo>
                    <a:pt x="15421" y="21439"/>
                    <a:pt x="11571" y="21600"/>
                    <a:pt x="10071" y="21600"/>
                  </a:cubicBezTo>
                  <a:cubicBezTo>
                    <a:pt x="3658" y="21600"/>
                    <a:pt x="0" y="18419"/>
                    <a:pt x="0" y="12865"/>
                  </a:cubicBezTo>
                  <a:cubicBezTo>
                    <a:pt x="0" y="9675"/>
                    <a:pt x="1319" y="6466"/>
                    <a:pt x="3616" y="4073"/>
                  </a:cubicBezTo>
                  <a:cubicBezTo>
                    <a:pt x="6126" y="1443"/>
                    <a:pt x="9646" y="0"/>
                    <a:pt x="13517" y="0"/>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0" name="Shape 191">
              <a:extLst>
                <a:ext uri="{FF2B5EF4-FFF2-40B4-BE49-F238E27FC236}">
                  <a16:creationId xmlns:a16="http://schemas.microsoft.com/office/drawing/2014/main" id="{AA9AEACB-3582-1747-883A-456B2CA99D7D}"/>
                </a:ext>
              </a:extLst>
            </p:cNvPr>
            <p:cNvSpPr/>
            <p:nvPr/>
          </p:nvSpPr>
          <p:spPr>
            <a:xfrm>
              <a:off x="7661085" y="1299668"/>
              <a:ext cx="192851" cy="192557"/>
            </a:xfrm>
            <a:custGeom>
              <a:avLst/>
              <a:gdLst/>
              <a:ahLst/>
              <a:cxnLst>
                <a:cxn ang="0">
                  <a:pos x="wd2" y="hd2"/>
                </a:cxn>
                <a:cxn ang="5400000">
                  <a:pos x="wd2" y="hd2"/>
                </a:cxn>
                <a:cxn ang="10800000">
                  <a:pos x="wd2" y="hd2"/>
                </a:cxn>
                <a:cxn ang="16200000">
                  <a:pos x="wd2" y="hd2"/>
                </a:cxn>
              </a:cxnLst>
              <a:rect l="0" t="0" r="r" b="b"/>
              <a:pathLst>
                <a:path w="20663" h="21600" extrusionOk="0">
                  <a:moveTo>
                    <a:pt x="1428" y="10953"/>
                  </a:moveTo>
                  <a:cubicBezTo>
                    <a:pt x="990" y="16047"/>
                    <a:pt x="4530" y="20145"/>
                    <a:pt x="9382" y="20145"/>
                  </a:cubicBezTo>
                  <a:cubicBezTo>
                    <a:pt x="14345" y="20145"/>
                    <a:pt x="18759" y="15894"/>
                    <a:pt x="19234" y="10685"/>
                  </a:cubicBezTo>
                  <a:cubicBezTo>
                    <a:pt x="19672" y="5553"/>
                    <a:pt x="16096" y="1455"/>
                    <a:pt x="11243" y="1455"/>
                  </a:cubicBezTo>
                  <a:cubicBezTo>
                    <a:pt x="6281" y="1455"/>
                    <a:pt x="1866" y="5706"/>
                    <a:pt x="1428" y="10953"/>
                  </a:cubicBezTo>
                  <a:close/>
                  <a:moveTo>
                    <a:pt x="42" y="10800"/>
                  </a:moveTo>
                  <a:cubicBezTo>
                    <a:pt x="553" y="4826"/>
                    <a:pt x="5551" y="0"/>
                    <a:pt x="11243" y="0"/>
                  </a:cubicBezTo>
                  <a:cubicBezTo>
                    <a:pt x="16935" y="0"/>
                    <a:pt x="21131" y="4826"/>
                    <a:pt x="20620" y="10800"/>
                  </a:cubicBezTo>
                  <a:cubicBezTo>
                    <a:pt x="20109" y="16774"/>
                    <a:pt x="15074" y="21600"/>
                    <a:pt x="9382" y="21600"/>
                  </a:cubicBezTo>
                  <a:cubicBezTo>
                    <a:pt x="3727" y="21600"/>
                    <a:pt x="-469" y="16774"/>
                    <a:pt x="42" y="10800"/>
                  </a:cubicBezTo>
                  <a:close/>
                  <a:moveTo>
                    <a:pt x="8069" y="4443"/>
                  </a:moveTo>
                  <a:cubicBezTo>
                    <a:pt x="8069" y="4404"/>
                    <a:pt x="8105" y="4404"/>
                    <a:pt x="8105" y="4404"/>
                  </a:cubicBezTo>
                  <a:lnTo>
                    <a:pt x="10732" y="4404"/>
                  </a:lnTo>
                  <a:cubicBezTo>
                    <a:pt x="11389" y="4404"/>
                    <a:pt x="11827" y="4404"/>
                    <a:pt x="12155" y="4443"/>
                  </a:cubicBezTo>
                  <a:cubicBezTo>
                    <a:pt x="12593" y="4481"/>
                    <a:pt x="12958" y="4557"/>
                    <a:pt x="13286" y="4672"/>
                  </a:cubicBezTo>
                  <a:cubicBezTo>
                    <a:pt x="14600" y="5132"/>
                    <a:pt x="15366" y="6204"/>
                    <a:pt x="15366" y="7621"/>
                  </a:cubicBezTo>
                  <a:cubicBezTo>
                    <a:pt x="15366" y="7851"/>
                    <a:pt x="15330" y="8081"/>
                    <a:pt x="15293" y="8349"/>
                  </a:cubicBezTo>
                  <a:cubicBezTo>
                    <a:pt x="14965" y="10034"/>
                    <a:pt x="13943" y="11451"/>
                    <a:pt x="12082" y="11987"/>
                  </a:cubicBezTo>
                  <a:lnTo>
                    <a:pt x="13724" y="17119"/>
                  </a:lnTo>
                  <a:lnTo>
                    <a:pt x="13724" y="17157"/>
                  </a:lnTo>
                  <a:lnTo>
                    <a:pt x="12009" y="17157"/>
                  </a:lnTo>
                  <a:cubicBezTo>
                    <a:pt x="11973" y="17157"/>
                    <a:pt x="11973" y="17157"/>
                    <a:pt x="11936" y="17157"/>
                  </a:cubicBezTo>
                  <a:lnTo>
                    <a:pt x="10367" y="12255"/>
                  </a:lnTo>
                  <a:lnTo>
                    <a:pt x="9346" y="12294"/>
                  </a:lnTo>
                  <a:lnTo>
                    <a:pt x="8178" y="12294"/>
                  </a:lnTo>
                  <a:lnTo>
                    <a:pt x="7303" y="17119"/>
                  </a:lnTo>
                  <a:cubicBezTo>
                    <a:pt x="7303" y="17157"/>
                    <a:pt x="7266" y="17157"/>
                    <a:pt x="7230" y="17157"/>
                  </a:cubicBezTo>
                  <a:lnTo>
                    <a:pt x="5843" y="17157"/>
                  </a:lnTo>
                  <a:cubicBezTo>
                    <a:pt x="5843" y="17157"/>
                    <a:pt x="5843" y="17157"/>
                    <a:pt x="5807" y="17157"/>
                  </a:cubicBezTo>
                  <a:lnTo>
                    <a:pt x="5807" y="17119"/>
                  </a:lnTo>
                  <a:lnTo>
                    <a:pt x="6682" y="12217"/>
                  </a:lnTo>
                  <a:lnTo>
                    <a:pt x="6682" y="12140"/>
                  </a:lnTo>
                  <a:lnTo>
                    <a:pt x="7376" y="8311"/>
                  </a:lnTo>
                  <a:lnTo>
                    <a:pt x="8069" y="4443"/>
                  </a:lnTo>
                  <a:close/>
                  <a:moveTo>
                    <a:pt x="10440" y="5936"/>
                  </a:moveTo>
                  <a:lnTo>
                    <a:pt x="9309" y="5936"/>
                  </a:lnTo>
                  <a:lnTo>
                    <a:pt x="8872" y="8349"/>
                  </a:lnTo>
                  <a:lnTo>
                    <a:pt x="8434" y="10723"/>
                  </a:lnTo>
                  <a:lnTo>
                    <a:pt x="9674" y="10723"/>
                  </a:lnTo>
                  <a:cubicBezTo>
                    <a:pt x="10258" y="10723"/>
                    <a:pt x="10623" y="10685"/>
                    <a:pt x="10951" y="10685"/>
                  </a:cubicBezTo>
                  <a:cubicBezTo>
                    <a:pt x="11280" y="10647"/>
                    <a:pt x="11499" y="10609"/>
                    <a:pt x="11790" y="10532"/>
                  </a:cubicBezTo>
                  <a:cubicBezTo>
                    <a:pt x="12849" y="10187"/>
                    <a:pt x="13615" y="9383"/>
                    <a:pt x="13797" y="8311"/>
                  </a:cubicBezTo>
                  <a:cubicBezTo>
                    <a:pt x="13980" y="7277"/>
                    <a:pt x="13542" y="6472"/>
                    <a:pt x="12593" y="6166"/>
                  </a:cubicBezTo>
                  <a:cubicBezTo>
                    <a:pt x="12338" y="6051"/>
                    <a:pt x="12119" y="6013"/>
                    <a:pt x="11790" y="5974"/>
                  </a:cubicBezTo>
                  <a:cubicBezTo>
                    <a:pt x="11499" y="5974"/>
                    <a:pt x="11134" y="5974"/>
                    <a:pt x="10550" y="5974"/>
                  </a:cubicBezTo>
                  <a:lnTo>
                    <a:pt x="10440" y="5974"/>
                  </a:lnTo>
                  <a:lnTo>
                    <a:pt x="10440" y="5936"/>
                  </a:ln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1" name="Shape 192">
              <a:extLst>
                <a:ext uri="{FF2B5EF4-FFF2-40B4-BE49-F238E27FC236}">
                  <a16:creationId xmlns:a16="http://schemas.microsoft.com/office/drawing/2014/main" id="{CF892401-4766-8946-8A06-CB3EAA45BC1C}"/>
                </a:ext>
              </a:extLst>
            </p:cNvPr>
            <p:cNvSpPr/>
            <p:nvPr/>
          </p:nvSpPr>
          <p:spPr>
            <a:xfrm>
              <a:off x="5644846" y="713439"/>
              <a:ext cx="709522" cy="778786"/>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40" y="7544"/>
                    <a:pt x="6698" y="10634"/>
                    <a:pt x="6698" y="13089"/>
                  </a:cubicBezTo>
                  <a:cubicBezTo>
                    <a:pt x="6698" y="15259"/>
                    <a:pt x="7569" y="16605"/>
                    <a:pt x="9074" y="16605"/>
                  </a:cubicBezTo>
                  <a:cubicBezTo>
                    <a:pt x="11491" y="16605"/>
                    <a:pt x="1357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80" y="21126"/>
                  </a:moveTo>
                  <a:cubicBezTo>
                    <a:pt x="12270" y="21117"/>
                    <a:pt x="12270" y="21107"/>
                    <a:pt x="12270" y="21107"/>
                  </a:cubicBezTo>
                  <a:lnTo>
                    <a:pt x="12823" y="18520"/>
                  </a:lnTo>
                  <a:cubicBezTo>
                    <a:pt x="12833" y="18472"/>
                    <a:pt x="12802" y="18444"/>
                    <a:pt x="12772" y="18434"/>
                  </a:cubicBezTo>
                  <a:cubicBezTo>
                    <a:pt x="12741" y="18434"/>
                    <a:pt x="12710" y="18453"/>
                    <a:pt x="12700" y="18472"/>
                  </a:cubicBezTo>
                  <a:cubicBezTo>
                    <a:pt x="11471" y="20387"/>
                    <a:pt x="9084" y="21600"/>
                    <a:pt x="6401" y="21600"/>
                  </a:cubicBezTo>
                  <a:cubicBezTo>
                    <a:pt x="1997" y="21600"/>
                    <a:pt x="10" y="17979"/>
                    <a:pt x="0" y="14359"/>
                  </a:cubicBezTo>
                  <a:cubicBezTo>
                    <a:pt x="0" y="10255"/>
                    <a:pt x="1751" y="6180"/>
                    <a:pt x="4670" y="3469"/>
                  </a:cubicBezTo>
                  <a:cubicBezTo>
                    <a:pt x="7128" y="1204"/>
                    <a:pt x="10293" y="0"/>
                    <a:pt x="13826" y="0"/>
                  </a:cubicBezTo>
                  <a:cubicBezTo>
                    <a:pt x="16520" y="9"/>
                    <a:pt x="18507" y="730"/>
                    <a:pt x="19756" y="2133"/>
                  </a:cubicBezTo>
                  <a:cubicBezTo>
                    <a:pt x="21600" y="4199"/>
                    <a:pt x="21446" y="7307"/>
                    <a:pt x="20985" y="9573"/>
                  </a:cubicBezTo>
                  <a:lnTo>
                    <a:pt x="18599" y="21117"/>
                  </a:lnTo>
                  <a:cubicBezTo>
                    <a:pt x="18599" y="21126"/>
                    <a:pt x="18589" y="21136"/>
                    <a:pt x="18568" y="21136"/>
                  </a:cubicBezTo>
                  <a:lnTo>
                    <a:pt x="12300" y="21136"/>
                  </a:lnTo>
                  <a:cubicBezTo>
                    <a:pt x="12290" y="21136"/>
                    <a:pt x="12280" y="21136"/>
                    <a:pt x="12280" y="21126"/>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2" name="Shape 193">
              <a:extLst>
                <a:ext uri="{FF2B5EF4-FFF2-40B4-BE49-F238E27FC236}">
                  <a16:creationId xmlns:a16="http://schemas.microsoft.com/office/drawing/2014/main" id="{CBDC1610-17A0-C14D-B93D-FF8FA9625EDB}"/>
                </a:ext>
              </a:extLst>
            </p:cNvPr>
            <p:cNvSpPr/>
            <p:nvPr/>
          </p:nvSpPr>
          <p:spPr>
            <a:xfrm>
              <a:off x="6381776" y="714947"/>
              <a:ext cx="640140" cy="775771"/>
            </a:xfrm>
            <a:custGeom>
              <a:avLst/>
              <a:gdLst/>
              <a:ahLst/>
              <a:cxnLst>
                <a:cxn ang="0">
                  <a:pos x="wd2" y="hd2"/>
                </a:cxn>
                <a:cxn ang="5400000">
                  <a:pos x="wd2" y="hd2"/>
                </a:cxn>
                <a:cxn ang="10800000">
                  <a:pos x="wd2" y="hd2"/>
                </a:cxn>
                <a:cxn ang="16200000">
                  <a:pos x="wd2" y="hd2"/>
                </a:cxn>
              </a:cxnLst>
              <a:rect l="0" t="0" r="r" b="b"/>
              <a:pathLst>
                <a:path w="21600" h="21600" extrusionOk="0">
                  <a:moveTo>
                    <a:pt x="16416" y="0"/>
                  </a:moveTo>
                  <a:cubicBezTo>
                    <a:pt x="18310" y="0"/>
                    <a:pt x="20238" y="266"/>
                    <a:pt x="21577" y="723"/>
                  </a:cubicBezTo>
                  <a:cubicBezTo>
                    <a:pt x="21588" y="723"/>
                    <a:pt x="21600" y="742"/>
                    <a:pt x="21600" y="752"/>
                  </a:cubicBezTo>
                  <a:lnTo>
                    <a:pt x="20457" y="5700"/>
                  </a:lnTo>
                  <a:cubicBezTo>
                    <a:pt x="20446" y="5709"/>
                    <a:pt x="20446" y="5709"/>
                    <a:pt x="20434" y="5719"/>
                  </a:cubicBezTo>
                  <a:cubicBezTo>
                    <a:pt x="20422" y="5719"/>
                    <a:pt x="20411" y="5719"/>
                    <a:pt x="20399" y="5719"/>
                  </a:cubicBezTo>
                  <a:cubicBezTo>
                    <a:pt x="19245" y="5186"/>
                    <a:pt x="17906" y="4929"/>
                    <a:pt x="16313" y="4929"/>
                  </a:cubicBezTo>
                  <a:cubicBezTo>
                    <a:pt x="11002" y="4929"/>
                    <a:pt x="7827" y="8754"/>
                    <a:pt x="7827" y="12427"/>
                  </a:cubicBezTo>
                  <a:cubicBezTo>
                    <a:pt x="7827" y="15548"/>
                    <a:pt x="10356" y="16671"/>
                    <a:pt x="12722" y="16671"/>
                  </a:cubicBezTo>
                  <a:cubicBezTo>
                    <a:pt x="14835" y="16671"/>
                    <a:pt x="16624" y="16290"/>
                    <a:pt x="18910" y="15367"/>
                  </a:cubicBezTo>
                  <a:cubicBezTo>
                    <a:pt x="18922" y="15358"/>
                    <a:pt x="18933" y="15358"/>
                    <a:pt x="18945" y="15367"/>
                  </a:cubicBezTo>
                  <a:cubicBezTo>
                    <a:pt x="18956" y="15377"/>
                    <a:pt x="18968" y="15386"/>
                    <a:pt x="18956" y="15396"/>
                  </a:cubicBezTo>
                  <a:lnTo>
                    <a:pt x="17790" y="20477"/>
                  </a:lnTo>
                  <a:cubicBezTo>
                    <a:pt x="17790" y="20477"/>
                    <a:pt x="17779" y="20487"/>
                    <a:pt x="17767" y="20496"/>
                  </a:cubicBezTo>
                  <a:cubicBezTo>
                    <a:pt x="16047" y="21181"/>
                    <a:pt x="13369" y="21600"/>
                    <a:pt x="10621" y="21600"/>
                  </a:cubicBezTo>
                  <a:cubicBezTo>
                    <a:pt x="4156" y="21600"/>
                    <a:pt x="0" y="18260"/>
                    <a:pt x="0" y="13103"/>
                  </a:cubicBezTo>
                  <a:cubicBezTo>
                    <a:pt x="0" y="5633"/>
                    <a:pt x="7054" y="0"/>
                    <a:pt x="16416"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3" name="Shape 194">
              <a:extLst>
                <a:ext uri="{FF2B5EF4-FFF2-40B4-BE49-F238E27FC236}">
                  <a16:creationId xmlns:a16="http://schemas.microsoft.com/office/drawing/2014/main" id="{9BEF9E15-5A4C-CB44-AD98-5A56CEBD6586}"/>
                </a:ext>
              </a:extLst>
            </p:cNvPr>
            <p:cNvSpPr/>
            <p:nvPr/>
          </p:nvSpPr>
          <p:spPr>
            <a:xfrm>
              <a:off x="2966882" y="714947"/>
              <a:ext cx="639932" cy="775771"/>
            </a:xfrm>
            <a:custGeom>
              <a:avLst/>
              <a:gdLst/>
              <a:ahLst/>
              <a:cxnLst>
                <a:cxn ang="0">
                  <a:pos x="wd2" y="hd2"/>
                </a:cxn>
                <a:cxn ang="5400000">
                  <a:pos x="wd2" y="hd2"/>
                </a:cxn>
                <a:cxn ang="10800000">
                  <a:pos x="wd2" y="hd2"/>
                </a:cxn>
                <a:cxn ang="16200000">
                  <a:pos x="wd2" y="hd2"/>
                </a:cxn>
              </a:cxnLst>
              <a:rect l="0" t="0" r="r" b="b"/>
              <a:pathLst>
                <a:path w="21593" h="21600" extrusionOk="0">
                  <a:moveTo>
                    <a:pt x="16419" y="0"/>
                  </a:moveTo>
                  <a:cubicBezTo>
                    <a:pt x="18312" y="0"/>
                    <a:pt x="20227" y="266"/>
                    <a:pt x="21565" y="723"/>
                  </a:cubicBezTo>
                  <a:cubicBezTo>
                    <a:pt x="21588" y="723"/>
                    <a:pt x="21600" y="742"/>
                    <a:pt x="21588" y="752"/>
                  </a:cubicBezTo>
                  <a:lnTo>
                    <a:pt x="20446" y="5700"/>
                  </a:lnTo>
                  <a:cubicBezTo>
                    <a:pt x="20446" y="5709"/>
                    <a:pt x="20446" y="5709"/>
                    <a:pt x="20435" y="5719"/>
                  </a:cubicBezTo>
                  <a:cubicBezTo>
                    <a:pt x="20423" y="5719"/>
                    <a:pt x="20400" y="5719"/>
                    <a:pt x="20400" y="5719"/>
                  </a:cubicBezTo>
                  <a:cubicBezTo>
                    <a:pt x="19246" y="5186"/>
                    <a:pt x="17908" y="4929"/>
                    <a:pt x="16315" y="4929"/>
                  </a:cubicBezTo>
                  <a:cubicBezTo>
                    <a:pt x="10996" y="4929"/>
                    <a:pt x="7835" y="8754"/>
                    <a:pt x="7835" y="12427"/>
                  </a:cubicBezTo>
                  <a:cubicBezTo>
                    <a:pt x="7835" y="15548"/>
                    <a:pt x="10362" y="16671"/>
                    <a:pt x="12727" y="16671"/>
                  </a:cubicBezTo>
                  <a:cubicBezTo>
                    <a:pt x="14838" y="16671"/>
                    <a:pt x="16627" y="16290"/>
                    <a:pt x="18900" y="15367"/>
                  </a:cubicBezTo>
                  <a:cubicBezTo>
                    <a:pt x="18923" y="15358"/>
                    <a:pt x="18935" y="15358"/>
                    <a:pt x="18946" y="15367"/>
                  </a:cubicBezTo>
                  <a:cubicBezTo>
                    <a:pt x="18958" y="15377"/>
                    <a:pt x="18958" y="15386"/>
                    <a:pt x="18958" y="15396"/>
                  </a:cubicBezTo>
                  <a:lnTo>
                    <a:pt x="17792" y="20477"/>
                  </a:lnTo>
                  <a:cubicBezTo>
                    <a:pt x="17792" y="20477"/>
                    <a:pt x="17781" y="20487"/>
                    <a:pt x="17769" y="20496"/>
                  </a:cubicBezTo>
                  <a:cubicBezTo>
                    <a:pt x="16038" y="21181"/>
                    <a:pt x="13373" y="21600"/>
                    <a:pt x="10615" y="21600"/>
                  </a:cubicBezTo>
                  <a:cubicBezTo>
                    <a:pt x="4165" y="21600"/>
                    <a:pt x="0" y="18260"/>
                    <a:pt x="0" y="13103"/>
                  </a:cubicBezTo>
                  <a:cubicBezTo>
                    <a:pt x="0" y="5633"/>
                    <a:pt x="7062" y="0"/>
                    <a:pt x="16419"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grpSp>
    </p:spTree>
    <p:extLst>
      <p:ext uri="{BB962C8B-B14F-4D97-AF65-F5344CB8AC3E}">
        <p14:creationId xmlns:p14="http://schemas.microsoft.com/office/powerpoint/2010/main" val="3914422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4320" userDrawn="1">
          <p15:clr>
            <a:srgbClr val="FBAE40"/>
          </p15:clr>
        </p15:guide>
        <p15:guide id="2" pos="114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C82781-2510-AA4C-98BF-711458368F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24384000" cy="13716000"/>
          </a:xfrm>
          <a:prstGeom prst="rect">
            <a:avLst/>
          </a:prstGeom>
        </p:spPr>
      </p:pic>
      <p:sp>
        <p:nvSpPr>
          <p:cNvPr id="2" name="Title 1">
            <a:extLst>
              <a:ext uri="{FF2B5EF4-FFF2-40B4-BE49-F238E27FC236}">
                <a16:creationId xmlns:a16="http://schemas.microsoft.com/office/drawing/2014/main" id="{09B65960-BDDF-1640-BC13-6AC54236ABA8}"/>
              </a:ext>
            </a:extLst>
          </p:cNvPr>
          <p:cNvSpPr>
            <a:spLocks noGrp="1"/>
          </p:cNvSpPr>
          <p:nvPr>
            <p:ph type="title" hasCustomPrompt="1"/>
          </p:nvPr>
        </p:nvSpPr>
        <p:spPr>
          <a:xfrm>
            <a:off x="1676400" y="4044831"/>
            <a:ext cx="21031200" cy="2651126"/>
          </a:xfrm>
        </p:spPr>
        <p:txBody>
          <a:bodyPr/>
          <a:lstStyle>
            <a:lvl1pPr algn="ctr">
              <a:defRPr/>
            </a:lvl1pPr>
          </a:lstStyle>
          <a:p>
            <a:r>
              <a:rPr lang="en-US" dirty="0"/>
              <a:t>Thank you</a:t>
            </a:r>
            <a:endParaRPr lang="en-GB" dirty="0"/>
          </a:p>
        </p:txBody>
      </p:sp>
      <p:sp>
        <p:nvSpPr>
          <p:cNvPr id="5" name="Rectangle 4">
            <a:extLst>
              <a:ext uri="{FF2B5EF4-FFF2-40B4-BE49-F238E27FC236}">
                <a16:creationId xmlns:a16="http://schemas.microsoft.com/office/drawing/2014/main" id="{55DE47D4-5050-0040-84D8-0939AF1D4470}"/>
              </a:ext>
            </a:extLst>
          </p:cNvPr>
          <p:cNvSpPr/>
          <p:nvPr userDrawn="1"/>
        </p:nvSpPr>
        <p:spPr>
          <a:xfrm>
            <a:off x="-1" y="12070081"/>
            <a:ext cx="24383999" cy="1645920"/>
          </a:xfrm>
          <a:prstGeom prst="rect">
            <a:avLst/>
          </a:prstGeom>
          <a:solidFill>
            <a:schemeClr val="bg2">
              <a:lumMod val="50000"/>
            </a:schemeClr>
          </a:solidFill>
        </p:spPr>
        <p:txBody>
          <a:bodyPr wrap="none" tIns="108000">
            <a:noAutofit/>
          </a:bodyPr>
          <a:lstStyle/>
          <a:p>
            <a:endParaRPr lang="en-GB" sz="1600" dirty="0">
              <a:solidFill>
                <a:schemeClr val="tx1"/>
              </a:solidFill>
            </a:endParaRPr>
          </a:p>
        </p:txBody>
      </p:sp>
      <p:grpSp>
        <p:nvGrpSpPr>
          <p:cNvPr id="7" name="Group 1427">
            <a:extLst>
              <a:ext uri="{FF2B5EF4-FFF2-40B4-BE49-F238E27FC236}">
                <a16:creationId xmlns:a16="http://schemas.microsoft.com/office/drawing/2014/main" id="{5834C3E5-D0B9-2F49-BBD4-70ECF96DADDA}"/>
              </a:ext>
            </a:extLst>
          </p:cNvPr>
          <p:cNvGrpSpPr/>
          <p:nvPr userDrawn="1"/>
        </p:nvGrpSpPr>
        <p:grpSpPr>
          <a:xfrm>
            <a:off x="21288401" y="12670962"/>
            <a:ext cx="2608198" cy="569620"/>
            <a:chOff x="0" y="0"/>
            <a:chExt cx="4442356" cy="970189"/>
          </a:xfrm>
          <a:solidFill>
            <a:schemeClr val="tx1"/>
          </a:solidFill>
        </p:grpSpPr>
        <p:sp>
          <p:nvSpPr>
            <p:cNvPr id="9" name="Shape 1415">
              <a:extLst>
                <a:ext uri="{FF2B5EF4-FFF2-40B4-BE49-F238E27FC236}">
                  <a16:creationId xmlns:a16="http://schemas.microsoft.com/office/drawing/2014/main" id="{C158E901-8B4D-D54E-91CF-45C4E7C86A05}"/>
                </a:ext>
              </a:extLst>
            </p:cNvPr>
            <p:cNvSpPr/>
            <p:nvPr/>
          </p:nvSpPr>
          <p:spPr>
            <a:xfrm>
              <a:off x="0" y="89043"/>
              <a:ext cx="684042" cy="839380"/>
            </a:xfrm>
            <a:custGeom>
              <a:avLst/>
              <a:gdLst/>
              <a:ahLst/>
              <a:cxnLst>
                <a:cxn ang="0">
                  <a:pos x="wd2" y="hd2"/>
                </a:cxn>
                <a:cxn ang="5400000">
                  <a:pos x="wd2" y="hd2"/>
                </a:cxn>
                <a:cxn ang="10800000">
                  <a:pos x="wd2" y="hd2"/>
                </a:cxn>
                <a:cxn ang="16200000">
                  <a:pos x="wd2" y="hd2"/>
                </a:cxn>
              </a:cxnLst>
              <a:rect l="0" t="0" r="r" b="b"/>
              <a:pathLst>
                <a:path w="21196" h="21360" extrusionOk="0">
                  <a:moveTo>
                    <a:pt x="14519" y="4128"/>
                  </a:moveTo>
                  <a:cubicBezTo>
                    <a:pt x="13974" y="5078"/>
                    <a:pt x="14190" y="5855"/>
                    <a:pt x="15011" y="5870"/>
                  </a:cubicBezTo>
                  <a:cubicBezTo>
                    <a:pt x="15826" y="5879"/>
                    <a:pt x="16935" y="5122"/>
                    <a:pt x="17480" y="4172"/>
                  </a:cubicBezTo>
                  <a:cubicBezTo>
                    <a:pt x="18032" y="3223"/>
                    <a:pt x="17810" y="2446"/>
                    <a:pt x="16995" y="2431"/>
                  </a:cubicBezTo>
                  <a:cubicBezTo>
                    <a:pt x="16180" y="2421"/>
                    <a:pt x="15071" y="3179"/>
                    <a:pt x="14519" y="4128"/>
                  </a:cubicBezTo>
                  <a:close/>
                  <a:moveTo>
                    <a:pt x="21184" y="704"/>
                  </a:moveTo>
                  <a:cubicBezTo>
                    <a:pt x="21190" y="704"/>
                    <a:pt x="21196" y="714"/>
                    <a:pt x="21196" y="719"/>
                  </a:cubicBezTo>
                  <a:lnTo>
                    <a:pt x="21196" y="724"/>
                  </a:lnTo>
                  <a:cubicBezTo>
                    <a:pt x="20705" y="1860"/>
                    <a:pt x="19895" y="3154"/>
                    <a:pt x="19092" y="4133"/>
                  </a:cubicBezTo>
                  <a:cubicBezTo>
                    <a:pt x="17396" y="6199"/>
                    <a:pt x="14969" y="7498"/>
                    <a:pt x="13668" y="7040"/>
                  </a:cubicBezTo>
                  <a:cubicBezTo>
                    <a:pt x="12362" y="6583"/>
                    <a:pt x="12673" y="4536"/>
                    <a:pt x="14370" y="2475"/>
                  </a:cubicBezTo>
                  <a:cubicBezTo>
                    <a:pt x="14753" y="2008"/>
                    <a:pt x="15167" y="1585"/>
                    <a:pt x="15604" y="1211"/>
                  </a:cubicBezTo>
                  <a:cubicBezTo>
                    <a:pt x="15604" y="1206"/>
                    <a:pt x="15610" y="1206"/>
                    <a:pt x="15610" y="1201"/>
                  </a:cubicBezTo>
                  <a:cubicBezTo>
                    <a:pt x="15610" y="1191"/>
                    <a:pt x="15598" y="1187"/>
                    <a:pt x="15586" y="1187"/>
                  </a:cubicBezTo>
                  <a:cubicBezTo>
                    <a:pt x="15053" y="1246"/>
                    <a:pt x="14513" y="1329"/>
                    <a:pt x="13968" y="1442"/>
                  </a:cubicBezTo>
                  <a:cubicBezTo>
                    <a:pt x="13968" y="1447"/>
                    <a:pt x="13962" y="1447"/>
                    <a:pt x="13962" y="1452"/>
                  </a:cubicBezTo>
                  <a:cubicBezTo>
                    <a:pt x="8244" y="7208"/>
                    <a:pt x="5805" y="14675"/>
                    <a:pt x="6141" y="21345"/>
                  </a:cubicBezTo>
                  <a:cubicBezTo>
                    <a:pt x="6141" y="21355"/>
                    <a:pt x="6135" y="21360"/>
                    <a:pt x="6123" y="21360"/>
                  </a:cubicBezTo>
                  <a:lnTo>
                    <a:pt x="6117" y="21360"/>
                  </a:lnTo>
                  <a:cubicBezTo>
                    <a:pt x="2743" y="20243"/>
                    <a:pt x="279" y="17572"/>
                    <a:pt x="28" y="14193"/>
                  </a:cubicBezTo>
                  <a:lnTo>
                    <a:pt x="22" y="14153"/>
                  </a:lnTo>
                  <a:cubicBezTo>
                    <a:pt x="-404" y="8132"/>
                    <a:pt x="5446" y="1964"/>
                    <a:pt x="13087" y="375"/>
                  </a:cubicBezTo>
                  <a:cubicBezTo>
                    <a:pt x="16048" y="-240"/>
                    <a:pt x="18847" y="-78"/>
                    <a:pt x="21184" y="704"/>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0" name="Shape 1416">
              <a:extLst>
                <a:ext uri="{FF2B5EF4-FFF2-40B4-BE49-F238E27FC236}">
                  <a16:creationId xmlns:a16="http://schemas.microsoft.com/office/drawing/2014/main" id="{D92E28B8-E03C-4A48-B146-F4C160D98062}"/>
                </a:ext>
              </a:extLst>
            </p:cNvPr>
            <p:cNvSpPr/>
            <p:nvPr/>
          </p:nvSpPr>
          <p:spPr>
            <a:xfrm>
              <a:off x="245908" y="-1"/>
              <a:ext cx="656291" cy="886038"/>
            </a:xfrm>
            <a:custGeom>
              <a:avLst/>
              <a:gdLst/>
              <a:ahLst/>
              <a:cxnLst>
                <a:cxn ang="0">
                  <a:pos x="wd2" y="hd2"/>
                </a:cxn>
                <a:cxn ang="5400000">
                  <a:pos x="wd2" y="hd2"/>
                </a:cxn>
                <a:cxn ang="10800000">
                  <a:pos x="wd2" y="hd2"/>
                </a:cxn>
                <a:cxn ang="16200000">
                  <a:pos x="wd2" y="hd2"/>
                </a:cxn>
              </a:cxnLst>
              <a:rect l="0" t="0" r="r" b="b"/>
              <a:pathLst>
                <a:path w="21057" h="21166" extrusionOk="0">
                  <a:moveTo>
                    <a:pt x="11801" y="18031"/>
                  </a:moveTo>
                  <a:cubicBezTo>
                    <a:pt x="11230" y="18331"/>
                    <a:pt x="10629" y="18603"/>
                    <a:pt x="10009" y="18853"/>
                  </a:cubicBezTo>
                  <a:lnTo>
                    <a:pt x="10002" y="18853"/>
                  </a:lnTo>
                  <a:cubicBezTo>
                    <a:pt x="9990" y="18853"/>
                    <a:pt x="9978" y="18848"/>
                    <a:pt x="9978" y="18839"/>
                  </a:cubicBezTo>
                  <a:cubicBezTo>
                    <a:pt x="9866" y="17481"/>
                    <a:pt x="9469" y="16165"/>
                    <a:pt x="8793" y="15080"/>
                  </a:cubicBezTo>
                  <a:cubicBezTo>
                    <a:pt x="6982" y="12158"/>
                    <a:pt x="3819" y="11931"/>
                    <a:pt x="1729" y="14577"/>
                  </a:cubicBezTo>
                  <a:cubicBezTo>
                    <a:pt x="452" y="16188"/>
                    <a:pt x="-131" y="18506"/>
                    <a:pt x="24" y="20732"/>
                  </a:cubicBezTo>
                  <a:cubicBezTo>
                    <a:pt x="24" y="20741"/>
                    <a:pt x="30" y="20746"/>
                    <a:pt x="36" y="20746"/>
                  </a:cubicBezTo>
                  <a:cubicBezTo>
                    <a:pt x="2257" y="21263"/>
                    <a:pt x="4812" y="21323"/>
                    <a:pt x="7534" y="20810"/>
                  </a:cubicBezTo>
                  <a:cubicBezTo>
                    <a:pt x="15429" y="19310"/>
                    <a:pt x="21469" y="13534"/>
                    <a:pt x="21035" y="7886"/>
                  </a:cubicBezTo>
                  <a:cubicBezTo>
                    <a:pt x="20644" y="2927"/>
                    <a:pt x="15391" y="-277"/>
                    <a:pt x="8768" y="19"/>
                  </a:cubicBezTo>
                  <a:cubicBezTo>
                    <a:pt x="8762" y="19"/>
                    <a:pt x="8756" y="19"/>
                    <a:pt x="8756" y="23"/>
                  </a:cubicBezTo>
                  <a:cubicBezTo>
                    <a:pt x="8111" y="508"/>
                    <a:pt x="7509" y="997"/>
                    <a:pt x="6939" y="1491"/>
                  </a:cubicBezTo>
                  <a:cubicBezTo>
                    <a:pt x="6939" y="1496"/>
                    <a:pt x="6939" y="1501"/>
                    <a:pt x="6939" y="1501"/>
                  </a:cubicBezTo>
                  <a:cubicBezTo>
                    <a:pt x="6939" y="1510"/>
                    <a:pt x="6945" y="1515"/>
                    <a:pt x="6957" y="1515"/>
                  </a:cubicBezTo>
                  <a:cubicBezTo>
                    <a:pt x="10840" y="1150"/>
                    <a:pt x="13953" y="1736"/>
                    <a:pt x="15981" y="2941"/>
                  </a:cubicBezTo>
                  <a:cubicBezTo>
                    <a:pt x="15987" y="2946"/>
                    <a:pt x="15987" y="2951"/>
                    <a:pt x="15987" y="2955"/>
                  </a:cubicBezTo>
                  <a:lnTo>
                    <a:pt x="15987" y="2960"/>
                  </a:lnTo>
                  <a:cubicBezTo>
                    <a:pt x="8991" y="10306"/>
                    <a:pt x="9860" y="14489"/>
                    <a:pt x="11807" y="18017"/>
                  </a:cubicBezTo>
                  <a:cubicBezTo>
                    <a:pt x="11813" y="18017"/>
                    <a:pt x="11813" y="18017"/>
                    <a:pt x="11813" y="18022"/>
                  </a:cubicBezTo>
                  <a:cubicBezTo>
                    <a:pt x="11813" y="18026"/>
                    <a:pt x="11807" y="18031"/>
                    <a:pt x="11801" y="18031"/>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1" name="Shape 1417">
              <a:extLst>
                <a:ext uri="{FF2B5EF4-FFF2-40B4-BE49-F238E27FC236}">
                  <a16:creationId xmlns:a16="http://schemas.microsoft.com/office/drawing/2014/main" id="{D1DEB727-0E1A-864A-BA30-FA4F6760855C}"/>
                </a:ext>
              </a:extLst>
            </p:cNvPr>
            <p:cNvSpPr/>
            <p:nvPr/>
          </p:nvSpPr>
          <p:spPr>
            <a:xfrm>
              <a:off x="2410344" y="403537"/>
              <a:ext cx="344917" cy="440117"/>
            </a:xfrm>
            <a:custGeom>
              <a:avLst/>
              <a:gdLst/>
              <a:ahLst/>
              <a:cxnLst>
                <a:cxn ang="0">
                  <a:pos x="wd2" y="hd2"/>
                </a:cxn>
                <a:cxn ang="5400000">
                  <a:pos x="wd2" y="hd2"/>
                </a:cxn>
                <a:cxn ang="10800000">
                  <a:pos x="wd2" y="hd2"/>
                </a:cxn>
                <a:cxn ang="16200000">
                  <a:pos x="wd2" y="hd2"/>
                </a:cxn>
              </a:cxnLst>
              <a:rect l="0" t="0" r="r" b="b"/>
              <a:pathLst>
                <a:path w="21593" h="21581" extrusionOk="0">
                  <a:moveTo>
                    <a:pt x="14831" y="0"/>
                  </a:moveTo>
                  <a:cubicBezTo>
                    <a:pt x="18046" y="0"/>
                    <a:pt x="20428" y="550"/>
                    <a:pt x="21576" y="1062"/>
                  </a:cubicBezTo>
                  <a:cubicBezTo>
                    <a:pt x="21588" y="1072"/>
                    <a:pt x="21600" y="1081"/>
                    <a:pt x="21588" y="1091"/>
                  </a:cubicBezTo>
                  <a:lnTo>
                    <a:pt x="20488" y="5663"/>
                  </a:lnTo>
                  <a:cubicBezTo>
                    <a:pt x="20476" y="5673"/>
                    <a:pt x="20476" y="5682"/>
                    <a:pt x="20464" y="5692"/>
                  </a:cubicBezTo>
                  <a:cubicBezTo>
                    <a:pt x="20452" y="5692"/>
                    <a:pt x="20440" y="5692"/>
                    <a:pt x="20428" y="5692"/>
                  </a:cubicBezTo>
                  <a:cubicBezTo>
                    <a:pt x="19122" y="5132"/>
                    <a:pt x="16874" y="4534"/>
                    <a:pt x="14456" y="4534"/>
                  </a:cubicBezTo>
                  <a:cubicBezTo>
                    <a:pt x="12426" y="4534"/>
                    <a:pt x="11108" y="5208"/>
                    <a:pt x="11108" y="6318"/>
                  </a:cubicBezTo>
                  <a:cubicBezTo>
                    <a:pt x="11108" y="7124"/>
                    <a:pt x="12111" y="7836"/>
                    <a:pt x="14263" y="8661"/>
                  </a:cubicBezTo>
                  <a:cubicBezTo>
                    <a:pt x="17043" y="9752"/>
                    <a:pt x="20198" y="11374"/>
                    <a:pt x="20198" y="14286"/>
                  </a:cubicBezTo>
                  <a:cubicBezTo>
                    <a:pt x="20198" y="16202"/>
                    <a:pt x="19388" y="17796"/>
                    <a:pt x="17780" y="19039"/>
                  </a:cubicBezTo>
                  <a:cubicBezTo>
                    <a:pt x="15653" y="20699"/>
                    <a:pt x="12208" y="21600"/>
                    <a:pt x="8050" y="21581"/>
                  </a:cubicBezTo>
                  <a:cubicBezTo>
                    <a:pt x="4859" y="21534"/>
                    <a:pt x="1632" y="20889"/>
                    <a:pt x="12" y="19968"/>
                  </a:cubicBezTo>
                  <a:cubicBezTo>
                    <a:pt x="0" y="19959"/>
                    <a:pt x="0" y="19949"/>
                    <a:pt x="0" y="19940"/>
                  </a:cubicBezTo>
                  <a:lnTo>
                    <a:pt x="1112" y="15339"/>
                  </a:lnTo>
                  <a:cubicBezTo>
                    <a:pt x="1112" y="15330"/>
                    <a:pt x="1124" y="15320"/>
                    <a:pt x="1136" y="15311"/>
                  </a:cubicBezTo>
                  <a:cubicBezTo>
                    <a:pt x="1148" y="15311"/>
                    <a:pt x="1160" y="15311"/>
                    <a:pt x="1172" y="15320"/>
                  </a:cubicBezTo>
                  <a:cubicBezTo>
                    <a:pt x="2901" y="16164"/>
                    <a:pt x="6310" y="17085"/>
                    <a:pt x="8812" y="17085"/>
                  </a:cubicBezTo>
                  <a:cubicBezTo>
                    <a:pt x="10746" y="17085"/>
                    <a:pt x="12051" y="16383"/>
                    <a:pt x="12051" y="15263"/>
                  </a:cubicBezTo>
                  <a:cubicBezTo>
                    <a:pt x="12051" y="14239"/>
                    <a:pt x="11132" y="13527"/>
                    <a:pt x="8787" y="12626"/>
                  </a:cubicBezTo>
                  <a:cubicBezTo>
                    <a:pt x="5089" y="11184"/>
                    <a:pt x="3227" y="9344"/>
                    <a:pt x="3227" y="7162"/>
                  </a:cubicBezTo>
                  <a:cubicBezTo>
                    <a:pt x="3227" y="2893"/>
                    <a:pt x="7869" y="0"/>
                    <a:pt x="14831"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2" name="Shape 1418">
              <a:extLst>
                <a:ext uri="{FF2B5EF4-FFF2-40B4-BE49-F238E27FC236}">
                  <a16:creationId xmlns:a16="http://schemas.microsoft.com/office/drawing/2014/main" id="{C24C64A6-6172-9D44-9D58-538CDAB89AA0}"/>
                </a:ext>
              </a:extLst>
            </p:cNvPr>
            <p:cNvSpPr/>
            <p:nvPr/>
          </p:nvSpPr>
          <p:spPr>
            <a:xfrm>
              <a:off x="974903" y="402684"/>
              <a:ext cx="330539" cy="436237"/>
            </a:xfrm>
            <a:custGeom>
              <a:avLst/>
              <a:gdLst/>
              <a:ahLst/>
              <a:cxnLst>
                <a:cxn ang="0">
                  <a:pos x="wd2" y="hd2"/>
                </a:cxn>
                <a:cxn ang="5400000">
                  <a:pos x="wd2" y="hd2"/>
                </a:cxn>
                <a:cxn ang="10800000">
                  <a:pos x="wd2" y="hd2"/>
                </a:cxn>
                <a:cxn ang="16200000">
                  <a:pos x="wd2" y="hd2"/>
                </a:cxn>
              </a:cxnLst>
              <a:rect l="0" t="0" r="r" b="b"/>
              <a:pathLst>
                <a:path w="21600" h="21600" extrusionOk="0">
                  <a:moveTo>
                    <a:pt x="20059" y="0"/>
                  </a:moveTo>
                  <a:cubicBezTo>
                    <a:pt x="20539" y="0"/>
                    <a:pt x="21133" y="38"/>
                    <a:pt x="21562" y="96"/>
                  </a:cubicBezTo>
                  <a:cubicBezTo>
                    <a:pt x="21575" y="96"/>
                    <a:pt x="21587" y="105"/>
                    <a:pt x="21587" y="105"/>
                  </a:cubicBezTo>
                  <a:cubicBezTo>
                    <a:pt x="21600" y="115"/>
                    <a:pt x="21600" y="125"/>
                    <a:pt x="21600" y="134"/>
                  </a:cubicBezTo>
                  <a:lnTo>
                    <a:pt x="20021" y="6140"/>
                  </a:lnTo>
                  <a:cubicBezTo>
                    <a:pt x="20021" y="6150"/>
                    <a:pt x="20021" y="6159"/>
                    <a:pt x="20008" y="6159"/>
                  </a:cubicBezTo>
                  <a:cubicBezTo>
                    <a:pt x="19996" y="6169"/>
                    <a:pt x="19983" y="6169"/>
                    <a:pt x="19983" y="6169"/>
                  </a:cubicBezTo>
                  <a:cubicBezTo>
                    <a:pt x="19693" y="6121"/>
                    <a:pt x="19238" y="6073"/>
                    <a:pt x="18707" y="6073"/>
                  </a:cubicBezTo>
                  <a:cubicBezTo>
                    <a:pt x="13149" y="6073"/>
                    <a:pt x="10989" y="10182"/>
                    <a:pt x="10143" y="13583"/>
                  </a:cubicBezTo>
                  <a:lnTo>
                    <a:pt x="8173" y="21581"/>
                  </a:lnTo>
                  <a:cubicBezTo>
                    <a:pt x="8173" y="21590"/>
                    <a:pt x="8147" y="21600"/>
                    <a:pt x="8135" y="21600"/>
                  </a:cubicBezTo>
                  <a:lnTo>
                    <a:pt x="38" y="21600"/>
                  </a:lnTo>
                  <a:cubicBezTo>
                    <a:pt x="25" y="21600"/>
                    <a:pt x="13" y="21600"/>
                    <a:pt x="13" y="21590"/>
                  </a:cubicBezTo>
                  <a:cubicBezTo>
                    <a:pt x="0" y="21590"/>
                    <a:pt x="0" y="21581"/>
                    <a:pt x="0" y="21571"/>
                  </a:cubicBezTo>
                  <a:lnTo>
                    <a:pt x="5280" y="489"/>
                  </a:lnTo>
                  <a:cubicBezTo>
                    <a:pt x="5293" y="479"/>
                    <a:pt x="5305" y="469"/>
                    <a:pt x="5331" y="469"/>
                  </a:cubicBezTo>
                  <a:lnTo>
                    <a:pt x="12442" y="469"/>
                  </a:lnTo>
                  <a:cubicBezTo>
                    <a:pt x="12455" y="469"/>
                    <a:pt x="12467" y="469"/>
                    <a:pt x="12480" y="479"/>
                  </a:cubicBezTo>
                  <a:cubicBezTo>
                    <a:pt x="12480" y="479"/>
                    <a:pt x="12493" y="489"/>
                    <a:pt x="12493" y="498"/>
                  </a:cubicBezTo>
                  <a:lnTo>
                    <a:pt x="11583" y="4119"/>
                  </a:lnTo>
                  <a:cubicBezTo>
                    <a:pt x="11571" y="4148"/>
                    <a:pt x="11583" y="4176"/>
                    <a:pt x="11621" y="4195"/>
                  </a:cubicBezTo>
                  <a:cubicBezTo>
                    <a:pt x="11659" y="4205"/>
                    <a:pt x="11709" y="4195"/>
                    <a:pt x="11735" y="4167"/>
                  </a:cubicBezTo>
                  <a:cubicBezTo>
                    <a:pt x="13857" y="1494"/>
                    <a:pt x="16800" y="0"/>
                    <a:pt x="20059"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3" name="Shape 1419">
              <a:extLst>
                <a:ext uri="{FF2B5EF4-FFF2-40B4-BE49-F238E27FC236}">
                  <a16:creationId xmlns:a16="http://schemas.microsoft.com/office/drawing/2014/main" id="{6209BC8A-DAA1-D24B-9634-6A23D450CA18}"/>
                </a:ext>
              </a:extLst>
            </p:cNvPr>
            <p:cNvSpPr/>
            <p:nvPr/>
          </p:nvSpPr>
          <p:spPr>
            <a:xfrm>
              <a:off x="1261309" y="403537"/>
              <a:ext cx="401312" cy="440498"/>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30" y="7544"/>
                    <a:pt x="6698" y="10634"/>
                    <a:pt x="6698" y="13089"/>
                  </a:cubicBezTo>
                  <a:cubicBezTo>
                    <a:pt x="6698" y="15259"/>
                    <a:pt x="7569" y="16605"/>
                    <a:pt x="9074" y="16605"/>
                  </a:cubicBezTo>
                  <a:cubicBezTo>
                    <a:pt x="11481" y="16605"/>
                    <a:pt x="1356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70" y="21126"/>
                  </a:moveTo>
                  <a:cubicBezTo>
                    <a:pt x="12270" y="21117"/>
                    <a:pt x="12270" y="21107"/>
                    <a:pt x="12270" y="21107"/>
                  </a:cubicBezTo>
                  <a:lnTo>
                    <a:pt x="12823" y="18520"/>
                  </a:lnTo>
                  <a:cubicBezTo>
                    <a:pt x="12823" y="18472"/>
                    <a:pt x="12802" y="18444"/>
                    <a:pt x="12761" y="18434"/>
                  </a:cubicBezTo>
                  <a:cubicBezTo>
                    <a:pt x="12731" y="18434"/>
                    <a:pt x="12710" y="18453"/>
                    <a:pt x="12690" y="18472"/>
                  </a:cubicBezTo>
                  <a:cubicBezTo>
                    <a:pt x="11471" y="20387"/>
                    <a:pt x="9084" y="21600"/>
                    <a:pt x="6401" y="21600"/>
                  </a:cubicBezTo>
                  <a:cubicBezTo>
                    <a:pt x="1997" y="21600"/>
                    <a:pt x="0" y="17979"/>
                    <a:pt x="0" y="14359"/>
                  </a:cubicBezTo>
                  <a:cubicBezTo>
                    <a:pt x="0" y="10255"/>
                    <a:pt x="1741" y="6180"/>
                    <a:pt x="4670" y="3469"/>
                  </a:cubicBezTo>
                  <a:cubicBezTo>
                    <a:pt x="7118" y="1204"/>
                    <a:pt x="10283" y="0"/>
                    <a:pt x="13826" y="0"/>
                  </a:cubicBezTo>
                  <a:cubicBezTo>
                    <a:pt x="16510" y="9"/>
                    <a:pt x="18507" y="730"/>
                    <a:pt x="19746" y="2133"/>
                  </a:cubicBezTo>
                  <a:cubicBezTo>
                    <a:pt x="21600" y="4199"/>
                    <a:pt x="21446" y="7307"/>
                    <a:pt x="20985" y="9573"/>
                  </a:cubicBezTo>
                  <a:lnTo>
                    <a:pt x="18599" y="21117"/>
                  </a:lnTo>
                  <a:cubicBezTo>
                    <a:pt x="18599" y="21126"/>
                    <a:pt x="18579" y="21136"/>
                    <a:pt x="18568" y="21136"/>
                  </a:cubicBezTo>
                  <a:lnTo>
                    <a:pt x="12300" y="21136"/>
                  </a:lnTo>
                  <a:cubicBezTo>
                    <a:pt x="12290" y="21136"/>
                    <a:pt x="12280" y="21136"/>
                    <a:pt x="12270" y="21126"/>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4" name="Shape 1420">
              <a:extLst>
                <a:ext uri="{FF2B5EF4-FFF2-40B4-BE49-F238E27FC236}">
                  <a16:creationId xmlns:a16="http://schemas.microsoft.com/office/drawing/2014/main" id="{4B5EC30F-95A6-EA48-B3A4-E40AC62BB2B7}"/>
                </a:ext>
              </a:extLst>
            </p:cNvPr>
            <p:cNvSpPr/>
            <p:nvPr/>
          </p:nvSpPr>
          <p:spPr>
            <a:xfrm>
              <a:off x="2714651" y="403537"/>
              <a:ext cx="469480" cy="566653"/>
            </a:xfrm>
            <a:custGeom>
              <a:avLst/>
              <a:gdLst/>
              <a:ahLst/>
              <a:cxnLst>
                <a:cxn ang="0">
                  <a:pos x="wd2" y="hd2"/>
                </a:cxn>
                <a:cxn ang="5400000">
                  <a:pos x="wd2" y="hd2"/>
                </a:cxn>
                <a:cxn ang="10800000">
                  <a:pos x="wd2" y="hd2"/>
                </a:cxn>
                <a:cxn ang="16200000">
                  <a:pos x="wd2" y="hd2"/>
                </a:cxn>
              </a:cxnLst>
              <a:rect l="0" t="0" r="r" b="b"/>
              <a:pathLst>
                <a:path w="21600" h="21600" extrusionOk="0">
                  <a:moveTo>
                    <a:pt x="10364" y="13181"/>
                  </a:moveTo>
                  <a:cubicBezTo>
                    <a:pt x="13389" y="13181"/>
                    <a:pt x="15613" y="9620"/>
                    <a:pt x="15613" y="6487"/>
                  </a:cubicBezTo>
                  <a:cubicBezTo>
                    <a:pt x="15613" y="5728"/>
                    <a:pt x="15399" y="3885"/>
                    <a:pt x="13282" y="3885"/>
                  </a:cubicBezTo>
                  <a:cubicBezTo>
                    <a:pt x="11138" y="3885"/>
                    <a:pt x="9332" y="5912"/>
                    <a:pt x="8629" y="8986"/>
                  </a:cubicBezTo>
                  <a:cubicBezTo>
                    <a:pt x="8389" y="10026"/>
                    <a:pt x="7713" y="13181"/>
                    <a:pt x="10364" y="13181"/>
                  </a:cubicBezTo>
                  <a:close/>
                  <a:moveTo>
                    <a:pt x="15319" y="0"/>
                  </a:moveTo>
                  <a:cubicBezTo>
                    <a:pt x="19127" y="0"/>
                    <a:pt x="21600" y="2396"/>
                    <a:pt x="21600" y="6126"/>
                  </a:cubicBezTo>
                  <a:cubicBezTo>
                    <a:pt x="21600" y="10033"/>
                    <a:pt x="19331" y="14044"/>
                    <a:pt x="15248" y="15850"/>
                  </a:cubicBezTo>
                  <a:cubicBezTo>
                    <a:pt x="11521" y="17494"/>
                    <a:pt x="8193" y="16771"/>
                    <a:pt x="7153" y="15489"/>
                  </a:cubicBezTo>
                  <a:cubicBezTo>
                    <a:pt x="7153" y="15481"/>
                    <a:pt x="7144" y="15481"/>
                    <a:pt x="7144" y="15489"/>
                  </a:cubicBezTo>
                  <a:lnTo>
                    <a:pt x="5756" y="21578"/>
                  </a:lnTo>
                  <a:cubicBezTo>
                    <a:pt x="5756" y="21593"/>
                    <a:pt x="5738" y="21600"/>
                    <a:pt x="5729" y="21600"/>
                  </a:cubicBezTo>
                  <a:lnTo>
                    <a:pt x="27" y="21600"/>
                  </a:lnTo>
                  <a:cubicBezTo>
                    <a:pt x="18" y="21600"/>
                    <a:pt x="9" y="21600"/>
                    <a:pt x="0" y="21593"/>
                  </a:cubicBezTo>
                  <a:cubicBezTo>
                    <a:pt x="0" y="21585"/>
                    <a:pt x="0" y="21578"/>
                    <a:pt x="0" y="21571"/>
                  </a:cubicBezTo>
                  <a:lnTo>
                    <a:pt x="4893" y="251"/>
                  </a:lnTo>
                  <a:cubicBezTo>
                    <a:pt x="4893" y="236"/>
                    <a:pt x="4911" y="229"/>
                    <a:pt x="4920" y="229"/>
                  </a:cubicBezTo>
                  <a:lnTo>
                    <a:pt x="9937" y="229"/>
                  </a:lnTo>
                  <a:cubicBezTo>
                    <a:pt x="9946" y="229"/>
                    <a:pt x="9955" y="236"/>
                    <a:pt x="9955" y="243"/>
                  </a:cubicBezTo>
                  <a:cubicBezTo>
                    <a:pt x="9964" y="243"/>
                    <a:pt x="9964" y="251"/>
                    <a:pt x="9964" y="258"/>
                  </a:cubicBezTo>
                  <a:lnTo>
                    <a:pt x="9466" y="2433"/>
                  </a:lnTo>
                  <a:cubicBezTo>
                    <a:pt x="9457" y="2455"/>
                    <a:pt x="9466" y="2484"/>
                    <a:pt x="9492" y="2492"/>
                  </a:cubicBezTo>
                  <a:cubicBezTo>
                    <a:pt x="9519" y="2499"/>
                    <a:pt x="9546" y="2492"/>
                    <a:pt x="9572" y="2470"/>
                  </a:cubicBezTo>
                  <a:lnTo>
                    <a:pt x="9599" y="2448"/>
                  </a:lnTo>
                  <a:cubicBezTo>
                    <a:pt x="11058" y="885"/>
                    <a:pt x="13140" y="0"/>
                    <a:pt x="15319" y="0"/>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5" name="Shape 1421">
              <a:extLst>
                <a:ext uri="{FF2B5EF4-FFF2-40B4-BE49-F238E27FC236}">
                  <a16:creationId xmlns:a16="http://schemas.microsoft.com/office/drawing/2014/main" id="{DD426AAF-C22A-2844-AD7E-48CA52154CC5}"/>
                </a:ext>
              </a:extLst>
            </p:cNvPr>
            <p:cNvSpPr/>
            <p:nvPr/>
          </p:nvSpPr>
          <p:spPr>
            <a:xfrm>
              <a:off x="2010676" y="264596"/>
              <a:ext cx="470225" cy="570063"/>
            </a:xfrm>
            <a:custGeom>
              <a:avLst/>
              <a:gdLst/>
              <a:ahLst/>
              <a:cxnLst>
                <a:cxn ang="0">
                  <a:pos x="wd2" y="hd2"/>
                </a:cxn>
                <a:cxn ang="5400000">
                  <a:pos x="wd2" y="hd2"/>
                </a:cxn>
                <a:cxn ang="10800000">
                  <a:pos x="wd2" y="hd2"/>
                </a:cxn>
                <a:cxn ang="16200000">
                  <a:pos x="wd2" y="hd2"/>
                </a:cxn>
              </a:cxnLst>
              <a:rect l="0" t="0" r="r" b="b"/>
              <a:pathLst>
                <a:path w="21595" h="21600" extrusionOk="0">
                  <a:moveTo>
                    <a:pt x="4995" y="0"/>
                  </a:moveTo>
                  <a:lnTo>
                    <a:pt x="10635" y="0"/>
                  </a:lnTo>
                  <a:cubicBezTo>
                    <a:pt x="10644" y="0"/>
                    <a:pt x="10653" y="7"/>
                    <a:pt x="10662" y="7"/>
                  </a:cubicBezTo>
                  <a:cubicBezTo>
                    <a:pt x="10671" y="15"/>
                    <a:pt x="10671" y="22"/>
                    <a:pt x="10671" y="29"/>
                  </a:cubicBezTo>
                  <a:lnTo>
                    <a:pt x="7731" y="12827"/>
                  </a:lnTo>
                  <a:cubicBezTo>
                    <a:pt x="7722" y="12834"/>
                    <a:pt x="7731" y="12849"/>
                    <a:pt x="7740" y="12849"/>
                  </a:cubicBezTo>
                  <a:cubicBezTo>
                    <a:pt x="7749" y="12856"/>
                    <a:pt x="7757" y="12849"/>
                    <a:pt x="7766" y="12841"/>
                  </a:cubicBezTo>
                  <a:lnTo>
                    <a:pt x="15342" y="5622"/>
                  </a:lnTo>
                  <a:cubicBezTo>
                    <a:pt x="15351" y="5614"/>
                    <a:pt x="15360" y="5614"/>
                    <a:pt x="15369" y="5614"/>
                  </a:cubicBezTo>
                  <a:lnTo>
                    <a:pt x="21568" y="5614"/>
                  </a:lnTo>
                  <a:cubicBezTo>
                    <a:pt x="21577" y="5614"/>
                    <a:pt x="21586" y="5622"/>
                    <a:pt x="21595" y="5629"/>
                  </a:cubicBezTo>
                  <a:lnTo>
                    <a:pt x="21595" y="5636"/>
                  </a:lnTo>
                  <a:cubicBezTo>
                    <a:pt x="21595" y="5644"/>
                    <a:pt x="21595" y="5651"/>
                    <a:pt x="21586" y="5651"/>
                  </a:cubicBezTo>
                  <a:lnTo>
                    <a:pt x="13708" y="12973"/>
                  </a:lnTo>
                  <a:lnTo>
                    <a:pt x="18513" y="21571"/>
                  </a:lnTo>
                  <a:cubicBezTo>
                    <a:pt x="18513" y="21571"/>
                    <a:pt x="18513" y="21571"/>
                    <a:pt x="18513" y="21578"/>
                  </a:cubicBezTo>
                  <a:cubicBezTo>
                    <a:pt x="18513" y="21585"/>
                    <a:pt x="18513" y="21585"/>
                    <a:pt x="18513" y="21593"/>
                  </a:cubicBezTo>
                  <a:cubicBezTo>
                    <a:pt x="18504" y="21600"/>
                    <a:pt x="18495" y="21600"/>
                    <a:pt x="18486" y="21600"/>
                  </a:cubicBezTo>
                  <a:lnTo>
                    <a:pt x="12367" y="21600"/>
                  </a:lnTo>
                  <a:cubicBezTo>
                    <a:pt x="12358" y="21600"/>
                    <a:pt x="12349" y="21593"/>
                    <a:pt x="12340" y="21585"/>
                  </a:cubicBezTo>
                  <a:lnTo>
                    <a:pt x="7704" y="13090"/>
                  </a:lnTo>
                  <a:cubicBezTo>
                    <a:pt x="7704" y="13083"/>
                    <a:pt x="7695" y="13083"/>
                    <a:pt x="7686" y="13083"/>
                  </a:cubicBezTo>
                  <a:cubicBezTo>
                    <a:pt x="7678" y="13083"/>
                    <a:pt x="7669" y="13083"/>
                    <a:pt x="7669" y="13090"/>
                  </a:cubicBezTo>
                  <a:lnTo>
                    <a:pt x="5706" y="21578"/>
                  </a:lnTo>
                  <a:cubicBezTo>
                    <a:pt x="5706" y="21593"/>
                    <a:pt x="5697" y="21600"/>
                    <a:pt x="5679" y="21600"/>
                  </a:cubicBezTo>
                  <a:lnTo>
                    <a:pt x="31" y="21600"/>
                  </a:lnTo>
                  <a:cubicBezTo>
                    <a:pt x="22" y="21600"/>
                    <a:pt x="13" y="21600"/>
                    <a:pt x="4" y="21593"/>
                  </a:cubicBezTo>
                  <a:cubicBezTo>
                    <a:pt x="4" y="21585"/>
                    <a:pt x="-5" y="21578"/>
                    <a:pt x="4" y="21571"/>
                  </a:cubicBezTo>
                  <a:lnTo>
                    <a:pt x="4969" y="22"/>
                  </a:lnTo>
                  <a:cubicBezTo>
                    <a:pt x="4969" y="7"/>
                    <a:pt x="4978" y="0"/>
                    <a:pt x="4995"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6" name="Shape 1422">
              <a:extLst>
                <a:ext uri="{FF2B5EF4-FFF2-40B4-BE49-F238E27FC236}">
                  <a16:creationId xmlns:a16="http://schemas.microsoft.com/office/drawing/2014/main" id="{4AB40076-B08F-9E41-833B-D5C076089C07}"/>
                </a:ext>
              </a:extLst>
            </p:cNvPr>
            <p:cNvSpPr/>
            <p:nvPr/>
          </p:nvSpPr>
          <p:spPr>
            <a:xfrm>
              <a:off x="3947222" y="403537"/>
              <a:ext cx="392764" cy="439646"/>
            </a:xfrm>
            <a:custGeom>
              <a:avLst/>
              <a:gdLst/>
              <a:ahLst/>
              <a:cxnLst>
                <a:cxn ang="0">
                  <a:pos x="wd2" y="hd2"/>
                </a:cxn>
                <a:cxn ang="5400000">
                  <a:pos x="wd2" y="hd2"/>
                </a:cxn>
                <a:cxn ang="10800000">
                  <a:pos x="wd2" y="hd2"/>
                </a:cxn>
                <a:cxn ang="16200000">
                  <a:pos x="wd2" y="hd2"/>
                </a:cxn>
              </a:cxnLst>
              <a:rect l="0" t="0" r="r" b="b"/>
              <a:pathLst>
                <a:path w="21600" h="21600" extrusionOk="0">
                  <a:moveTo>
                    <a:pt x="15144" y="6247"/>
                  </a:moveTo>
                  <a:cubicBezTo>
                    <a:pt x="15144" y="5175"/>
                    <a:pt x="14155" y="4500"/>
                    <a:pt x="12666" y="4500"/>
                  </a:cubicBezTo>
                  <a:cubicBezTo>
                    <a:pt x="9731" y="4500"/>
                    <a:pt x="7849" y="6627"/>
                    <a:pt x="7296" y="8621"/>
                  </a:cubicBezTo>
                  <a:lnTo>
                    <a:pt x="7274" y="8697"/>
                  </a:lnTo>
                  <a:cubicBezTo>
                    <a:pt x="7274" y="8697"/>
                    <a:pt x="7274" y="8697"/>
                    <a:pt x="7274" y="8706"/>
                  </a:cubicBezTo>
                  <a:cubicBezTo>
                    <a:pt x="7274" y="8706"/>
                    <a:pt x="7274" y="8706"/>
                    <a:pt x="7285" y="8706"/>
                  </a:cubicBezTo>
                  <a:lnTo>
                    <a:pt x="7360" y="8706"/>
                  </a:lnTo>
                  <a:cubicBezTo>
                    <a:pt x="11348" y="8725"/>
                    <a:pt x="13592" y="8365"/>
                    <a:pt x="14581" y="7491"/>
                  </a:cubicBezTo>
                  <a:cubicBezTo>
                    <a:pt x="14964" y="7159"/>
                    <a:pt x="15144" y="6741"/>
                    <a:pt x="15144" y="6247"/>
                  </a:cubicBezTo>
                  <a:close/>
                  <a:moveTo>
                    <a:pt x="13517" y="0"/>
                  </a:moveTo>
                  <a:cubicBezTo>
                    <a:pt x="18367" y="0"/>
                    <a:pt x="21600" y="2516"/>
                    <a:pt x="21600" y="6247"/>
                  </a:cubicBezTo>
                  <a:cubicBezTo>
                    <a:pt x="21600" y="7966"/>
                    <a:pt x="20973" y="9381"/>
                    <a:pt x="19739" y="10463"/>
                  </a:cubicBezTo>
                  <a:cubicBezTo>
                    <a:pt x="17463" y="12428"/>
                    <a:pt x="13209" y="13330"/>
                    <a:pt x="6679" y="13197"/>
                  </a:cubicBezTo>
                  <a:lnTo>
                    <a:pt x="6604" y="13197"/>
                  </a:lnTo>
                  <a:cubicBezTo>
                    <a:pt x="6604" y="13188"/>
                    <a:pt x="6604" y="13197"/>
                    <a:pt x="6604" y="13197"/>
                  </a:cubicBezTo>
                  <a:lnTo>
                    <a:pt x="6604" y="13264"/>
                  </a:lnTo>
                  <a:cubicBezTo>
                    <a:pt x="6636" y="13862"/>
                    <a:pt x="6860" y="14707"/>
                    <a:pt x="7306" y="15258"/>
                  </a:cubicBezTo>
                  <a:cubicBezTo>
                    <a:pt x="8189" y="16255"/>
                    <a:pt x="9774" y="16805"/>
                    <a:pt x="11720" y="16805"/>
                  </a:cubicBezTo>
                  <a:cubicBezTo>
                    <a:pt x="14581" y="16805"/>
                    <a:pt x="17059" y="16188"/>
                    <a:pt x="19749" y="14802"/>
                  </a:cubicBezTo>
                  <a:cubicBezTo>
                    <a:pt x="19760" y="14792"/>
                    <a:pt x="19771" y="14792"/>
                    <a:pt x="19781" y="14802"/>
                  </a:cubicBezTo>
                  <a:cubicBezTo>
                    <a:pt x="19792" y="14811"/>
                    <a:pt x="19803" y="14821"/>
                    <a:pt x="19803" y="14830"/>
                  </a:cubicBezTo>
                  <a:lnTo>
                    <a:pt x="18718" y="19929"/>
                  </a:lnTo>
                  <a:cubicBezTo>
                    <a:pt x="18707" y="19938"/>
                    <a:pt x="18707" y="19948"/>
                    <a:pt x="18697" y="19948"/>
                  </a:cubicBezTo>
                  <a:cubicBezTo>
                    <a:pt x="15421" y="21439"/>
                    <a:pt x="11571" y="21600"/>
                    <a:pt x="10071" y="21600"/>
                  </a:cubicBezTo>
                  <a:cubicBezTo>
                    <a:pt x="3658" y="21600"/>
                    <a:pt x="0" y="18419"/>
                    <a:pt x="0" y="12865"/>
                  </a:cubicBezTo>
                  <a:cubicBezTo>
                    <a:pt x="0" y="9675"/>
                    <a:pt x="1319" y="6466"/>
                    <a:pt x="3616" y="4073"/>
                  </a:cubicBezTo>
                  <a:cubicBezTo>
                    <a:pt x="6126" y="1443"/>
                    <a:pt x="9646" y="0"/>
                    <a:pt x="13517" y="0"/>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7" name="Shape 1423">
              <a:extLst>
                <a:ext uri="{FF2B5EF4-FFF2-40B4-BE49-F238E27FC236}">
                  <a16:creationId xmlns:a16="http://schemas.microsoft.com/office/drawing/2014/main" id="{0DED79DD-D416-5D4A-B05D-22DA3D50A43A}"/>
                </a:ext>
              </a:extLst>
            </p:cNvPr>
            <p:cNvSpPr/>
            <p:nvPr/>
          </p:nvSpPr>
          <p:spPr>
            <a:xfrm>
              <a:off x="4333276" y="735120"/>
              <a:ext cx="109081" cy="108915"/>
            </a:xfrm>
            <a:custGeom>
              <a:avLst/>
              <a:gdLst/>
              <a:ahLst/>
              <a:cxnLst>
                <a:cxn ang="0">
                  <a:pos x="wd2" y="hd2"/>
                </a:cxn>
                <a:cxn ang="5400000">
                  <a:pos x="wd2" y="hd2"/>
                </a:cxn>
                <a:cxn ang="10800000">
                  <a:pos x="wd2" y="hd2"/>
                </a:cxn>
                <a:cxn ang="16200000">
                  <a:pos x="wd2" y="hd2"/>
                </a:cxn>
              </a:cxnLst>
              <a:rect l="0" t="0" r="r" b="b"/>
              <a:pathLst>
                <a:path w="20663" h="21600" extrusionOk="0">
                  <a:moveTo>
                    <a:pt x="1428" y="10953"/>
                  </a:moveTo>
                  <a:cubicBezTo>
                    <a:pt x="990" y="16047"/>
                    <a:pt x="4530" y="20145"/>
                    <a:pt x="9382" y="20145"/>
                  </a:cubicBezTo>
                  <a:cubicBezTo>
                    <a:pt x="14345" y="20145"/>
                    <a:pt x="18759" y="15894"/>
                    <a:pt x="19234" y="10685"/>
                  </a:cubicBezTo>
                  <a:cubicBezTo>
                    <a:pt x="19672" y="5553"/>
                    <a:pt x="16096" y="1455"/>
                    <a:pt x="11243" y="1455"/>
                  </a:cubicBezTo>
                  <a:cubicBezTo>
                    <a:pt x="6281" y="1455"/>
                    <a:pt x="1866" y="5706"/>
                    <a:pt x="1428" y="10953"/>
                  </a:cubicBezTo>
                  <a:close/>
                  <a:moveTo>
                    <a:pt x="42" y="10800"/>
                  </a:moveTo>
                  <a:cubicBezTo>
                    <a:pt x="553" y="4826"/>
                    <a:pt x="5551" y="0"/>
                    <a:pt x="11243" y="0"/>
                  </a:cubicBezTo>
                  <a:cubicBezTo>
                    <a:pt x="16935" y="0"/>
                    <a:pt x="21131" y="4826"/>
                    <a:pt x="20620" y="10800"/>
                  </a:cubicBezTo>
                  <a:cubicBezTo>
                    <a:pt x="20109" y="16774"/>
                    <a:pt x="15074" y="21600"/>
                    <a:pt x="9382" y="21600"/>
                  </a:cubicBezTo>
                  <a:cubicBezTo>
                    <a:pt x="3727" y="21600"/>
                    <a:pt x="-469" y="16774"/>
                    <a:pt x="42" y="10800"/>
                  </a:cubicBezTo>
                  <a:close/>
                  <a:moveTo>
                    <a:pt x="8069" y="4443"/>
                  </a:moveTo>
                  <a:cubicBezTo>
                    <a:pt x="8069" y="4404"/>
                    <a:pt x="8105" y="4404"/>
                    <a:pt x="8105" y="4404"/>
                  </a:cubicBezTo>
                  <a:lnTo>
                    <a:pt x="10732" y="4404"/>
                  </a:lnTo>
                  <a:cubicBezTo>
                    <a:pt x="11389" y="4404"/>
                    <a:pt x="11827" y="4404"/>
                    <a:pt x="12155" y="4443"/>
                  </a:cubicBezTo>
                  <a:cubicBezTo>
                    <a:pt x="12593" y="4481"/>
                    <a:pt x="12958" y="4557"/>
                    <a:pt x="13286" y="4672"/>
                  </a:cubicBezTo>
                  <a:cubicBezTo>
                    <a:pt x="14600" y="5132"/>
                    <a:pt x="15366" y="6204"/>
                    <a:pt x="15366" y="7621"/>
                  </a:cubicBezTo>
                  <a:cubicBezTo>
                    <a:pt x="15366" y="7851"/>
                    <a:pt x="15330" y="8081"/>
                    <a:pt x="15293" y="8349"/>
                  </a:cubicBezTo>
                  <a:cubicBezTo>
                    <a:pt x="14965" y="10034"/>
                    <a:pt x="13943" y="11451"/>
                    <a:pt x="12082" y="11987"/>
                  </a:cubicBezTo>
                  <a:lnTo>
                    <a:pt x="13724" y="17119"/>
                  </a:lnTo>
                  <a:lnTo>
                    <a:pt x="13724" y="17157"/>
                  </a:lnTo>
                  <a:lnTo>
                    <a:pt x="12009" y="17157"/>
                  </a:lnTo>
                  <a:cubicBezTo>
                    <a:pt x="11973" y="17157"/>
                    <a:pt x="11973" y="17157"/>
                    <a:pt x="11936" y="17157"/>
                  </a:cubicBezTo>
                  <a:lnTo>
                    <a:pt x="10367" y="12255"/>
                  </a:lnTo>
                  <a:lnTo>
                    <a:pt x="9346" y="12294"/>
                  </a:lnTo>
                  <a:lnTo>
                    <a:pt x="8178" y="12294"/>
                  </a:lnTo>
                  <a:lnTo>
                    <a:pt x="7303" y="17119"/>
                  </a:lnTo>
                  <a:cubicBezTo>
                    <a:pt x="7303" y="17157"/>
                    <a:pt x="7266" y="17157"/>
                    <a:pt x="7230" y="17157"/>
                  </a:cubicBezTo>
                  <a:lnTo>
                    <a:pt x="5843" y="17157"/>
                  </a:lnTo>
                  <a:cubicBezTo>
                    <a:pt x="5843" y="17157"/>
                    <a:pt x="5843" y="17157"/>
                    <a:pt x="5807" y="17157"/>
                  </a:cubicBezTo>
                  <a:lnTo>
                    <a:pt x="5807" y="17119"/>
                  </a:lnTo>
                  <a:lnTo>
                    <a:pt x="6682" y="12217"/>
                  </a:lnTo>
                  <a:lnTo>
                    <a:pt x="6682" y="12140"/>
                  </a:lnTo>
                  <a:lnTo>
                    <a:pt x="7376" y="8311"/>
                  </a:lnTo>
                  <a:lnTo>
                    <a:pt x="8069" y="4443"/>
                  </a:lnTo>
                  <a:close/>
                  <a:moveTo>
                    <a:pt x="10440" y="5936"/>
                  </a:moveTo>
                  <a:lnTo>
                    <a:pt x="9309" y="5936"/>
                  </a:lnTo>
                  <a:lnTo>
                    <a:pt x="8872" y="8349"/>
                  </a:lnTo>
                  <a:lnTo>
                    <a:pt x="8434" y="10723"/>
                  </a:lnTo>
                  <a:lnTo>
                    <a:pt x="9674" y="10723"/>
                  </a:lnTo>
                  <a:cubicBezTo>
                    <a:pt x="10258" y="10723"/>
                    <a:pt x="10623" y="10685"/>
                    <a:pt x="10951" y="10685"/>
                  </a:cubicBezTo>
                  <a:cubicBezTo>
                    <a:pt x="11280" y="10647"/>
                    <a:pt x="11499" y="10609"/>
                    <a:pt x="11790" y="10532"/>
                  </a:cubicBezTo>
                  <a:cubicBezTo>
                    <a:pt x="12849" y="10187"/>
                    <a:pt x="13615" y="9383"/>
                    <a:pt x="13797" y="8311"/>
                  </a:cubicBezTo>
                  <a:cubicBezTo>
                    <a:pt x="13980" y="7277"/>
                    <a:pt x="13542" y="6472"/>
                    <a:pt x="12593" y="6166"/>
                  </a:cubicBezTo>
                  <a:cubicBezTo>
                    <a:pt x="12338" y="6051"/>
                    <a:pt x="12119" y="6013"/>
                    <a:pt x="11790" y="5974"/>
                  </a:cubicBezTo>
                  <a:cubicBezTo>
                    <a:pt x="11499" y="5974"/>
                    <a:pt x="11134" y="5974"/>
                    <a:pt x="10550" y="5974"/>
                  </a:cubicBezTo>
                  <a:lnTo>
                    <a:pt x="10440" y="5974"/>
                  </a:lnTo>
                  <a:lnTo>
                    <a:pt x="10440" y="5936"/>
                  </a:ln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8" name="Shape 1424">
              <a:extLst>
                <a:ext uri="{FF2B5EF4-FFF2-40B4-BE49-F238E27FC236}">
                  <a16:creationId xmlns:a16="http://schemas.microsoft.com/office/drawing/2014/main" id="{1292BD0C-B79D-CF4F-8F60-1507DB84FE87}"/>
                </a:ext>
              </a:extLst>
            </p:cNvPr>
            <p:cNvSpPr/>
            <p:nvPr/>
          </p:nvSpPr>
          <p:spPr>
            <a:xfrm>
              <a:off x="3192847" y="403537"/>
              <a:ext cx="401322" cy="440498"/>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40" y="7544"/>
                    <a:pt x="6698" y="10634"/>
                    <a:pt x="6698" y="13089"/>
                  </a:cubicBezTo>
                  <a:cubicBezTo>
                    <a:pt x="6698" y="15259"/>
                    <a:pt x="7569" y="16605"/>
                    <a:pt x="9074" y="16605"/>
                  </a:cubicBezTo>
                  <a:cubicBezTo>
                    <a:pt x="11491" y="16605"/>
                    <a:pt x="1357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80" y="21126"/>
                  </a:moveTo>
                  <a:cubicBezTo>
                    <a:pt x="12270" y="21117"/>
                    <a:pt x="12270" y="21107"/>
                    <a:pt x="12270" y="21107"/>
                  </a:cubicBezTo>
                  <a:lnTo>
                    <a:pt x="12823" y="18520"/>
                  </a:lnTo>
                  <a:cubicBezTo>
                    <a:pt x="12833" y="18472"/>
                    <a:pt x="12802" y="18444"/>
                    <a:pt x="12772" y="18434"/>
                  </a:cubicBezTo>
                  <a:cubicBezTo>
                    <a:pt x="12741" y="18434"/>
                    <a:pt x="12710" y="18453"/>
                    <a:pt x="12700" y="18472"/>
                  </a:cubicBezTo>
                  <a:cubicBezTo>
                    <a:pt x="11471" y="20387"/>
                    <a:pt x="9084" y="21600"/>
                    <a:pt x="6401" y="21600"/>
                  </a:cubicBezTo>
                  <a:cubicBezTo>
                    <a:pt x="1997" y="21600"/>
                    <a:pt x="10" y="17979"/>
                    <a:pt x="0" y="14359"/>
                  </a:cubicBezTo>
                  <a:cubicBezTo>
                    <a:pt x="0" y="10255"/>
                    <a:pt x="1751" y="6180"/>
                    <a:pt x="4670" y="3469"/>
                  </a:cubicBezTo>
                  <a:cubicBezTo>
                    <a:pt x="7128" y="1204"/>
                    <a:pt x="10293" y="0"/>
                    <a:pt x="13826" y="0"/>
                  </a:cubicBezTo>
                  <a:cubicBezTo>
                    <a:pt x="16520" y="9"/>
                    <a:pt x="18507" y="730"/>
                    <a:pt x="19756" y="2133"/>
                  </a:cubicBezTo>
                  <a:cubicBezTo>
                    <a:pt x="21600" y="4199"/>
                    <a:pt x="21446" y="7307"/>
                    <a:pt x="20985" y="9573"/>
                  </a:cubicBezTo>
                  <a:lnTo>
                    <a:pt x="18599" y="21117"/>
                  </a:lnTo>
                  <a:cubicBezTo>
                    <a:pt x="18599" y="21126"/>
                    <a:pt x="18589" y="21136"/>
                    <a:pt x="18568" y="21136"/>
                  </a:cubicBezTo>
                  <a:lnTo>
                    <a:pt x="12300" y="21136"/>
                  </a:lnTo>
                  <a:cubicBezTo>
                    <a:pt x="12290" y="21136"/>
                    <a:pt x="12280" y="21136"/>
                    <a:pt x="12280" y="21126"/>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19" name="Shape 1425">
              <a:extLst>
                <a:ext uri="{FF2B5EF4-FFF2-40B4-BE49-F238E27FC236}">
                  <a16:creationId xmlns:a16="http://schemas.microsoft.com/office/drawing/2014/main" id="{846BAB26-00A0-054B-BA1D-28778B0B2111}"/>
                </a:ext>
              </a:extLst>
            </p:cNvPr>
            <p:cNvSpPr/>
            <p:nvPr/>
          </p:nvSpPr>
          <p:spPr>
            <a:xfrm>
              <a:off x="3609671" y="404389"/>
              <a:ext cx="362078" cy="438794"/>
            </a:xfrm>
            <a:custGeom>
              <a:avLst/>
              <a:gdLst/>
              <a:ahLst/>
              <a:cxnLst>
                <a:cxn ang="0">
                  <a:pos x="wd2" y="hd2"/>
                </a:cxn>
                <a:cxn ang="5400000">
                  <a:pos x="wd2" y="hd2"/>
                </a:cxn>
                <a:cxn ang="10800000">
                  <a:pos x="wd2" y="hd2"/>
                </a:cxn>
                <a:cxn ang="16200000">
                  <a:pos x="wd2" y="hd2"/>
                </a:cxn>
              </a:cxnLst>
              <a:rect l="0" t="0" r="r" b="b"/>
              <a:pathLst>
                <a:path w="21600" h="21600" extrusionOk="0">
                  <a:moveTo>
                    <a:pt x="16416" y="0"/>
                  </a:moveTo>
                  <a:cubicBezTo>
                    <a:pt x="18310" y="0"/>
                    <a:pt x="20238" y="266"/>
                    <a:pt x="21577" y="723"/>
                  </a:cubicBezTo>
                  <a:cubicBezTo>
                    <a:pt x="21588" y="723"/>
                    <a:pt x="21600" y="742"/>
                    <a:pt x="21600" y="752"/>
                  </a:cubicBezTo>
                  <a:lnTo>
                    <a:pt x="20457" y="5700"/>
                  </a:lnTo>
                  <a:cubicBezTo>
                    <a:pt x="20446" y="5709"/>
                    <a:pt x="20446" y="5709"/>
                    <a:pt x="20434" y="5719"/>
                  </a:cubicBezTo>
                  <a:cubicBezTo>
                    <a:pt x="20422" y="5719"/>
                    <a:pt x="20411" y="5719"/>
                    <a:pt x="20399" y="5719"/>
                  </a:cubicBezTo>
                  <a:cubicBezTo>
                    <a:pt x="19245" y="5186"/>
                    <a:pt x="17906" y="4929"/>
                    <a:pt x="16313" y="4929"/>
                  </a:cubicBezTo>
                  <a:cubicBezTo>
                    <a:pt x="11002" y="4929"/>
                    <a:pt x="7827" y="8754"/>
                    <a:pt x="7827" y="12427"/>
                  </a:cubicBezTo>
                  <a:cubicBezTo>
                    <a:pt x="7827" y="15548"/>
                    <a:pt x="10356" y="16671"/>
                    <a:pt x="12722" y="16671"/>
                  </a:cubicBezTo>
                  <a:cubicBezTo>
                    <a:pt x="14835" y="16671"/>
                    <a:pt x="16624" y="16290"/>
                    <a:pt x="18910" y="15367"/>
                  </a:cubicBezTo>
                  <a:cubicBezTo>
                    <a:pt x="18922" y="15358"/>
                    <a:pt x="18933" y="15358"/>
                    <a:pt x="18945" y="15367"/>
                  </a:cubicBezTo>
                  <a:cubicBezTo>
                    <a:pt x="18956" y="15377"/>
                    <a:pt x="18968" y="15386"/>
                    <a:pt x="18956" y="15396"/>
                  </a:cubicBezTo>
                  <a:lnTo>
                    <a:pt x="17790" y="20477"/>
                  </a:lnTo>
                  <a:cubicBezTo>
                    <a:pt x="17790" y="20477"/>
                    <a:pt x="17779" y="20487"/>
                    <a:pt x="17767" y="20496"/>
                  </a:cubicBezTo>
                  <a:cubicBezTo>
                    <a:pt x="16047" y="21181"/>
                    <a:pt x="13369" y="21600"/>
                    <a:pt x="10621" y="21600"/>
                  </a:cubicBezTo>
                  <a:cubicBezTo>
                    <a:pt x="4156" y="21600"/>
                    <a:pt x="0" y="18260"/>
                    <a:pt x="0" y="13103"/>
                  </a:cubicBezTo>
                  <a:cubicBezTo>
                    <a:pt x="0" y="5633"/>
                    <a:pt x="7054" y="0"/>
                    <a:pt x="16416"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0" name="Shape 1426">
              <a:extLst>
                <a:ext uri="{FF2B5EF4-FFF2-40B4-BE49-F238E27FC236}">
                  <a16:creationId xmlns:a16="http://schemas.microsoft.com/office/drawing/2014/main" id="{1A3BB0D6-6918-0C4E-BAE6-669BCA893828}"/>
                </a:ext>
              </a:extLst>
            </p:cNvPr>
            <p:cNvSpPr/>
            <p:nvPr/>
          </p:nvSpPr>
          <p:spPr>
            <a:xfrm>
              <a:off x="1678133" y="404389"/>
              <a:ext cx="361960" cy="438794"/>
            </a:xfrm>
            <a:custGeom>
              <a:avLst/>
              <a:gdLst/>
              <a:ahLst/>
              <a:cxnLst>
                <a:cxn ang="0">
                  <a:pos x="wd2" y="hd2"/>
                </a:cxn>
                <a:cxn ang="5400000">
                  <a:pos x="wd2" y="hd2"/>
                </a:cxn>
                <a:cxn ang="10800000">
                  <a:pos x="wd2" y="hd2"/>
                </a:cxn>
                <a:cxn ang="16200000">
                  <a:pos x="wd2" y="hd2"/>
                </a:cxn>
              </a:cxnLst>
              <a:rect l="0" t="0" r="r" b="b"/>
              <a:pathLst>
                <a:path w="21593" h="21600" extrusionOk="0">
                  <a:moveTo>
                    <a:pt x="16419" y="0"/>
                  </a:moveTo>
                  <a:cubicBezTo>
                    <a:pt x="18312" y="0"/>
                    <a:pt x="20227" y="266"/>
                    <a:pt x="21565" y="723"/>
                  </a:cubicBezTo>
                  <a:cubicBezTo>
                    <a:pt x="21588" y="723"/>
                    <a:pt x="21600" y="742"/>
                    <a:pt x="21588" y="752"/>
                  </a:cubicBezTo>
                  <a:lnTo>
                    <a:pt x="20446" y="5700"/>
                  </a:lnTo>
                  <a:cubicBezTo>
                    <a:pt x="20446" y="5709"/>
                    <a:pt x="20446" y="5709"/>
                    <a:pt x="20435" y="5719"/>
                  </a:cubicBezTo>
                  <a:cubicBezTo>
                    <a:pt x="20423" y="5719"/>
                    <a:pt x="20400" y="5719"/>
                    <a:pt x="20400" y="5719"/>
                  </a:cubicBezTo>
                  <a:cubicBezTo>
                    <a:pt x="19246" y="5186"/>
                    <a:pt x="17908" y="4929"/>
                    <a:pt x="16315" y="4929"/>
                  </a:cubicBezTo>
                  <a:cubicBezTo>
                    <a:pt x="10996" y="4929"/>
                    <a:pt x="7835" y="8754"/>
                    <a:pt x="7835" y="12427"/>
                  </a:cubicBezTo>
                  <a:cubicBezTo>
                    <a:pt x="7835" y="15548"/>
                    <a:pt x="10362" y="16671"/>
                    <a:pt x="12727" y="16671"/>
                  </a:cubicBezTo>
                  <a:cubicBezTo>
                    <a:pt x="14838" y="16671"/>
                    <a:pt x="16627" y="16290"/>
                    <a:pt x="18900" y="15367"/>
                  </a:cubicBezTo>
                  <a:cubicBezTo>
                    <a:pt x="18923" y="15358"/>
                    <a:pt x="18935" y="15358"/>
                    <a:pt x="18946" y="15367"/>
                  </a:cubicBezTo>
                  <a:cubicBezTo>
                    <a:pt x="18958" y="15377"/>
                    <a:pt x="18958" y="15386"/>
                    <a:pt x="18958" y="15396"/>
                  </a:cubicBezTo>
                  <a:lnTo>
                    <a:pt x="17792" y="20477"/>
                  </a:lnTo>
                  <a:cubicBezTo>
                    <a:pt x="17792" y="20477"/>
                    <a:pt x="17781" y="20487"/>
                    <a:pt x="17769" y="20496"/>
                  </a:cubicBezTo>
                  <a:cubicBezTo>
                    <a:pt x="16038" y="21181"/>
                    <a:pt x="13373" y="21600"/>
                    <a:pt x="10615" y="21600"/>
                  </a:cubicBezTo>
                  <a:cubicBezTo>
                    <a:pt x="4165" y="21600"/>
                    <a:pt x="0" y="18260"/>
                    <a:pt x="0" y="13103"/>
                  </a:cubicBezTo>
                  <a:cubicBezTo>
                    <a:pt x="0" y="5633"/>
                    <a:pt x="7062" y="0"/>
                    <a:pt x="16419"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grpSp>
      <p:pic>
        <p:nvPicPr>
          <p:cNvPr id="4" name="Picture 3">
            <a:extLst>
              <a:ext uri="{FF2B5EF4-FFF2-40B4-BE49-F238E27FC236}">
                <a16:creationId xmlns:a16="http://schemas.microsoft.com/office/drawing/2014/main" id="{917A8930-68ED-A14D-925A-A17C0AD3D7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0463" y="12301495"/>
            <a:ext cx="2697748" cy="1152817"/>
          </a:xfrm>
          <a:prstGeom prst="rect">
            <a:avLst/>
          </a:prstGeom>
        </p:spPr>
      </p:pic>
    </p:spTree>
    <p:extLst>
      <p:ext uri="{BB962C8B-B14F-4D97-AF65-F5344CB8AC3E}">
        <p14:creationId xmlns:p14="http://schemas.microsoft.com/office/powerpoint/2010/main" val="105332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p:cNvSpPr/>
          <p:nvPr/>
        </p:nvSpPr>
        <p:spPr>
          <a:xfrm>
            <a:off x="-1343783" y="-1"/>
            <a:ext cx="1119821" cy="537826"/>
          </a:xfrm>
          <a:prstGeom prst="rect">
            <a:avLst/>
          </a:prstGeom>
          <a:solidFill>
            <a:srgbClr val="C40022"/>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3" name="Rectangle"/>
          <p:cNvSpPr/>
          <p:nvPr/>
        </p:nvSpPr>
        <p:spPr>
          <a:xfrm>
            <a:off x="-1343784" y="537824"/>
            <a:ext cx="1119821" cy="537825"/>
          </a:xfrm>
          <a:prstGeom prst="rect">
            <a:avLst/>
          </a:prstGeom>
          <a:solidFill>
            <a:srgbClr val="9C000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4" name="Rectangle"/>
          <p:cNvSpPr/>
          <p:nvPr/>
        </p:nvSpPr>
        <p:spPr>
          <a:xfrm>
            <a:off x="-1343784" y="1075648"/>
            <a:ext cx="1119821" cy="537825"/>
          </a:xfrm>
          <a:prstGeom prst="rect">
            <a:avLst/>
          </a:prstGeom>
          <a:solidFill>
            <a:srgbClr val="74000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5" name="Rectangle"/>
          <p:cNvSpPr/>
          <p:nvPr/>
        </p:nvSpPr>
        <p:spPr>
          <a:xfrm>
            <a:off x="-1343783" y="1613471"/>
            <a:ext cx="1119821" cy="537825"/>
          </a:xfrm>
          <a:prstGeom prst="rect">
            <a:avLst/>
          </a:prstGeom>
          <a:solidFill>
            <a:srgbClr val="C4C8CE"/>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6" name="Rectangle"/>
          <p:cNvSpPr/>
          <p:nvPr/>
        </p:nvSpPr>
        <p:spPr>
          <a:xfrm>
            <a:off x="-1343784" y="2151296"/>
            <a:ext cx="1119821" cy="537825"/>
          </a:xfrm>
          <a:prstGeom prst="rect">
            <a:avLst/>
          </a:prstGeom>
          <a:solidFill>
            <a:srgbClr val="6A6E74"/>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7" name="Rectangle"/>
          <p:cNvSpPr/>
          <p:nvPr/>
        </p:nvSpPr>
        <p:spPr>
          <a:xfrm>
            <a:off x="-1343784" y="2689119"/>
            <a:ext cx="1119821" cy="537825"/>
          </a:xfrm>
          <a:prstGeom prst="rect">
            <a:avLst/>
          </a:prstGeom>
          <a:solidFill>
            <a:srgbClr val="383C42"/>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8" name="Rectangle"/>
          <p:cNvSpPr/>
          <p:nvPr/>
        </p:nvSpPr>
        <p:spPr>
          <a:xfrm>
            <a:off x="-1343784" y="3226943"/>
            <a:ext cx="1119821" cy="537825"/>
          </a:xfrm>
          <a:prstGeom prst="rect">
            <a:avLst/>
          </a:prstGeom>
          <a:solidFill>
            <a:srgbClr val="1AE9EF"/>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9" name="Rectangle"/>
          <p:cNvSpPr/>
          <p:nvPr/>
        </p:nvSpPr>
        <p:spPr>
          <a:xfrm>
            <a:off x="-1343784" y="3764767"/>
            <a:ext cx="1119821" cy="537825"/>
          </a:xfrm>
          <a:prstGeom prst="rect">
            <a:avLst/>
          </a:prstGeom>
          <a:solidFill>
            <a:srgbClr val="0DCFD9"/>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10" name="Rectangle"/>
          <p:cNvSpPr/>
          <p:nvPr/>
        </p:nvSpPr>
        <p:spPr>
          <a:xfrm>
            <a:off x="-1343784" y="4302592"/>
            <a:ext cx="1119821" cy="537825"/>
          </a:xfrm>
          <a:prstGeom prst="rect">
            <a:avLst/>
          </a:prstGeom>
          <a:solidFill>
            <a:srgbClr val="00B4C3"/>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11" name="Rectangle"/>
          <p:cNvSpPr/>
          <p:nvPr/>
        </p:nvSpPr>
        <p:spPr>
          <a:xfrm>
            <a:off x="-1343784" y="4840416"/>
            <a:ext cx="1119821" cy="537825"/>
          </a:xfrm>
          <a:prstGeom prst="rect">
            <a:avLst/>
          </a:prstGeom>
          <a:solidFill>
            <a:srgbClr val="F6B10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12" name="Rectangle"/>
          <p:cNvSpPr/>
          <p:nvPr/>
        </p:nvSpPr>
        <p:spPr>
          <a:xfrm>
            <a:off x="-1343784" y="5378239"/>
            <a:ext cx="1119821" cy="537825"/>
          </a:xfrm>
          <a:prstGeom prst="rect">
            <a:avLst/>
          </a:prstGeom>
          <a:solidFill>
            <a:srgbClr val="F69D0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13" name="Rectangle"/>
          <p:cNvSpPr/>
          <p:nvPr/>
        </p:nvSpPr>
        <p:spPr>
          <a:xfrm>
            <a:off x="-1343784" y="5916064"/>
            <a:ext cx="1119821" cy="537825"/>
          </a:xfrm>
          <a:prstGeom prst="rect">
            <a:avLst/>
          </a:prstGeom>
          <a:solidFill>
            <a:srgbClr val="F6890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14" name="Rectangle"/>
          <p:cNvSpPr/>
          <p:nvPr/>
        </p:nvSpPr>
        <p:spPr>
          <a:xfrm>
            <a:off x="-1343784" y="6453887"/>
            <a:ext cx="1119821" cy="537825"/>
          </a:xfrm>
          <a:prstGeom prst="rect">
            <a:avLst/>
          </a:prstGeom>
          <a:solidFill>
            <a:srgbClr val="969CE6"/>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15" name="Rectangle"/>
          <p:cNvSpPr/>
          <p:nvPr/>
        </p:nvSpPr>
        <p:spPr>
          <a:xfrm>
            <a:off x="-1343787" y="6991711"/>
            <a:ext cx="1119822" cy="537825"/>
          </a:xfrm>
          <a:prstGeom prst="rect">
            <a:avLst/>
          </a:prstGeom>
          <a:solidFill>
            <a:srgbClr val="8A8BD4"/>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16" name="Rectangle"/>
          <p:cNvSpPr/>
          <p:nvPr/>
        </p:nvSpPr>
        <p:spPr>
          <a:xfrm>
            <a:off x="-1343787" y="7529535"/>
            <a:ext cx="1119822" cy="537825"/>
          </a:xfrm>
          <a:prstGeom prst="rect">
            <a:avLst/>
          </a:prstGeom>
          <a:solidFill>
            <a:srgbClr val="7D79C3"/>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17" name="Rectangle"/>
          <p:cNvSpPr/>
          <p:nvPr/>
        </p:nvSpPr>
        <p:spPr>
          <a:xfrm>
            <a:off x="-1343784" y="8067360"/>
            <a:ext cx="1119821" cy="537825"/>
          </a:xfrm>
          <a:prstGeom prst="rect">
            <a:avLst/>
          </a:prstGeom>
          <a:solidFill>
            <a:srgbClr val="88CD78"/>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18" name="Rectangle"/>
          <p:cNvSpPr/>
          <p:nvPr/>
        </p:nvSpPr>
        <p:spPr>
          <a:xfrm>
            <a:off x="-1343787" y="8605184"/>
            <a:ext cx="1119822" cy="537825"/>
          </a:xfrm>
          <a:prstGeom prst="rect">
            <a:avLst/>
          </a:prstGeom>
          <a:solidFill>
            <a:srgbClr val="74B964"/>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19" name="Rectangle"/>
          <p:cNvSpPr/>
          <p:nvPr/>
        </p:nvSpPr>
        <p:spPr>
          <a:xfrm>
            <a:off x="-1343787" y="9143007"/>
            <a:ext cx="1119822" cy="537825"/>
          </a:xfrm>
          <a:prstGeom prst="rect">
            <a:avLst/>
          </a:prstGeom>
          <a:solidFill>
            <a:srgbClr val="60A55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20" name="Rectangle"/>
          <p:cNvSpPr/>
          <p:nvPr/>
        </p:nvSpPr>
        <p:spPr>
          <a:xfrm>
            <a:off x="24769782" y="-1"/>
            <a:ext cx="1119821" cy="537826"/>
          </a:xfrm>
          <a:prstGeom prst="rect">
            <a:avLst/>
          </a:prstGeom>
          <a:solidFill>
            <a:srgbClr val="C40022"/>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21" name="Rectangle"/>
          <p:cNvSpPr/>
          <p:nvPr/>
        </p:nvSpPr>
        <p:spPr>
          <a:xfrm>
            <a:off x="24769779" y="537824"/>
            <a:ext cx="1119821" cy="537825"/>
          </a:xfrm>
          <a:prstGeom prst="rect">
            <a:avLst/>
          </a:prstGeom>
          <a:solidFill>
            <a:srgbClr val="B0000E"/>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22" name="Rectangle"/>
          <p:cNvSpPr/>
          <p:nvPr/>
        </p:nvSpPr>
        <p:spPr>
          <a:xfrm>
            <a:off x="24769779" y="1075648"/>
            <a:ext cx="1119821" cy="537825"/>
          </a:xfrm>
          <a:prstGeom prst="rect">
            <a:avLst/>
          </a:prstGeom>
          <a:solidFill>
            <a:srgbClr val="9C000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23" name="Rectangle"/>
          <p:cNvSpPr/>
          <p:nvPr/>
        </p:nvSpPr>
        <p:spPr>
          <a:xfrm>
            <a:off x="24769782" y="1613471"/>
            <a:ext cx="1119821" cy="537825"/>
          </a:xfrm>
          <a:prstGeom prst="rect">
            <a:avLst/>
          </a:prstGeom>
          <a:solidFill>
            <a:srgbClr val="88000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24" name="Rectangle"/>
          <p:cNvSpPr/>
          <p:nvPr/>
        </p:nvSpPr>
        <p:spPr>
          <a:xfrm>
            <a:off x="24769779" y="2151296"/>
            <a:ext cx="1119821" cy="537825"/>
          </a:xfrm>
          <a:prstGeom prst="rect">
            <a:avLst/>
          </a:prstGeom>
          <a:solidFill>
            <a:srgbClr val="74000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25" name="Rectangle"/>
          <p:cNvSpPr/>
          <p:nvPr/>
        </p:nvSpPr>
        <p:spPr>
          <a:xfrm>
            <a:off x="24769779" y="2689119"/>
            <a:ext cx="1119821" cy="537825"/>
          </a:xfrm>
          <a:prstGeom prst="rect">
            <a:avLst/>
          </a:prstGeom>
          <a:solidFill>
            <a:srgbClr val="ECF0F6"/>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26" name="Rectangle"/>
          <p:cNvSpPr/>
          <p:nvPr/>
        </p:nvSpPr>
        <p:spPr>
          <a:xfrm>
            <a:off x="24769779" y="3226943"/>
            <a:ext cx="1119821" cy="537825"/>
          </a:xfrm>
          <a:prstGeom prst="rect">
            <a:avLst/>
          </a:prstGeom>
          <a:solidFill>
            <a:srgbClr val="D8DCE2"/>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27" name="Rectangle"/>
          <p:cNvSpPr/>
          <p:nvPr/>
        </p:nvSpPr>
        <p:spPr>
          <a:xfrm>
            <a:off x="24769779" y="3764767"/>
            <a:ext cx="1119821" cy="537825"/>
          </a:xfrm>
          <a:prstGeom prst="rect">
            <a:avLst/>
          </a:prstGeom>
          <a:solidFill>
            <a:srgbClr val="C4C8CE"/>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28" name="Rectangle"/>
          <p:cNvSpPr/>
          <p:nvPr/>
        </p:nvSpPr>
        <p:spPr>
          <a:xfrm>
            <a:off x="24769779" y="4302592"/>
            <a:ext cx="1119821" cy="537825"/>
          </a:xfrm>
          <a:prstGeom prst="rect">
            <a:avLst/>
          </a:prstGeom>
          <a:solidFill>
            <a:srgbClr val="BABEC4"/>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29" name="Rectangle"/>
          <p:cNvSpPr/>
          <p:nvPr/>
        </p:nvSpPr>
        <p:spPr>
          <a:xfrm>
            <a:off x="24769779" y="4840416"/>
            <a:ext cx="1119821" cy="537825"/>
          </a:xfrm>
          <a:prstGeom prst="rect">
            <a:avLst/>
          </a:prstGeom>
          <a:solidFill>
            <a:srgbClr val="A6AAB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30" name="Rectangle"/>
          <p:cNvSpPr/>
          <p:nvPr/>
        </p:nvSpPr>
        <p:spPr>
          <a:xfrm>
            <a:off x="24769779" y="5378239"/>
            <a:ext cx="1119821" cy="537825"/>
          </a:xfrm>
          <a:prstGeom prst="rect">
            <a:avLst/>
          </a:prstGeom>
          <a:solidFill>
            <a:srgbClr val="92969C"/>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31" name="Rectangle"/>
          <p:cNvSpPr/>
          <p:nvPr/>
        </p:nvSpPr>
        <p:spPr>
          <a:xfrm>
            <a:off x="24769779" y="5916064"/>
            <a:ext cx="1119821" cy="537825"/>
          </a:xfrm>
          <a:prstGeom prst="rect">
            <a:avLst/>
          </a:prstGeom>
          <a:solidFill>
            <a:srgbClr val="7E8288"/>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32" name="Rectangle"/>
          <p:cNvSpPr/>
          <p:nvPr/>
        </p:nvSpPr>
        <p:spPr>
          <a:xfrm>
            <a:off x="24769779" y="6453887"/>
            <a:ext cx="1119821" cy="537825"/>
          </a:xfrm>
          <a:prstGeom prst="rect">
            <a:avLst/>
          </a:prstGeom>
          <a:solidFill>
            <a:srgbClr val="6A6E74"/>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33" name="Rectangle"/>
          <p:cNvSpPr/>
          <p:nvPr/>
        </p:nvSpPr>
        <p:spPr>
          <a:xfrm>
            <a:off x="24769778" y="6991711"/>
            <a:ext cx="1119821" cy="537825"/>
          </a:xfrm>
          <a:prstGeom prst="rect">
            <a:avLst/>
          </a:prstGeom>
          <a:solidFill>
            <a:srgbClr val="565A6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34" name="Rectangle"/>
          <p:cNvSpPr/>
          <p:nvPr/>
        </p:nvSpPr>
        <p:spPr>
          <a:xfrm>
            <a:off x="24769778" y="7529535"/>
            <a:ext cx="1119821" cy="537825"/>
          </a:xfrm>
          <a:prstGeom prst="rect">
            <a:avLst/>
          </a:prstGeom>
          <a:solidFill>
            <a:srgbClr val="42464C"/>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35" name="Rectangle"/>
          <p:cNvSpPr/>
          <p:nvPr/>
        </p:nvSpPr>
        <p:spPr>
          <a:xfrm>
            <a:off x="24769779" y="8067360"/>
            <a:ext cx="1119821" cy="537825"/>
          </a:xfrm>
          <a:prstGeom prst="rect">
            <a:avLst/>
          </a:prstGeom>
          <a:solidFill>
            <a:srgbClr val="383C42"/>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36" name="Rectangle"/>
          <p:cNvSpPr/>
          <p:nvPr/>
        </p:nvSpPr>
        <p:spPr>
          <a:xfrm>
            <a:off x="24769778" y="8605184"/>
            <a:ext cx="1119821" cy="537825"/>
          </a:xfrm>
          <a:prstGeom prst="rect">
            <a:avLst/>
          </a:prstGeom>
          <a:solidFill>
            <a:srgbClr val="2E3238"/>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37" name="Rectangle"/>
          <p:cNvSpPr/>
          <p:nvPr/>
        </p:nvSpPr>
        <p:spPr>
          <a:xfrm>
            <a:off x="24769778" y="9143007"/>
            <a:ext cx="1119821" cy="537825"/>
          </a:xfrm>
          <a:prstGeom prst="rect">
            <a:avLst/>
          </a:prstGeom>
          <a:solidFill>
            <a:srgbClr val="24282E"/>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38" name="Rectangle"/>
          <p:cNvSpPr/>
          <p:nvPr/>
        </p:nvSpPr>
        <p:spPr>
          <a:xfrm>
            <a:off x="24769776" y="9680832"/>
            <a:ext cx="1119821" cy="537825"/>
          </a:xfrm>
          <a:prstGeom prst="rect">
            <a:avLst/>
          </a:prstGeom>
          <a:solidFill>
            <a:srgbClr val="1A1E24"/>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39" name="Rectangle"/>
          <p:cNvSpPr/>
          <p:nvPr/>
        </p:nvSpPr>
        <p:spPr>
          <a:xfrm>
            <a:off x="24769776" y="10218656"/>
            <a:ext cx="1119821" cy="537825"/>
          </a:xfrm>
          <a:prstGeom prst="rect">
            <a:avLst/>
          </a:prstGeom>
          <a:solidFill>
            <a:srgbClr val="10141A"/>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40" name="Rectangle"/>
          <p:cNvSpPr/>
          <p:nvPr/>
        </p:nvSpPr>
        <p:spPr>
          <a:xfrm>
            <a:off x="24769778" y="10756479"/>
            <a:ext cx="1119821" cy="537825"/>
          </a:xfrm>
          <a:prstGeom prst="rect">
            <a:avLst/>
          </a:prstGeom>
          <a:solidFill>
            <a:srgbClr val="060A1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41" name="Rectangle"/>
          <p:cNvSpPr/>
          <p:nvPr/>
        </p:nvSpPr>
        <p:spPr>
          <a:xfrm>
            <a:off x="24769776" y="11294303"/>
            <a:ext cx="1119821" cy="537825"/>
          </a:xfrm>
          <a:prstGeom prst="rect">
            <a:avLst/>
          </a:prstGeom>
          <a:solidFill>
            <a:srgbClr val="FFFFFF"/>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42" name="Rectangle"/>
          <p:cNvSpPr/>
          <p:nvPr/>
        </p:nvSpPr>
        <p:spPr>
          <a:xfrm>
            <a:off x="24769778" y="11832128"/>
            <a:ext cx="1119821" cy="537825"/>
          </a:xfrm>
          <a:prstGeom prst="rect">
            <a:avLst/>
          </a:prstGeom>
          <a:solidFill>
            <a:srgbClr val="000000"/>
          </a:solidFill>
          <a:ln w="12700">
            <a:miter lim="400000"/>
          </a:ln>
        </p:spPr>
        <p:txBody>
          <a:bodyPr lIns="45719" rIns="45719" anchor="ctr">
            <a:normAutofit/>
          </a:bodyPr>
          <a:lstStyle/>
          <a:p>
            <a:pPr algn="l" defTabSz="914400">
              <a:spcBef>
                <a:spcPts val="2200"/>
              </a:spcBef>
              <a:defRPr sz="3200" spc="-22">
                <a:solidFill>
                  <a:srgbClr val="2F353C"/>
                </a:solidFill>
              </a:defRPr>
            </a:pPr>
            <a:endParaRPr/>
          </a:p>
        </p:txBody>
      </p:sp>
      <p:sp>
        <p:nvSpPr>
          <p:cNvPr id="43" name="Title Text"/>
          <p:cNvSpPr txBox="1">
            <a:spLocks noGrp="1"/>
          </p:cNvSpPr>
          <p:nvPr>
            <p:ph type="title"/>
          </p:nvPr>
        </p:nvSpPr>
        <p:spPr>
          <a:xfrm>
            <a:off x="1219359" y="152642"/>
            <a:ext cx="21948459" cy="227330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b"/>
          <a:lstStyle/>
          <a:p>
            <a:r>
              <a:t>Title Text</a:t>
            </a:r>
          </a:p>
        </p:txBody>
      </p:sp>
      <p:sp>
        <p:nvSpPr>
          <p:cNvPr id="44" name="Body Level One…"/>
          <p:cNvSpPr txBox="1">
            <a:spLocks noGrp="1"/>
          </p:cNvSpPr>
          <p:nvPr>
            <p:ph type="body" idx="1"/>
          </p:nvPr>
        </p:nvSpPr>
        <p:spPr>
          <a:xfrm>
            <a:off x="1219359" y="2794000"/>
            <a:ext cx="21948459" cy="9315450"/>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xfrm>
            <a:off x="1217325" y="12807440"/>
            <a:ext cx="290342" cy="259223"/>
          </a:xfrm>
          <a:prstGeom prst="rect">
            <a:avLst/>
          </a:prstGeom>
          <a:ln w="12700">
            <a:miter lim="400000"/>
          </a:ln>
        </p:spPr>
        <p:txBody>
          <a:bodyPr wrap="none" lIns="0" tIns="0" rIns="0" bIns="0" anchor="ctr">
            <a:spAutoFit/>
          </a:bodyPr>
          <a:lstStyle>
            <a:lvl1pPr algn="l" defTabSz="1828891">
              <a:lnSpc>
                <a:spcPct val="100000"/>
              </a:lnSpc>
              <a:spcBef>
                <a:spcPts val="0"/>
              </a:spcBef>
              <a:defRPr sz="1800" b="1" spc="92">
                <a:solidFill>
                  <a:srgbClr val="9CA0A6"/>
                </a:solidFill>
              </a:defRPr>
            </a:lvl1pPr>
          </a:lstStyle>
          <a:p>
            <a:fld id="{86CB4B4D-7CA3-9044-876B-883B54F8677D}" type="slidenum">
              <a:t>‹#›</a:t>
            </a:fld>
            <a:endParaRPr/>
          </a:p>
        </p:txBody>
      </p:sp>
      <p:grpSp>
        <p:nvGrpSpPr>
          <p:cNvPr id="61" name="Group 1427">
            <a:extLst>
              <a:ext uri="{FF2B5EF4-FFF2-40B4-BE49-F238E27FC236}">
                <a16:creationId xmlns:a16="http://schemas.microsoft.com/office/drawing/2014/main" id="{10EB9A5D-1E09-A949-9CE6-D386B7615FDD}"/>
              </a:ext>
            </a:extLst>
          </p:cNvPr>
          <p:cNvGrpSpPr/>
          <p:nvPr userDrawn="1"/>
        </p:nvGrpSpPr>
        <p:grpSpPr>
          <a:xfrm>
            <a:off x="21288401" y="12670962"/>
            <a:ext cx="2608198" cy="569620"/>
            <a:chOff x="0" y="0"/>
            <a:chExt cx="4442356" cy="970189"/>
          </a:xfrm>
          <a:solidFill>
            <a:srgbClr val="000000"/>
          </a:solidFill>
        </p:grpSpPr>
        <p:sp>
          <p:nvSpPr>
            <p:cNvPr id="62" name="Shape 1415">
              <a:extLst>
                <a:ext uri="{FF2B5EF4-FFF2-40B4-BE49-F238E27FC236}">
                  <a16:creationId xmlns:a16="http://schemas.microsoft.com/office/drawing/2014/main" id="{022A77D8-0291-F64E-9022-F81C2F3FC5FD}"/>
                </a:ext>
              </a:extLst>
            </p:cNvPr>
            <p:cNvSpPr/>
            <p:nvPr/>
          </p:nvSpPr>
          <p:spPr>
            <a:xfrm>
              <a:off x="0" y="89043"/>
              <a:ext cx="684042" cy="839380"/>
            </a:xfrm>
            <a:custGeom>
              <a:avLst/>
              <a:gdLst/>
              <a:ahLst/>
              <a:cxnLst>
                <a:cxn ang="0">
                  <a:pos x="wd2" y="hd2"/>
                </a:cxn>
                <a:cxn ang="5400000">
                  <a:pos x="wd2" y="hd2"/>
                </a:cxn>
                <a:cxn ang="10800000">
                  <a:pos x="wd2" y="hd2"/>
                </a:cxn>
                <a:cxn ang="16200000">
                  <a:pos x="wd2" y="hd2"/>
                </a:cxn>
              </a:cxnLst>
              <a:rect l="0" t="0" r="r" b="b"/>
              <a:pathLst>
                <a:path w="21196" h="21360" extrusionOk="0">
                  <a:moveTo>
                    <a:pt x="14519" y="4128"/>
                  </a:moveTo>
                  <a:cubicBezTo>
                    <a:pt x="13974" y="5078"/>
                    <a:pt x="14190" y="5855"/>
                    <a:pt x="15011" y="5870"/>
                  </a:cubicBezTo>
                  <a:cubicBezTo>
                    <a:pt x="15826" y="5879"/>
                    <a:pt x="16935" y="5122"/>
                    <a:pt x="17480" y="4172"/>
                  </a:cubicBezTo>
                  <a:cubicBezTo>
                    <a:pt x="18032" y="3223"/>
                    <a:pt x="17810" y="2446"/>
                    <a:pt x="16995" y="2431"/>
                  </a:cubicBezTo>
                  <a:cubicBezTo>
                    <a:pt x="16180" y="2421"/>
                    <a:pt x="15071" y="3179"/>
                    <a:pt x="14519" y="4128"/>
                  </a:cubicBezTo>
                  <a:close/>
                  <a:moveTo>
                    <a:pt x="21184" y="704"/>
                  </a:moveTo>
                  <a:cubicBezTo>
                    <a:pt x="21190" y="704"/>
                    <a:pt x="21196" y="714"/>
                    <a:pt x="21196" y="719"/>
                  </a:cubicBezTo>
                  <a:lnTo>
                    <a:pt x="21196" y="724"/>
                  </a:lnTo>
                  <a:cubicBezTo>
                    <a:pt x="20705" y="1860"/>
                    <a:pt x="19895" y="3154"/>
                    <a:pt x="19092" y="4133"/>
                  </a:cubicBezTo>
                  <a:cubicBezTo>
                    <a:pt x="17396" y="6199"/>
                    <a:pt x="14969" y="7498"/>
                    <a:pt x="13668" y="7040"/>
                  </a:cubicBezTo>
                  <a:cubicBezTo>
                    <a:pt x="12362" y="6583"/>
                    <a:pt x="12673" y="4536"/>
                    <a:pt x="14370" y="2475"/>
                  </a:cubicBezTo>
                  <a:cubicBezTo>
                    <a:pt x="14753" y="2008"/>
                    <a:pt x="15167" y="1585"/>
                    <a:pt x="15604" y="1211"/>
                  </a:cubicBezTo>
                  <a:cubicBezTo>
                    <a:pt x="15604" y="1206"/>
                    <a:pt x="15610" y="1206"/>
                    <a:pt x="15610" y="1201"/>
                  </a:cubicBezTo>
                  <a:cubicBezTo>
                    <a:pt x="15610" y="1191"/>
                    <a:pt x="15598" y="1187"/>
                    <a:pt x="15586" y="1187"/>
                  </a:cubicBezTo>
                  <a:cubicBezTo>
                    <a:pt x="15053" y="1246"/>
                    <a:pt x="14513" y="1329"/>
                    <a:pt x="13968" y="1442"/>
                  </a:cubicBezTo>
                  <a:cubicBezTo>
                    <a:pt x="13968" y="1447"/>
                    <a:pt x="13962" y="1447"/>
                    <a:pt x="13962" y="1452"/>
                  </a:cubicBezTo>
                  <a:cubicBezTo>
                    <a:pt x="8244" y="7208"/>
                    <a:pt x="5805" y="14675"/>
                    <a:pt x="6141" y="21345"/>
                  </a:cubicBezTo>
                  <a:cubicBezTo>
                    <a:pt x="6141" y="21355"/>
                    <a:pt x="6135" y="21360"/>
                    <a:pt x="6123" y="21360"/>
                  </a:cubicBezTo>
                  <a:lnTo>
                    <a:pt x="6117" y="21360"/>
                  </a:lnTo>
                  <a:cubicBezTo>
                    <a:pt x="2743" y="20243"/>
                    <a:pt x="279" y="17572"/>
                    <a:pt x="28" y="14193"/>
                  </a:cubicBezTo>
                  <a:lnTo>
                    <a:pt x="22" y="14153"/>
                  </a:lnTo>
                  <a:cubicBezTo>
                    <a:pt x="-404" y="8132"/>
                    <a:pt x="5446" y="1964"/>
                    <a:pt x="13087" y="375"/>
                  </a:cubicBezTo>
                  <a:cubicBezTo>
                    <a:pt x="16048" y="-240"/>
                    <a:pt x="18847" y="-78"/>
                    <a:pt x="21184" y="704"/>
                  </a:cubicBezTo>
                  <a:close/>
                </a:path>
              </a:pathLst>
            </a:custGeom>
            <a:solidFill>
              <a:srgbClr val="C40022"/>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63" name="Shape 1416">
              <a:extLst>
                <a:ext uri="{FF2B5EF4-FFF2-40B4-BE49-F238E27FC236}">
                  <a16:creationId xmlns:a16="http://schemas.microsoft.com/office/drawing/2014/main" id="{69A2B9BB-FD3C-A843-8B9F-53112E447FA6}"/>
                </a:ext>
              </a:extLst>
            </p:cNvPr>
            <p:cNvSpPr/>
            <p:nvPr/>
          </p:nvSpPr>
          <p:spPr>
            <a:xfrm>
              <a:off x="245908" y="-1"/>
              <a:ext cx="656291" cy="886038"/>
            </a:xfrm>
            <a:custGeom>
              <a:avLst/>
              <a:gdLst/>
              <a:ahLst/>
              <a:cxnLst>
                <a:cxn ang="0">
                  <a:pos x="wd2" y="hd2"/>
                </a:cxn>
                <a:cxn ang="5400000">
                  <a:pos x="wd2" y="hd2"/>
                </a:cxn>
                <a:cxn ang="10800000">
                  <a:pos x="wd2" y="hd2"/>
                </a:cxn>
                <a:cxn ang="16200000">
                  <a:pos x="wd2" y="hd2"/>
                </a:cxn>
              </a:cxnLst>
              <a:rect l="0" t="0" r="r" b="b"/>
              <a:pathLst>
                <a:path w="21057" h="21166" extrusionOk="0">
                  <a:moveTo>
                    <a:pt x="11801" y="18031"/>
                  </a:moveTo>
                  <a:cubicBezTo>
                    <a:pt x="11230" y="18331"/>
                    <a:pt x="10629" y="18603"/>
                    <a:pt x="10009" y="18853"/>
                  </a:cubicBezTo>
                  <a:lnTo>
                    <a:pt x="10002" y="18853"/>
                  </a:lnTo>
                  <a:cubicBezTo>
                    <a:pt x="9990" y="18853"/>
                    <a:pt x="9978" y="18848"/>
                    <a:pt x="9978" y="18839"/>
                  </a:cubicBezTo>
                  <a:cubicBezTo>
                    <a:pt x="9866" y="17481"/>
                    <a:pt x="9469" y="16165"/>
                    <a:pt x="8793" y="15080"/>
                  </a:cubicBezTo>
                  <a:cubicBezTo>
                    <a:pt x="6982" y="12158"/>
                    <a:pt x="3819" y="11931"/>
                    <a:pt x="1729" y="14577"/>
                  </a:cubicBezTo>
                  <a:cubicBezTo>
                    <a:pt x="452" y="16188"/>
                    <a:pt x="-131" y="18506"/>
                    <a:pt x="24" y="20732"/>
                  </a:cubicBezTo>
                  <a:cubicBezTo>
                    <a:pt x="24" y="20741"/>
                    <a:pt x="30" y="20746"/>
                    <a:pt x="36" y="20746"/>
                  </a:cubicBezTo>
                  <a:cubicBezTo>
                    <a:pt x="2257" y="21263"/>
                    <a:pt x="4812" y="21323"/>
                    <a:pt x="7534" y="20810"/>
                  </a:cubicBezTo>
                  <a:cubicBezTo>
                    <a:pt x="15429" y="19310"/>
                    <a:pt x="21469" y="13534"/>
                    <a:pt x="21035" y="7886"/>
                  </a:cubicBezTo>
                  <a:cubicBezTo>
                    <a:pt x="20644" y="2927"/>
                    <a:pt x="15391" y="-277"/>
                    <a:pt x="8768" y="19"/>
                  </a:cubicBezTo>
                  <a:cubicBezTo>
                    <a:pt x="8762" y="19"/>
                    <a:pt x="8756" y="19"/>
                    <a:pt x="8756" y="23"/>
                  </a:cubicBezTo>
                  <a:cubicBezTo>
                    <a:pt x="8111" y="508"/>
                    <a:pt x="7509" y="997"/>
                    <a:pt x="6939" y="1491"/>
                  </a:cubicBezTo>
                  <a:cubicBezTo>
                    <a:pt x="6939" y="1496"/>
                    <a:pt x="6939" y="1501"/>
                    <a:pt x="6939" y="1501"/>
                  </a:cubicBezTo>
                  <a:cubicBezTo>
                    <a:pt x="6939" y="1510"/>
                    <a:pt x="6945" y="1515"/>
                    <a:pt x="6957" y="1515"/>
                  </a:cubicBezTo>
                  <a:cubicBezTo>
                    <a:pt x="10840" y="1150"/>
                    <a:pt x="13953" y="1736"/>
                    <a:pt x="15981" y="2941"/>
                  </a:cubicBezTo>
                  <a:cubicBezTo>
                    <a:pt x="15987" y="2946"/>
                    <a:pt x="15987" y="2951"/>
                    <a:pt x="15987" y="2955"/>
                  </a:cubicBezTo>
                  <a:lnTo>
                    <a:pt x="15987" y="2960"/>
                  </a:lnTo>
                  <a:cubicBezTo>
                    <a:pt x="8991" y="10306"/>
                    <a:pt x="9860" y="14489"/>
                    <a:pt x="11807" y="18017"/>
                  </a:cubicBezTo>
                  <a:cubicBezTo>
                    <a:pt x="11813" y="18017"/>
                    <a:pt x="11813" y="18017"/>
                    <a:pt x="11813" y="18022"/>
                  </a:cubicBezTo>
                  <a:cubicBezTo>
                    <a:pt x="11813" y="18026"/>
                    <a:pt x="11807" y="18031"/>
                    <a:pt x="11801" y="18031"/>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64" name="Shape 1417">
              <a:extLst>
                <a:ext uri="{FF2B5EF4-FFF2-40B4-BE49-F238E27FC236}">
                  <a16:creationId xmlns:a16="http://schemas.microsoft.com/office/drawing/2014/main" id="{4F9D5D0F-1C2E-434B-9BF2-082383A58C35}"/>
                </a:ext>
              </a:extLst>
            </p:cNvPr>
            <p:cNvSpPr/>
            <p:nvPr/>
          </p:nvSpPr>
          <p:spPr>
            <a:xfrm>
              <a:off x="2410344" y="403537"/>
              <a:ext cx="344917" cy="440117"/>
            </a:xfrm>
            <a:custGeom>
              <a:avLst/>
              <a:gdLst/>
              <a:ahLst/>
              <a:cxnLst>
                <a:cxn ang="0">
                  <a:pos x="wd2" y="hd2"/>
                </a:cxn>
                <a:cxn ang="5400000">
                  <a:pos x="wd2" y="hd2"/>
                </a:cxn>
                <a:cxn ang="10800000">
                  <a:pos x="wd2" y="hd2"/>
                </a:cxn>
                <a:cxn ang="16200000">
                  <a:pos x="wd2" y="hd2"/>
                </a:cxn>
              </a:cxnLst>
              <a:rect l="0" t="0" r="r" b="b"/>
              <a:pathLst>
                <a:path w="21593" h="21581" extrusionOk="0">
                  <a:moveTo>
                    <a:pt x="14831" y="0"/>
                  </a:moveTo>
                  <a:cubicBezTo>
                    <a:pt x="18046" y="0"/>
                    <a:pt x="20428" y="550"/>
                    <a:pt x="21576" y="1062"/>
                  </a:cubicBezTo>
                  <a:cubicBezTo>
                    <a:pt x="21588" y="1072"/>
                    <a:pt x="21600" y="1081"/>
                    <a:pt x="21588" y="1091"/>
                  </a:cubicBezTo>
                  <a:lnTo>
                    <a:pt x="20488" y="5663"/>
                  </a:lnTo>
                  <a:cubicBezTo>
                    <a:pt x="20476" y="5673"/>
                    <a:pt x="20476" y="5682"/>
                    <a:pt x="20464" y="5692"/>
                  </a:cubicBezTo>
                  <a:cubicBezTo>
                    <a:pt x="20452" y="5692"/>
                    <a:pt x="20440" y="5692"/>
                    <a:pt x="20428" y="5692"/>
                  </a:cubicBezTo>
                  <a:cubicBezTo>
                    <a:pt x="19122" y="5132"/>
                    <a:pt x="16874" y="4534"/>
                    <a:pt x="14456" y="4534"/>
                  </a:cubicBezTo>
                  <a:cubicBezTo>
                    <a:pt x="12426" y="4534"/>
                    <a:pt x="11108" y="5208"/>
                    <a:pt x="11108" y="6318"/>
                  </a:cubicBezTo>
                  <a:cubicBezTo>
                    <a:pt x="11108" y="7124"/>
                    <a:pt x="12111" y="7836"/>
                    <a:pt x="14263" y="8661"/>
                  </a:cubicBezTo>
                  <a:cubicBezTo>
                    <a:pt x="17043" y="9752"/>
                    <a:pt x="20198" y="11374"/>
                    <a:pt x="20198" y="14286"/>
                  </a:cubicBezTo>
                  <a:cubicBezTo>
                    <a:pt x="20198" y="16202"/>
                    <a:pt x="19388" y="17796"/>
                    <a:pt x="17780" y="19039"/>
                  </a:cubicBezTo>
                  <a:cubicBezTo>
                    <a:pt x="15653" y="20699"/>
                    <a:pt x="12208" y="21600"/>
                    <a:pt x="8050" y="21581"/>
                  </a:cubicBezTo>
                  <a:cubicBezTo>
                    <a:pt x="4859" y="21534"/>
                    <a:pt x="1632" y="20889"/>
                    <a:pt x="12" y="19968"/>
                  </a:cubicBezTo>
                  <a:cubicBezTo>
                    <a:pt x="0" y="19959"/>
                    <a:pt x="0" y="19949"/>
                    <a:pt x="0" y="19940"/>
                  </a:cubicBezTo>
                  <a:lnTo>
                    <a:pt x="1112" y="15339"/>
                  </a:lnTo>
                  <a:cubicBezTo>
                    <a:pt x="1112" y="15330"/>
                    <a:pt x="1124" y="15320"/>
                    <a:pt x="1136" y="15311"/>
                  </a:cubicBezTo>
                  <a:cubicBezTo>
                    <a:pt x="1148" y="15311"/>
                    <a:pt x="1160" y="15311"/>
                    <a:pt x="1172" y="15320"/>
                  </a:cubicBezTo>
                  <a:cubicBezTo>
                    <a:pt x="2901" y="16164"/>
                    <a:pt x="6310" y="17085"/>
                    <a:pt x="8812" y="17085"/>
                  </a:cubicBezTo>
                  <a:cubicBezTo>
                    <a:pt x="10746" y="17085"/>
                    <a:pt x="12051" y="16383"/>
                    <a:pt x="12051" y="15263"/>
                  </a:cubicBezTo>
                  <a:cubicBezTo>
                    <a:pt x="12051" y="14239"/>
                    <a:pt x="11132" y="13527"/>
                    <a:pt x="8787" y="12626"/>
                  </a:cubicBezTo>
                  <a:cubicBezTo>
                    <a:pt x="5089" y="11184"/>
                    <a:pt x="3227" y="9344"/>
                    <a:pt x="3227" y="7162"/>
                  </a:cubicBezTo>
                  <a:cubicBezTo>
                    <a:pt x="3227" y="2893"/>
                    <a:pt x="7869" y="0"/>
                    <a:pt x="14831"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65" name="Shape 1418">
              <a:extLst>
                <a:ext uri="{FF2B5EF4-FFF2-40B4-BE49-F238E27FC236}">
                  <a16:creationId xmlns:a16="http://schemas.microsoft.com/office/drawing/2014/main" id="{B7418596-2BB6-B140-A8F8-5B27231DE547}"/>
                </a:ext>
              </a:extLst>
            </p:cNvPr>
            <p:cNvSpPr/>
            <p:nvPr/>
          </p:nvSpPr>
          <p:spPr>
            <a:xfrm>
              <a:off x="974903" y="402684"/>
              <a:ext cx="330539" cy="436237"/>
            </a:xfrm>
            <a:custGeom>
              <a:avLst/>
              <a:gdLst/>
              <a:ahLst/>
              <a:cxnLst>
                <a:cxn ang="0">
                  <a:pos x="wd2" y="hd2"/>
                </a:cxn>
                <a:cxn ang="5400000">
                  <a:pos x="wd2" y="hd2"/>
                </a:cxn>
                <a:cxn ang="10800000">
                  <a:pos x="wd2" y="hd2"/>
                </a:cxn>
                <a:cxn ang="16200000">
                  <a:pos x="wd2" y="hd2"/>
                </a:cxn>
              </a:cxnLst>
              <a:rect l="0" t="0" r="r" b="b"/>
              <a:pathLst>
                <a:path w="21600" h="21600" extrusionOk="0">
                  <a:moveTo>
                    <a:pt x="20059" y="0"/>
                  </a:moveTo>
                  <a:cubicBezTo>
                    <a:pt x="20539" y="0"/>
                    <a:pt x="21133" y="38"/>
                    <a:pt x="21562" y="96"/>
                  </a:cubicBezTo>
                  <a:cubicBezTo>
                    <a:pt x="21575" y="96"/>
                    <a:pt x="21587" y="105"/>
                    <a:pt x="21587" y="105"/>
                  </a:cubicBezTo>
                  <a:cubicBezTo>
                    <a:pt x="21600" y="115"/>
                    <a:pt x="21600" y="125"/>
                    <a:pt x="21600" y="134"/>
                  </a:cubicBezTo>
                  <a:lnTo>
                    <a:pt x="20021" y="6140"/>
                  </a:lnTo>
                  <a:cubicBezTo>
                    <a:pt x="20021" y="6150"/>
                    <a:pt x="20021" y="6159"/>
                    <a:pt x="20008" y="6159"/>
                  </a:cubicBezTo>
                  <a:cubicBezTo>
                    <a:pt x="19996" y="6169"/>
                    <a:pt x="19983" y="6169"/>
                    <a:pt x="19983" y="6169"/>
                  </a:cubicBezTo>
                  <a:cubicBezTo>
                    <a:pt x="19693" y="6121"/>
                    <a:pt x="19238" y="6073"/>
                    <a:pt x="18707" y="6073"/>
                  </a:cubicBezTo>
                  <a:cubicBezTo>
                    <a:pt x="13149" y="6073"/>
                    <a:pt x="10989" y="10182"/>
                    <a:pt x="10143" y="13583"/>
                  </a:cubicBezTo>
                  <a:lnTo>
                    <a:pt x="8173" y="21581"/>
                  </a:lnTo>
                  <a:cubicBezTo>
                    <a:pt x="8173" y="21590"/>
                    <a:pt x="8147" y="21600"/>
                    <a:pt x="8135" y="21600"/>
                  </a:cubicBezTo>
                  <a:lnTo>
                    <a:pt x="38" y="21600"/>
                  </a:lnTo>
                  <a:cubicBezTo>
                    <a:pt x="25" y="21600"/>
                    <a:pt x="13" y="21600"/>
                    <a:pt x="13" y="21590"/>
                  </a:cubicBezTo>
                  <a:cubicBezTo>
                    <a:pt x="0" y="21590"/>
                    <a:pt x="0" y="21581"/>
                    <a:pt x="0" y="21571"/>
                  </a:cubicBezTo>
                  <a:lnTo>
                    <a:pt x="5280" y="489"/>
                  </a:lnTo>
                  <a:cubicBezTo>
                    <a:pt x="5293" y="479"/>
                    <a:pt x="5305" y="469"/>
                    <a:pt x="5331" y="469"/>
                  </a:cubicBezTo>
                  <a:lnTo>
                    <a:pt x="12442" y="469"/>
                  </a:lnTo>
                  <a:cubicBezTo>
                    <a:pt x="12455" y="469"/>
                    <a:pt x="12467" y="469"/>
                    <a:pt x="12480" y="479"/>
                  </a:cubicBezTo>
                  <a:cubicBezTo>
                    <a:pt x="12480" y="479"/>
                    <a:pt x="12493" y="489"/>
                    <a:pt x="12493" y="498"/>
                  </a:cubicBezTo>
                  <a:lnTo>
                    <a:pt x="11583" y="4119"/>
                  </a:lnTo>
                  <a:cubicBezTo>
                    <a:pt x="11571" y="4148"/>
                    <a:pt x="11583" y="4176"/>
                    <a:pt x="11621" y="4195"/>
                  </a:cubicBezTo>
                  <a:cubicBezTo>
                    <a:pt x="11659" y="4205"/>
                    <a:pt x="11709" y="4195"/>
                    <a:pt x="11735" y="4167"/>
                  </a:cubicBezTo>
                  <a:cubicBezTo>
                    <a:pt x="13857" y="1494"/>
                    <a:pt x="16800" y="0"/>
                    <a:pt x="20059"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66" name="Shape 1419">
              <a:extLst>
                <a:ext uri="{FF2B5EF4-FFF2-40B4-BE49-F238E27FC236}">
                  <a16:creationId xmlns:a16="http://schemas.microsoft.com/office/drawing/2014/main" id="{696C1B30-DD57-CC44-97B4-31F5A0DA7057}"/>
                </a:ext>
              </a:extLst>
            </p:cNvPr>
            <p:cNvSpPr/>
            <p:nvPr/>
          </p:nvSpPr>
          <p:spPr>
            <a:xfrm>
              <a:off x="1261309" y="403537"/>
              <a:ext cx="401312" cy="440498"/>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30" y="7544"/>
                    <a:pt x="6698" y="10634"/>
                    <a:pt x="6698" y="13089"/>
                  </a:cubicBezTo>
                  <a:cubicBezTo>
                    <a:pt x="6698" y="15259"/>
                    <a:pt x="7569" y="16605"/>
                    <a:pt x="9074" y="16605"/>
                  </a:cubicBezTo>
                  <a:cubicBezTo>
                    <a:pt x="11481" y="16605"/>
                    <a:pt x="1356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70" y="21126"/>
                  </a:moveTo>
                  <a:cubicBezTo>
                    <a:pt x="12270" y="21117"/>
                    <a:pt x="12270" y="21107"/>
                    <a:pt x="12270" y="21107"/>
                  </a:cubicBezTo>
                  <a:lnTo>
                    <a:pt x="12823" y="18520"/>
                  </a:lnTo>
                  <a:cubicBezTo>
                    <a:pt x="12823" y="18472"/>
                    <a:pt x="12802" y="18444"/>
                    <a:pt x="12761" y="18434"/>
                  </a:cubicBezTo>
                  <a:cubicBezTo>
                    <a:pt x="12731" y="18434"/>
                    <a:pt x="12710" y="18453"/>
                    <a:pt x="12690" y="18472"/>
                  </a:cubicBezTo>
                  <a:cubicBezTo>
                    <a:pt x="11471" y="20387"/>
                    <a:pt x="9084" y="21600"/>
                    <a:pt x="6401" y="21600"/>
                  </a:cubicBezTo>
                  <a:cubicBezTo>
                    <a:pt x="1997" y="21600"/>
                    <a:pt x="0" y="17979"/>
                    <a:pt x="0" y="14359"/>
                  </a:cubicBezTo>
                  <a:cubicBezTo>
                    <a:pt x="0" y="10255"/>
                    <a:pt x="1741" y="6180"/>
                    <a:pt x="4670" y="3469"/>
                  </a:cubicBezTo>
                  <a:cubicBezTo>
                    <a:pt x="7118" y="1204"/>
                    <a:pt x="10283" y="0"/>
                    <a:pt x="13826" y="0"/>
                  </a:cubicBezTo>
                  <a:cubicBezTo>
                    <a:pt x="16510" y="9"/>
                    <a:pt x="18507" y="730"/>
                    <a:pt x="19746" y="2133"/>
                  </a:cubicBezTo>
                  <a:cubicBezTo>
                    <a:pt x="21600" y="4199"/>
                    <a:pt x="21446" y="7307"/>
                    <a:pt x="20985" y="9573"/>
                  </a:cubicBezTo>
                  <a:lnTo>
                    <a:pt x="18599" y="21117"/>
                  </a:lnTo>
                  <a:cubicBezTo>
                    <a:pt x="18599" y="21126"/>
                    <a:pt x="18579" y="21136"/>
                    <a:pt x="18568" y="21136"/>
                  </a:cubicBezTo>
                  <a:lnTo>
                    <a:pt x="12300" y="21136"/>
                  </a:lnTo>
                  <a:cubicBezTo>
                    <a:pt x="12290" y="21136"/>
                    <a:pt x="12280" y="21136"/>
                    <a:pt x="12270" y="21126"/>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67" name="Shape 1420">
              <a:extLst>
                <a:ext uri="{FF2B5EF4-FFF2-40B4-BE49-F238E27FC236}">
                  <a16:creationId xmlns:a16="http://schemas.microsoft.com/office/drawing/2014/main" id="{D1B10D4E-4C45-EC4F-B657-3E73791271A7}"/>
                </a:ext>
              </a:extLst>
            </p:cNvPr>
            <p:cNvSpPr/>
            <p:nvPr/>
          </p:nvSpPr>
          <p:spPr>
            <a:xfrm>
              <a:off x="2714651" y="403537"/>
              <a:ext cx="469480" cy="566653"/>
            </a:xfrm>
            <a:custGeom>
              <a:avLst/>
              <a:gdLst/>
              <a:ahLst/>
              <a:cxnLst>
                <a:cxn ang="0">
                  <a:pos x="wd2" y="hd2"/>
                </a:cxn>
                <a:cxn ang="5400000">
                  <a:pos x="wd2" y="hd2"/>
                </a:cxn>
                <a:cxn ang="10800000">
                  <a:pos x="wd2" y="hd2"/>
                </a:cxn>
                <a:cxn ang="16200000">
                  <a:pos x="wd2" y="hd2"/>
                </a:cxn>
              </a:cxnLst>
              <a:rect l="0" t="0" r="r" b="b"/>
              <a:pathLst>
                <a:path w="21600" h="21600" extrusionOk="0">
                  <a:moveTo>
                    <a:pt x="10364" y="13181"/>
                  </a:moveTo>
                  <a:cubicBezTo>
                    <a:pt x="13389" y="13181"/>
                    <a:pt x="15613" y="9620"/>
                    <a:pt x="15613" y="6487"/>
                  </a:cubicBezTo>
                  <a:cubicBezTo>
                    <a:pt x="15613" y="5728"/>
                    <a:pt x="15399" y="3885"/>
                    <a:pt x="13282" y="3885"/>
                  </a:cubicBezTo>
                  <a:cubicBezTo>
                    <a:pt x="11138" y="3885"/>
                    <a:pt x="9332" y="5912"/>
                    <a:pt x="8629" y="8986"/>
                  </a:cubicBezTo>
                  <a:cubicBezTo>
                    <a:pt x="8389" y="10026"/>
                    <a:pt x="7713" y="13181"/>
                    <a:pt x="10364" y="13181"/>
                  </a:cubicBezTo>
                  <a:close/>
                  <a:moveTo>
                    <a:pt x="15319" y="0"/>
                  </a:moveTo>
                  <a:cubicBezTo>
                    <a:pt x="19127" y="0"/>
                    <a:pt x="21600" y="2396"/>
                    <a:pt x="21600" y="6126"/>
                  </a:cubicBezTo>
                  <a:cubicBezTo>
                    <a:pt x="21600" y="10033"/>
                    <a:pt x="19331" y="14044"/>
                    <a:pt x="15248" y="15850"/>
                  </a:cubicBezTo>
                  <a:cubicBezTo>
                    <a:pt x="11521" y="17494"/>
                    <a:pt x="8193" y="16771"/>
                    <a:pt x="7153" y="15489"/>
                  </a:cubicBezTo>
                  <a:cubicBezTo>
                    <a:pt x="7153" y="15481"/>
                    <a:pt x="7144" y="15481"/>
                    <a:pt x="7144" y="15489"/>
                  </a:cubicBezTo>
                  <a:lnTo>
                    <a:pt x="5756" y="21578"/>
                  </a:lnTo>
                  <a:cubicBezTo>
                    <a:pt x="5756" y="21593"/>
                    <a:pt x="5738" y="21600"/>
                    <a:pt x="5729" y="21600"/>
                  </a:cubicBezTo>
                  <a:lnTo>
                    <a:pt x="27" y="21600"/>
                  </a:lnTo>
                  <a:cubicBezTo>
                    <a:pt x="18" y="21600"/>
                    <a:pt x="9" y="21600"/>
                    <a:pt x="0" y="21593"/>
                  </a:cubicBezTo>
                  <a:cubicBezTo>
                    <a:pt x="0" y="21585"/>
                    <a:pt x="0" y="21578"/>
                    <a:pt x="0" y="21571"/>
                  </a:cubicBezTo>
                  <a:lnTo>
                    <a:pt x="4893" y="251"/>
                  </a:lnTo>
                  <a:cubicBezTo>
                    <a:pt x="4893" y="236"/>
                    <a:pt x="4911" y="229"/>
                    <a:pt x="4920" y="229"/>
                  </a:cubicBezTo>
                  <a:lnTo>
                    <a:pt x="9937" y="229"/>
                  </a:lnTo>
                  <a:cubicBezTo>
                    <a:pt x="9946" y="229"/>
                    <a:pt x="9955" y="236"/>
                    <a:pt x="9955" y="243"/>
                  </a:cubicBezTo>
                  <a:cubicBezTo>
                    <a:pt x="9964" y="243"/>
                    <a:pt x="9964" y="251"/>
                    <a:pt x="9964" y="258"/>
                  </a:cubicBezTo>
                  <a:lnTo>
                    <a:pt x="9466" y="2433"/>
                  </a:lnTo>
                  <a:cubicBezTo>
                    <a:pt x="9457" y="2455"/>
                    <a:pt x="9466" y="2484"/>
                    <a:pt x="9492" y="2492"/>
                  </a:cubicBezTo>
                  <a:cubicBezTo>
                    <a:pt x="9519" y="2499"/>
                    <a:pt x="9546" y="2492"/>
                    <a:pt x="9572" y="2470"/>
                  </a:cubicBezTo>
                  <a:lnTo>
                    <a:pt x="9599" y="2448"/>
                  </a:lnTo>
                  <a:cubicBezTo>
                    <a:pt x="11058" y="885"/>
                    <a:pt x="13140" y="0"/>
                    <a:pt x="15319" y="0"/>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68" name="Shape 1421">
              <a:extLst>
                <a:ext uri="{FF2B5EF4-FFF2-40B4-BE49-F238E27FC236}">
                  <a16:creationId xmlns:a16="http://schemas.microsoft.com/office/drawing/2014/main" id="{4D30B8A5-6D1F-E24F-9E3E-9D333E272513}"/>
                </a:ext>
              </a:extLst>
            </p:cNvPr>
            <p:cNvSpPr/>
            <p:nvPr/>
          </p:nvSpPr>
          <p:spPr>
            <a:xfrm>
              <a:off x="2010676" y="264596"/>
              <a:ext cx="470225" cy="570063"/>
            </a:xfrm>
            <a:custGeom>
              <a:avLst/>
              <a:gdLst/>
              <a:ahLst/>
              <a:cxnLst>
                <a:cxn ang="0">
                  <a:pos x="wd2" y="hd2"/>
                </a:cxn>
                <a:cxn ang="5400000">
                  <a:pos x="wd2" y="hd2"/>
                </a:cxn>
                <a:cxn ang="10800000">
                  <a:pos x="wd2" y="hd2"/>
                </a:cxn>
                <a:cxn ang="16200000">
                  <a:pos x="wd2" y="hd2"/>
                </a:cxn>
              </a:cxnLst>
              <a:rect l="0" t="0" r="r" b="b"/>
              <a:pathLst>
                <a:path w="21595" h="21600" extrusionOk="0">
                  <a:moveTo>
                    <a:pt x="4995" y="0"/>
                  </a:moveTo>
                  <a:lnTo>
                    <a:pt x="10635" y="0"/>
                  </a:lnTo>
                  <a:cubicBezTo>
                    <a:pt x="10644" y="0"/>
                    <a:pt x="10653" y="7"/>
                    <a:pt x="10662" y="7"/>
                  </a:cubicBezTo>
                  <a:cubicBezTo>
                    <a:pt x="10671" y="15"/>
                    <a:pt x="10671" y="22"/>
                    <a:pt x="10671" y="29"/>
                  </a:cubicBezTo>
                  <a:lnTo>
                    <a:pt x="7731" y="12827"/>
                  </a:lnTo>
                  <a:cubicBezTo>
                    <a:pt x="7722" y="12834"/>
                    <a:pt x="7731" y="12849"/>
                    <a:pt x="7740" y="12849"/>
                  </a:cubicBezTo>
                  <a:cubicBezTo>
                    <a:pt x="7749" y="12856"/>
                    <a:pt x="7757" y="12849"/>
                    <a:pt x="7766" y="12841"/>
                  </a:cubicBezTo>
                  <a:lnTo>
                    <a:pt x="15342" y="5622"/>
                  </a:lnTo>
                  <a:cubicBezTo>
                    <a:pt x="15351" y="5614"/>
                    <a:pt x="15360" y="5614"/>
                    <a:pt x="15369" y="5614"/>
                  </a:cubicBezTo>
                  <a:lnTo>
                    <a:pt x="21568" y="5614"/>
                  </a:lnTo>
                  <a:cubicBezTo>
                    <a:pt x="21577" y="5614"/>
                    <a:pt x="21586" y="5622"/>
                    <a:pt x="21595" y="5629"/>
                  </a:cubicBezTo>
                  <a:lnTo>
                    <a:pt x="21595" y="5636"/>
                  </a:lnTo>
                  <a:cubicBezTo>
                    <a:pt x="21595" y="5644"/>
                    <a:pt x="21595" y="5651"/>
                    <a:pt x="21586" y="5651"/>
                  </a:cubicBezTo>
                  <a:lnTo>
                    <a:pt x="13708" y="12973"/>
                  </a:lnTo>
                  <a:lnTo>
                    <a:pt x="18513" y="21571"/>
                  </a:lnTo>
                  <a:cubicBezTo>
                    <a:pt x="18513" y="21571"/>
                    <a:pt x="18513" y="21571"/>
                    <a:pt x="18513" y="21578"/>
                  </a:cubicBezTo>
                  <a:cubicBezTo>
                    <a:pt x="18513" y="21585"/>
                    <a:pt x="18513" y="21585"/>
                    <a:pt x="18513" y="21593"/>
                  </a:cubicBezTo>
                  <a:cubicBezTo>
                    <a:pt x="18504" y="21600"/>
                    <a:pt x="18495" y="21600"/>
                    <a:pt x="18486" y="21600"/>
                  </a:cubicBezTo>
                  <a:lnTo>
                    <a:pt x="12367" y="21600"/>
                  </a:lnTo>
                  <a:cubicBezTo>
                    <a:pt x="12358" y="21600"/>
                    <a:pt x="12349" y="21593"/>
                    <a:pt x="12340" y="21585"/>
                  </a:cubicBezTo>
                  <a:lnTo>
                    <a:pt x="7704" y="13090"/>
                  </a:lnTo>
                  <a:cubicBezTo>
                    <a:pt x="7704" y="13083"/>
                    <a:pt x="7695" y="13083"/>
                    <a:pt x="7686" y="13083"/>
                  </a:cubicBezTo>
                  <a:cubicBezTo>
                    <a:pt x="7678" y="13083"/>
                    <a:pt x="7669" y="13083"/>
                    <a:pt x="7669" y="13090"/>
                  </a:cubicBezTo>
                  <a:lnTo>
                    <a:pt x="5706" y="21578"/>
                  </a:lnTo>
                  <a:cubicBezTo>
                    <a:pt x="5706" y="21593"/>
                    <a:pt x="5697" y="21600"/>
                    <a:pt x="5679" y="21600"/>
                  </a:cubicBezTo>
                  <a:lnTo>
                    <a:pt x="31" y="21600"/>
                  </a:lnTo>
                  <a:cubicBezTo>
                    <a:pt x="22" y="21600"/>
                    <a:pt x="13" y="21600"/>
                    <a:pt x="4" y="21593"/>
                  </a:cubicBezTo>
                  <a:cubicBezTo>
                    <a:pt x="4" y="21585"/>
                    <a:pt x="-5" y="21578"/>
                    <a:pt x="4" y="21571"/>
                  </a:cubicBezTo>
                  <a:lnTo>
                    <a:pt x="4969" y="22"/>
                  </a:lnTo>
                  <a:cubicBezTo>
                    <a:pt x="4969" y="7"/>
                    <a:pt x="4978" y="0"/>
                    <a:pt x="4995"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69" name="Shape 1422">
              <a:extLst>
                <a:ext uri="{FF2B5EF4-FFF2-40B4-BE49-F238E27FC236}">
                  <a16:creationId xmlns:a16="http://schemas.microsoft.com/office/drawing/2014/main" id="{A6FF3A09-FDEB-F143-BB94-79E324848AD6}"/>
                </a:ext>
              </a:extLst>
            </p:cNvPr>
            <p:cNvSpPr/>
            <p:nvPr/>
          </p:nvSpPr>
          <p:spPr>
            <a:xfrm>
              <a:off x="3947222" y="403537"/>
              <a:ext cx="392764" cy="439646"/>
            </a:xfrm>
            <a:custGeom>
              <a:avLst/>
              <a:gdLst/>
              <a:ahLst/>
              <a:cxnLst>
                <a:cxn ang="0">
                  <a:pos x="wd2" y="hd2"/>
                </a:cxn>
                <a:cxn ang="5400000">
                  <a:pos x="wd2" y="hd2"/>
                </a:cxn>
                <a:cxn ang="10800000">
                  <a:pos x="wd2" y="hd2"/>
                </a:cxn>
                <a:cxn ang="16200000">
                  <a:pos x="wd2" y="hd2"/>
                </a:cxn>
              </a:cxnLst>
              <a:rect l="0" t="0" r="r" b="b"/>
              <a:pathLst>
                <a:path w="21600" h="21600" extrusionOk="0">
                  <a:moveTo>
                    <a:pt x="15144" y="6247"/>
                  </a:moveTo>
                  <a:cubicBezTo>
                    <a:pt x="15144" y="5175"/>
                    <a:pt x="14155" y="4500"/>
                    <a:pt x="12666" y="4500"/>
                  </a:cubicBezTo>
                  <a:cubicBezTo>
                    <a:pt x="9731" y="4500"/>
                    <a:pt x="7849" y="6627"/>
                    <a:pt x="7296" y="8621"/>
                  </a:cubicBezTo>
                  <a:lnTo>
                    <a:pt x="7274" y="8697"/>
                  </a:lnTo>
                  <a:cubicBezTo>
                    <a:pt x="7274" y="8697"/>
                    <a:pt x="7274" y="8697"/>
                    <a:pt x="7274" y="8706"/>
                  </a:cubicBezTo>
                  <a:cubicBezTo>
                    <a:pt x="7274" y="8706"/>
                    <a:pt x="7274" y="8706"/>
                    <a:pt x="7285" y="8706"/>
                  </a:cubicBezTo>
                  <a:lnTo>
                    <a:pt x="7360" y="8706"/>
                  </a:lnTo>
                  <a:cubicBezTo>
                    <a:pt x="11348" y="8725"/>
                    <a:pt x="13592" y="8365"/>
                    <a:pt x="14581" y="7491"/>
                  </a:cubicBezTo>
                  <a:cubicBezTo>
                    <a:pt x="14964" y="7159"/>
                    <a:pt x="15144" y="6741"/>
                    <a:pt x="15144" y="6247"/>
                  </a:cubicBezTo>
                  <a:close/>
                  <a:moveTo>
                    <a:pt x="13517" y="0"/>
                  </a:moveTo>
                  <a:cubicBezTo>
                    <a:pt x="18367" y="0"/>
                    <a:pt x="21600" y="2516"/>
                    <a:pt x="21600" y="6247"/>
                  </a:cubicBezTo>
                  <a:cubicBezTo>
                    <a:pt x="21600" y="7966"/>
                    <a:pt x="20973" y="9381"/>
                    <a:pt x="19739" y="10463"/>
                  </a:cubicBezTo>
                  <a:cubicBezTo>
                    <a:pt x="17463" y="12428"/>
                    <a:pt x="13209" y="13330"/>
                    <a:pt x="6679" y="13197"/>
                  </a:cubicBezTo>
                  <a:lnTo>
                    <a:pt x="6604" y="13197"/>
                  </a:lnTo>
                  <a:cubicBezTo>
                    <a:pt x="6604" y="13188"/>
                    <a:pt x="6604" y="13197"/>
                    <a:pt x="6604" y="13197"/>
                  </a:cubicBezTo>
                  <a:lnTo>
                    <a:pt x="6604" y="13264"/>
                  </a:lnTo>
                  <a:cubicBezTo>
                    <a:pt x="6636" y="13862"/>
                    <a:pt x="6860" y="14707"/>
                    <a:pt x="7306" y="15258"/>
                  </a:cubicBezTo>
                  <a:cubicBezTo>
                    <a:pt x="8189" y="16255"/>
                    <a:pt x="9774" y="16805"/>
                    <a:pt x="11720" y="16805"/>
                  </a:cubicBezTo>
                  <a:cubicBezTo>
                    <a:pt x="14581" y="16805"/>
                    <a:pt x="17059" y="16188"/>
                    <a:pt x="19749" y="14802"/>
                  </a:cubicBezTo>
                  <a:cubicBezTo>
                    <a:pt x="19760" y="14792"/>
                    <a:pt x="19771" y="14792"/>
                    <a:pt x="19781" y="14802"/>
                  </a:cubicBezTo>
                  <a:cubicBezTo>
                    <a:pt x="19792" y="14811"/>
                    <a:pt x="19803" y="14821"/>
                    <a:pt x="19803" y="14830"/>
                  </a:cubicBezTo>
                  <a:lnTo>
                    <a:pt x="18718" y="19929"/>
                  </a:lnTo>
                  <a:cubicBezTo>
                    <a:pt x="18707" y="19938"/>
                    <a:pt x="18707" y="19948"/>
                    <a:pt x="18697" y="19948"/>
                  </a:cubicBezTo>
                  <a:cubicBezTo>
                    <a:pt x="15421" y="21439"/>
                    <a:pt x="11571" y="21600"/>
                    <a:pt x="10071" y="21600"/>
                  </a:cubicBezTo>
                  <a:cubicBezTo>
                    <a:pt x="3658" y="21600"/>
                    <a:pt x="0" y="18419"/>
                    <a:pt x="0" y="12865"/>
                  </a:cubicBezTo>
                  <a:cubicBezTo>
                    <a:pt x="0" y="9675"/>
                    <a:pt x="1319" y="6466"/>
                    <a:pt x="3616" y="4073"/>
                  </a:cubicBezTo>
                  <a:cubicBezTo>
                    <a:pt x="6126" y="1443"/>
                    <a:pt x="9646" y="0"/>
                    <a:pt x="13517" y="0"/>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0" name="Shape 1423">
              <a:extLst>
                <a:ext uri="{FF2B5EF4-FFF2-40B4-BE49-F238E27FC236}">
                  <a16:creationId xmlns:a16="http://schemas.microsoft.com/office/drawing/2014/main" id="{68B320D9-3823-E542-B7ED-EF8A7D769E4C}"/>
                </a:ext>
              </a:extLst>
            </p:cNvPr>
            <p:cNvSpPr/>
            <p:nvPr/>
          </p:nvSpPr>
          <p:spPr>
            <a:xfrm>
              <a:off x="4333276" y="735120"/>
              <a:ext cx="109081" cy="108915"/>
            </a:xfrm>
            <a:custGeom>
              <a:avLst/>
              <a:gdLst/>
              <a:ahLst/>
              <a:cxnLst>
                <a:cxn ang="0">
                  <a:pos x="wd2" y="hd2"/>
                </a:cxn>
                <a:cxn ang="5400000">
                  <a:pos x="wd2" y="hd2"/>
                </a:cxn>
                <a:cxn ang="10800000">
                  <a:pos x="wd2" y="hd2"/>
                </a:cxn>
                <a:cxn ang="16200000">
                  <a:pos x="wd2" y="hd2"/>
                </a:cxn>
              </a:cxnLst>
              <a:rect l="0" t="0" r="r" b="b"/>
              <a:pathLst>
                <a:path w="20663" h="21600" extrusionOk="0">
                  <a:moveTo>
                    <a:pt x="1428" y="10953"/>
                  </a:moveTo>
                  <a:cubicBezTo>
                    <a:pt x="990" y="16047"/>
                    <a:pt x="4530" y="20145"/>
                    <a:pt x="9382" y="20145"/>
                  </a:cubicBezTo>
                  <a:cubicBezTo>
                    <a:pt x="14345" y="20145"/>
                    <a:pt x="18759" y="15894"/>
                    <a:pt x="19234" y="10685"/>
                  </a:cubicBezTo>
                  <a:cubicBezTo>
                    <a:pt x="19672" y="5553"/>
                    <a:pt x="16096" y="1455"/>
                    <a:pt x="11243" y="1455"/>
                  </a:cubicBezTo>
                  <a:cubicBezTo>
                    <a:pt x="6281" y="1455"/>
                    <a:pt x="1866" y="5706"/>
                    <a:pt x="1428" y="10953"/>
                  </a:cubicBezTo>
                  <a:close/>
                  <a:moveTo>
                    <a:pt x="42" y="10800"/>
                  </a:moveTo>
                  <a:cubicBezTo>
                    <a:pt x="553" y="4826"/>
                    <a:pt x="5551" y="0"/>
                    <a:pt x="11243" y="0"/>
                  </a:cubicBezTo>
                  <a:cubicBezTo>
                    <a:pt x="16935" y="0"/>
                    <a:pt x="21131" y="4826"/>
                    <a:pt x="20620" y="10800"/>
                  </a:cubicBezTo>
                  <a:cubicBezTo>
                    <a:pt x="20109" y="16774"/>
                    <a:pt x="15074" y="21600"/>
                    <a:pt x="9382" y="21600"/>
                  </a:cubicBezTo>
                  <a:cubicBezTo>
                    <a:pt x="3727" y="21600"/>
                    <a:pt x="-469" y="16774"/>
                    <a:pt x="42" y="10800"/>
                  </a:cubicBezTo>
                  <a:close/>
                  <a:moveTo>
                    <a:pt x="8069" y="4443"/>
                  </a:moveTo>
                  <a:cubicBezTo>
                    <a:pt x="8069" y="4404"/>
                    <a:pt x="8105" y="4404"/>
                    <a:pt x="8105" y="4404"/>
                  </a:cubicBezTo>
                  <a:lnTo>
                    <a:pt x="10732" y="4404"/>
                  </a:lnTo>
                  <a:cubicBezTo>
                    <a:pt x="11389" y="4404"/>
                    <a:pt x="11827" y="4404"/>
                    <a:pt x="12155" y="4443"/>
                  </a:cubicBezTo>
                  <a:cubicBezTo>
                    <a:pt x="12593" y="4481"/>
                    <a:pt x="12958" y="4557"/>
                    <a:pt x="13286" y="4672"/>
                  </a:cubicBezTo>
                  <a:cubicBezTo>
                    <a:pt x="14600" y="5132"/>
                    <a:pt x="15366" y="6204"/>
                    <a:pt x="15366" y="7621"/>
                  </a:cubicBezTo>
                  <a:cubicBezTo>
                    <a:pt x="15366" y="7851"/>
                    <a:pt x="15330" y="8081"/>
                    <a:pt x="15293" y="8349"/>
                  </a:cubicBezTo>
                  <a:cubicBezTo>
                    <a:pt x="14965" y="10034"/>
                    <a:pt x="13943" y="11451"/>
                    <a:pt x="12082" y="11987"/>
                  </a:cubicBezTo>
                  <a:lnTo>
                    <a:pt x="13724" y="17119"/>
                  </a:lnTo>
                  <a:lnTo>
                    <a:pt x="13724" y="17157"/>
                  </a:lnTo>
                  <a:lnTo>
                    <a:pt x="12009" y="17157"/>
                  </a:lnTo>
                  <a:cubicBezTo>
                    <a:pt x="11973" y="17157"/>
                    <a:pt x="11973" y="17157"/>
                    <a:pt x="11936" y="17157"/>
                  </a:cubicBezTo>
                  <a:lnTo>
                    <a:pt x="10367" y="12255"/>
                  </a:lnTo>
                  <a:lnTo>
                    <a:pt x="9346" y="12294"/>
                  </a:lnTo>
                  <a:lnTo>
                    <a:pt x="8178" y="12294"/>
                  </a:lnTo>
                  <a:lnTo>
                    <a:pt x="7303" y="17119"/>
                  </a:lnTo>
                  <a:cubicBezTo>
                    <a:pt x="7303" y="17157"/>
                    <a:pt x="7266" y="17157"/>
                    <a:pt x="7230" y="17157"/>
                  </a:cubicBezTo>
                  <a:lnTo>
                    <a:pt x="5843" y="17157"/>
                  </a:lnTo>
                  <a:cubicBezTo>
                    <a:pt x="5843" y="17157"/>
                    <a:pt x="5843" y="17157"/>
                    <a:pt x="5807" y="17157"/>
                  </a:cubicBezTo>
                  <a:lnTo>
                    <a:pt x="5807" y="17119"/>
                  </a:lnTo>
                  <a:lnTo>
                    <a:pt x="6682" y="12217"/>
                  </a:lnTo>
                  <a:lnTo>
                    <a:pt x="6682" y="12140"/>
                  </a:lnTo>
                  <a:lnTo>
                    <a:pt x="7376" y="8311"/>
                  </a:lnTo>
                  <a:lnTo>
                    <a:pt x="8069" y="4443"/>
                  </a:lnTo>
                  <a:close/>
                  <a:moveTo>
                    <a:pt x="10440" y="5936"/>
                  </a:moveTo>
                  <a:lnTo>
                    <a:pt x="9309" y="5936"/>
                  </a:lnTo>
                  <a:lnTo>
                    <a:pt x="8872" y="8349"/>
                  </a:lnTo>
                  <a:lnTo>
                    <a:pt x="8434" y="10723"/>
                  </a:lnTo>
                  <a:lnTo>
                    <a:pt x="9674" y="10723"/>
                  </a:lnTo>
                  <a:cubicBezTo>
                    <a:pt x="10258" y="10723"/>
                    <a:pt x="10623" y="10685"/>
                    <a:pt x="10951" y="10685"/>
                  </a:cubicBezTo>
                  <a:cubicBezTo>
                    <a:pt x="11280" y="10647"/>
                    <a:pt x="11499" y="10609"/>
                    <a:pt x="11790" y="10532"/>
                  </a:cubicBezTo>
                  <a:cubicBezTo>
                    <a:pt x="12849" y="10187"/>
                    <a:pt x="13615" y="9383"/>
                    <a:pt x="13797" y="8311"/>
                  </a:cubicBezTo>
                  <a:cubicBezTo>
                    <a:pt x="13980" y="7277"/>
                    <a:pt x="13542" y="6472"/>
                    <a:pt x="12593" y="6166"/>
                  </a:cubicBezTo>
                  <a:cubicBezTo>
                    <a:pt x="12338" y="6051"/>
                    <a:pt x="12119" y="6013"/>
                    <a:pt x="11790" y="5974"/>
                  </a:cubicBezTo>
                  <a:cubicBezTo>
                    <a:pt x="11499" y="5974"/>
                    <a:pt x="11134" y="5974"/>
                    <a:pt x="10550" y="5974"/>
                  </a:cubicBezTo>
                  <a:lnTo>
                    <a:pt x="10440" y="5974"/>
                  </a:lnTo>
                  <a:lnTo>
                    <a:pt x="10440" y="5936"/>
                  </a:ln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1" name="Shape 1424">
              <a:extLst>
                <a:ext uri="{FF2B5EF4-FFF2-40B4-BE49-F238E27FC236}">
                  <a16:creationId xmlns:a16="http://schemas.microsoft.com/office/drawing/2014/main" id="{5D3ED478-A4B1-B745-A470-3E9FFD582D66}"/>
                </a:ext>
              </a:extLst>
            </p:cNvPr>
            <p:cNvSpPr/>
            <p:nvPr/>
          </p:nvSpPr>
          <p:spPr>
            <a:xfrm>
              <a:off x="3192847" y="403537"/>
              <a:ext cx="401322" cy="440498"/>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40" y="7544"/>
                    <a:pt x="6698" y="10634"/>
                    <a:pt x="6698" y="13089"/>
                  </a:cubicBezTo>
                  <a:cubicBezTo>
                    <a:pt x="6698" y="15259"/>
                    <a:pt x="7569" y="16605"/>
                    <a:pt x="9074" y="16605"/>
                  </a:cubicBezTo>
                  <a:cubicBezTo>
                    <a:pt x="11491" y="16605"/>
                    <a:pt x="1357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80" y="21126"/>
                  </a:moveTo>
                  <a:cubicBezTo>
                    <a:pt x="12270" y="21117"/>
                    <a:pt x="12270" y="21107"/>
                    <a:pt x="12270" y="21107"/>
                  </a:cubicBezTo>
                  <a:lnTo>
                    <a:pt x="12823" y="18520"/>
                  </a:lnTo>
                  <a:cubicBezTo>
                    <a:pt x="12833" y="18472"/>
                    <a:pt x="12802" y="18444"/>
                    <a:pt x="12772" y="18434"/>
                  </a:cubicBezTo>
                  <a:cubicBezTo>
                    <a:pt x="12741" y="18434"/>
                    <a:pt x="12710" y="18453"/>
                    <a:pt x="12700" y="18472"/>
                  </a:cubicBezTo>
                  <a:cubicBezTo>
                    <a:pt x="11471" y="20387"/>
                    <a:pt x="9084" y="21600"/>
                    <a:pt x="6401" y="21600"/>
                  </a:cubicBezTo>
                  <a:cubicBezTo>
                    <a:pt x="1997" y="21600"/>
                    <a:pt x="10" y="17979"/>
                    <a:pt x="0" y="14359"/>
                  </a:cubicBezTo>
                  <a:cubicBezTo>
                    <a:pt x="0" y="10255"/>
                    <a:pt x="1751" y="6180"/>
                    <a:pt x="4670" y="3469"/>
                  </a:cubicBezTo>
                  <a:cubicBezTo>
                    <a:pt x="7128" y="1204"/>
                    <a:pt x="10293" y="0"/>
                    <a:pt x="13826" y="0"/>
                  </a:cubicBezTo>
                  <a:cubicBezTo>
                    <a:pt x="16520" y="9"/>
                    <a:pt x="18507" y="730"/>
                    <a:pt x="19756" y="2133"/>
                  </a:cubicBezTo>
                  <a:cubicBezTo>
                    <a:pt x="21600" y="4199"/>
                    <a:pt x="21446" y="7307"/>
                    <a:pt x="20985" y="9573"/>
                  </a:cubicBezTo>
                  <a:lnTo>
                    <a:pt x="18599" y="21117"/>
                  </a:lnTo>
                  <a:cubicBezTo>
                    <a:pt x="18599" y="21126"/>
                    <a:pt x="18589" y="21136"/>
                    <a:pt x="18568" y="21136"/>
                  </a:cubicBezTo>
                  <a:lnTo>
                    <a:pt x="12300" y="21136"/>
                  </a:lnTo>
                  <a:cubicBezTo>
                    <a:pt x="12290" y="21136"/>
                    <a:pt x="12280" y="21136"/>
                    <a:pt x="12280" y="21126"/>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2" name="Shape 1425">
              <a:extLst>
                <a:ext uri="{FF2B5EF4-FFF2-40B4-BE49-F238E27FC236}">
                  <a16:creationId xmlns:a16="http://schemas.microsoft.com/office/drawing/2014/main" id="{F2E71806-2AAB-C049-B70D-79FA3631DE46}"/>
                </a:ext>
              </a:extLst>
            </p:cNvPr>
            <p:cNvSpPr/>
            <p:nvPr/>
          </p:nvSpPr>
          <p:spPr>
            <a:xfrm>
              <a:off x="3609671" y="404389"/>
              <a:ext cx="362078" cy="438794"/>
            </a:xfrm>
            <a:custGeom>
              <a:avLst/>
              <a:gdLst/>
              <a:ahLst/>
              <a:cxnLst>
                <a:cxn ang="0">
                  <a:pos x="wd2" y="hd2"/>
                </a:cxn>
                <a:cxn ang="5400000">
                  <a:pos x="wd2" y="hd2"/>
                </a:cxn>
                <a:cxn ang="10800000">
                  <a:pos x="wd2" y="hd2"/>
                </a:cxn>
                <a:cxn ang="16200000">
                  <a:pos x="wd2" y="hd2"/>
                </a:cxn>
              </a:cxnLst>
              <a:rect l="0" t="0" r="r" b="b"/>
              <a:pathLst>
                <a:path w="21600" h="21600" extrusionOk="0">
                  <a:moveTo>
                    <a:pt x="16416" y="0"/>
                  </a:moveTo>
                  <a:cubicBezTo>
                    <a:pt x="18310" y="0"/>
                    <a:pt x="20238" y="266"/>
                    <a:pt x="21577" y="723"/>
                  </a:cubicBezTo>
                  <a:cubicBezTo>
                    <a:pt x="21588" y="723"/>
                    <a:pt x="21600" y="742"/>
                    <a:pt x="21600" y="752"/>
                  </a:cubicBezTo>
                  <a:lnTo>
                    <a:pt x="20457" y="5700"/>
                  </a:lnTo>
                  <a:cubicBezTo>
                    <a:pt x="20446" y="5709"/>
                    <a:pt x="20446" y="5709"/>
                    <a:pt x="20434" y="5719"/>
                  </a:cubicBezTo>
                  <a:cubicBezTo>
                    <a:pt x="20422" y="5719"/>
                    <a:pt x="20411" y="5719"/>
                    <a:pt x="20399" y="5719"/>
                  </a:cubicBezTo>
                  <a:cubicBezTo>
                    <a:pt x="19245" y="5186"/>
                    <a:pt x="17906" y="4929"/>
                    <a:pt x="16313" y="4929"/>
                  </a:cubicBezTo>
                  <a:cubicBezTo>
                    <a:pt x="11002" y="4929"/>
                    <a:pt x="7827" y="8754"/>
                    <a:pt x="7827" y="12427"/>
                  </a:cubicBezTo>
                  <a:cubicBezTo>
                    <a:pt x="7827" y="15548"/>
                    <a:pt x="10356" y="16671"/>
                    <a:pt x="12722" y="16671"/>
                  </a:cubicBezTo>
                  <a:cubicBezTo>
                    <a:pt x="14835" y="16671"/>
                    <a:pt x="16624" y="16290"/>
                    <a:pt x="18910" y="15367"/>
                  </a:cubicBezTo>
                  <a:cubicBezTo>
                    <a:pt x="18922" y="15358"/>
                    <a:pt x="18933" y="15358"/>
                    <a:pt x="18945" y="15367"/>
                  </a:cubicBezTo>
                  <a:cubicBezTo>
                    <a:pt x="18956" y="15377"/>
                    <a:pt x="18968" y="15386"/>
                    <a:pt x="18956" y="15396"/>
                  </a:cubicBezTo>
                  <a:lnTo>
                    <a:pt x="17790" y="20477"/>
                  </a:lnTo>
                  <a:cubicBezTo>
                    <a:pt x="17790" y="20477"/>
                    <a:pt x="17779" y="20487"/>
                    <a:pt x="17767" y="20496"/>
                  </a:cubicBezTo>
                  <a:cubicBezTo>
                    <a:pt x="16047" y="21181"/>
                    <a:pt x="13369" y="21600"/>
                    <a:pt x="10621" y="21600"/>
                  </a:cubicBezTo>
                  <a:cubicBezTo>
                    <a:pt x="4156" y="21600"/>
                    <a:pt x="0" y="18260"/>
                    <a:pt x="0" y="13103"/>
                  </a:cubicBezTo>
                  <a:cubicBezTo>
                    <a:pt x="0" y="5633"/>
                    <a:pt x="7054" y="0"/>
                    <a:pt x="16416"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3" name="Shape 1426">
              <a:extLst>
                <a:ext uri="{FF2B5EF4-FFF2-40B4-BE49-F238E27FC236}">
                  <a16:creationId xmlns:a16="http://schemas.microsoft.com/office/drawing/2014/main" id="{8F32D9CA-EB6F-AD4E-9379-8396E31FAE83}"/>
                </a:ext>
              </a:extLst>
            </p:cNvPr>
            <p:cNvSpPr/>
            <p:nvPr/>
          </p:nvSpPr>
          <p:spPr>
            <a:xfrm>
              <a:off x="1678133" y="404389"/>
              <a:ext cx="361960" cy="438794"/>
            </a:xfrm>
            <a:custGeom>
              <a:avLst/>
              <a:gdLst/>
              <a:ahLst/>
              <a:cxnLst>
                <a:cxn ang="0">
                  <a:pos x="wd2" y="hd2"/>
                </a:cxn>
                <a:cxn ang="5400000">
                  <a:pos x="wd2" y="hd2"/>
                </a:cxn>
                <a:cxn ang="10800000">
                  <a:pos x="wd2" y="hd2"/>
                </a:cxn>
                <a:cxn ang="16200000">
                  <a:pos x="wd2" y="hd2"/>
                </a:cxn>
              </a:cxnLst>
              <a:rect l="0" t="0" r="r" b="b"/>
              <a:pathLst>
                <a:path w="21593" h="21600" extrusionOk="0">
                  <a:moveTo>
                    <a:pt x="16419" y="0"/>
                  </a:moveTo>
                  <a:cubicBezTo>
                    <a:pt x="18312" y="0"/>
                    <a:pt x="20227" y="266"/>
                    <a:pt x="21565" y="723"/>
                  </a:cubicBezTo>
                  <a:cubicBezTo>
                    <a:pt x="21588" y="723"/>
                    <a:pt x="21600" y="742"/>
                    <a:pt x="21588" y="752"/>
                  </a:cubicBezTo>
                  <a:lnTo>
                    <a:pt x="20446" y="5700"/>
                  </a:lnTo>
                  <a:cubicBezTo>
                    <a:pt x="20446" y="5709"/>
                    <a:pt x="20446" y="5709"/>
                    <a:pt x="20435" y="5719"/>
                  </a:cubicBezTo>
                  <a:cubicBezTo>
                    <a:pt x="20423" y="5719"/>
                    <a:pt x="20400" y="5719"/>
                    <a:pt x="20400" y="5719"/>
                  </a:cubicBezTo>
                  <a:cubicBezTo>
                    <a:pt x="19246" y="5186"/>
                    <a:pt x="17908" y="4929"/>
                    <a:pt x="16315" y="4929"/>
                  </a:cubicBezTo>
                  <a:cubicBezTo>
                    <a:pt x="10996" y="4929"/>
                    <a:pt x="7835" y="8754"/>
                    <a:pt x="7835" y="12427"/>
                  </a:cubicBezTo>
                  <a:cubicBezTo>
                    <a:pt x="7835" y="15548"/>
                    <a:pt x="10362" y="16671"/>
                    <a:pt x="12727" y="16671"/>
                  </a:cubicBezTo>
                  <a:cubicBezTo>
                    <a:pt x="14838" y="16671"/>
                    <a:pt x="16627" y="16290"/>
                    <a:pt x="18900" y="15367"/>
                  </a:cubicBezTo>
                  <a:cubicBezTo>
                    <a:pt x="18923" y="15358"/>
                    <a:pt x="18935" y="15358"/>
                    <a:pt x="18946" y="15367"/>
                  </a:cubicBezTo>
                  <a:cubicBezTo>
                    <a:pt x="18958" y="15377"/>
                    <a:pt x="18958" y="15386"/>
                    <a:pt x="18958" y="15396"/>
                  </a:cubicBezTo>
                  <a:lnTo>
                    <a:pt x="17792" y="20477"/>
                  </a:lnTo>
                  <a:cubicBezTo>
                    <a:pt x="17792" y="20477"/>
                    <a:pt x="17781" y="20487"/>
                    <a:pt x="17769" y="20496"/>
                  </a:cubicBezTo>
                  <a:cubicBezTo>
                    <a:pt x="16038" y="21181"/>
                    <a:pt x="13373" y="21600"/>
                    <a:pt x="10615" y="21600"/>
                  </a:cubicBezTo>
                  <a:cubicBezTo>
                    <a:pt x="4165" y="21600"/>
                    <a:pt x="0" y="18260"/>
                    <a:pt x="0" y="13103"/>
                  </a:cubicBezTo>
                  <a:cubicBezTo>
                    <a:pt x="0" y="5633"/>
                    <a:pt x="7062" y="0"/>
                    <a:pt x="16419"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grpSp>
    </p:spTree>
  </p:cSld>
  <p:clrMap bg1="lt1" tx1="dk1" bg2="lt2" tx2="dk2" accent1="accent1" accent2="accent2" accent3="accent3" accent4="accent4" accent5="accent5" accent6="accent6" hlink="hlink" folHlink="folHlink"/>
  <p:sldLayoutIdLst>
    <p:sldLayoutId id="2147483659" r:id="rId1"/>
    <p:sldLayoutId id="2147483701" r:id="rId2"/>
    <p:sldLayoutId id="2147483680" r:id="rId3"/>
    <p:sldLayoutId id="2147483692" r:id="rId4"/>
    <p:sldLayoutId id="214748373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marL="0" marR="0" indent="0" algn="l" defTabSz="914400" rtl="0" latinLnBrk="0">
        <a:lnSpc>
          <a:spcPct val="90000"/>
        </a:lnSpc>
        <a:spcBef>
          <a:spcPts val="0"/>
        </a:spcBef>
        <a:spcAft>
          <a:spcPts val="0"/>
        </a:spcAft>
        <a:buClrTx/>
        <a:buSzTx/>
        <a:buFontTx/>
        <a:buNone/>
        <a:tabLst/>
        <a:defRPr sz="8000" b="0" i="0" u="none" strike="noStrike" cap="none" spc="-50" baseline="0">
          <a:ln>
            <a:noFill/>
          </a:ln>
          <a:solidFill>
            <a:srgbClr val="C40022"/>
          </a:solidFill>
          <a:uFillTx/>
          <a:latin typeface="+mn-lt"/>
          <a:ea typeface="+mn-ea"/>
          <a:cs typeface="+mn-cs"/>
          <a:sym typeface="Arial"/>
        </a:defRPr>
      </a:lvl1pPr>
      <a:lvl2pPr marL="0" marR="0" indent="228600" algn="l" defTabSz="914400" rtl="0" latinLnBrk="0">
        <a:lnSpc>
          <a:spcPct val="90000"/>
        </a:lnSpc>
        <a:spcBef>
          <a:spcPts val="0"/>
        </a:spcBef>
        <a:spcAft>
          <a:spcPts val="0"/>
        </a:spcAft>
        <a:buClrTx/>
        <a:buSzTx/>
        <a:buFontTx/>
        <a:buNone/>
        <a:tabLst/>
        <a:defRPr sz="8000" b="0" i="0" u="none" strike="noStrike" cap="none" spc="-50" baseline="0">
          <a:ln>
            <a:noFill/>
          </a:ln>
          <a:solidFill>
            <a:srgbClr val="C40022"/>
          </a:solidFill>
          <a:uFillTx/>
          <a:latin typeface="+mn-lt"/>
          <a:ea typeface="+mn-ea"/>
          <a:cs typeface="+mn-cs"/>
          <a:sym typeface="Arial"/>
        </a:defRPr>
      </a:lvl2pPr>
      <a:lvl3pPr marL="0" marR="0" indent="457200" algn="l" defTabSz="914400" rtl="0" latinLnBrk="0">
        <a:lnSpc>
          <a:spcPct val="90000"/>
        </a:lnSpc>
        <a:spcBef>
          <a:spcPts val="0"/>
        </a:spcBef>
        <a:spcAft>
          <a:spcPts val="0"/>
        </a:spcAft>
        <a:buClrTx/>
        <a:buSzTx/>
        <a:buFontTx/>
        <a:buNone/>
        <a:tabLst/>
        <a:defRPr sz="8000" b="0" i="0" u="none" strike="noStrike" cap="none" spc="-50" baseline="0">
          <a:ln>
            <a:noFill/>
          </a:ln>
          <a:solidFill>
            <a:srgbClr val="C40022"/>
          </a:solidFill>
          <a:uFillTx/>
          <a:latin typeface="+mn-lt"/>
          <a:ea typeface="+mn-ea"/>
          <a:cs typeface="+mn-cs"/>
          <a:sym typeface="Arial"/>
        </a:defRPr>
      </a:lvl3pPr>
      <a:lvl4pPr marL="0" marR="0" indent="685800" algn="l" defTabSz="914400" rtl="0" latinLnBrk="0">
        <a:lnSpc>
          <a:spcPct val="90000"/>
        </a:lnSpc>
        <a:spcBef>
          <a:spcPts val="0"/>
        </a:spcBef>
        <a:spcAft>
          <a:spcPts val="0"/>
        </a:spcAft>
        <a:buClrTx/>
        <a:buSzTx/>
        <a:buFontTx/>
        <a:buNone/>
        <a:tabLst/>
        <a:defRPr sz="8000" b="0" i="0" u="none" strike="noStrike" cap="none" spc="-50" baseline="0">
          <a:ln>
            <a:noFill/>
          </a:ln>
          <a:solidFill>
            <a:srgbClr val="C40022"/>
          </a:solidFill>
          <a:uFillTx/>
          <a:latin typeface="+mn-lt"/>
          <a:ea typeface="+mn-ea"/>
          <a:cs typeface="+mn-cs"/>
          <a:sym typeface="Arial"/>
        </a:defRPr>
      </a:lvl4pPr>
      <a:lvl5pPr marL="0" marR="0" indent="914400" algn="l" defTabSz="914400" rtl="0" latinLnBrk="0">
        <a:lnSpc>
          <a:spcPct val="90000"/>
        </a:lnSpc>
        <a:spcBef>
          <a:spcPts val="0"/>
        </a:spcBef>
        <a:spcAft>
          <a:spcPts val="0"/>
        </a:spcAft>
        <a:buClrTx/>
        <a:buSzTx/>
        <a:buFontTx/>
        <a:buNone/>
        <a:tabLst/>
        <a:defRPr sz="8000" b="0" i="0" u="none" strike="noStrike" cap="none" spc="-50" baseline="0">
          <a:ln>
            <a:noFill/>
          </a:ln>
          <a:solidFill>
            <a:srgbClr val="C40022"/>
          </a:solidFill>
          <a:uFillTx/>
          <a:latin typeface="+mn-lt"/>
          <a:ea typeface="+mn-ea"/>
          <a:cs typeface="+mn-cs"/>
          <a:sym typeface="Arial"/>
        </a:defRPr>
      </a:lvl5pPr>
      <a:lvl6pPr marL="0" marR="0" indent="1143000" algn="l" defTabSz="914400" rtl="0" latinLnBrk="0">
        <a:lnSpc>
          <a:spcPct val="90000"/>
        </a:lnSpc>
        <a:spcBef>
          <a:spcPts val="0"/>
        </a:spcBef>
        <a:spcAft>
          <a:spcPts val="0"/>
        </a:spcAft>
        <a:buClrTx/>
        <a:buSzTx/>
        <a:buFontTx/>
        <a:buNone/>
        <a:tabLst/>
        <a:defRPr sz="8000" b="0" i="0" u="none" strike="noStrike" cap="none" spc="-50" baseline="0">
          <a:ln>
            <a:noFill/>
          </a:ln>
          <a:solidFill>
            <a:srgbClr val="C40022"/>
          </a:solidFill>
          <a:uFillTx/>
          <a:latin typeface="+mn-lt"/>
          <a:ea typeface="+mn-ea"/>
          <a:cs typeface="+mn-cs"/>
          <a:sym typeface="Arial"/>
        </a:defRPr>
      </a:lvl6pPr>
      <a:lvl7pPr marL="0" marR="0" indent="1371600" algn="l" defTabSz="914400" rtl="0" latinLnBrk="0">
        <a:lnSpc>
          <a:spcPct val="90000"/>
        </a:lnSpc>
        <a:spcBef>
          <a:spcPts val="0"/>
        </a:spcBef>
        <a:spcAft>
          <a:spcPts val="0"/>
        </a:spcAft>
        <a:buClrTx/>
        <a:buSzTx/>
        <a:buFontTx/>
        <a:buNone/>
        <a:tabLst/>
        <a:defRPr sz="8000" b="0" i="0" u="none" strike="noStrike" cap="none" spc="-50" baseline="0">
          <a:ln>
            <a:noFill/>
          </a:ln>
          <a:solidFill>
            <a:srgbClr val="C40022"/>
          </a:solidFill>
          <a:uFillTx/>
          <a:latin typeface="+mn-lt"/>
          <a:ea typeface="+mn-ea"/>
          <a:cs typeface="+mn-cs"/>
          <a:sym typeface="Arial"/>
        </a:defRPr>
      </a:lvl7pPr>
      <a:lvl8pPr marL="0" marR="0" indent="1600200" algn="l" defTabSz="914400" rtl="0" latinLnBrk="0">
        <a:lnSpc>
          <a:spcPct val="90000"/>
        </a:lnSpc>
        <a:spcBef>
          <a:spcPts val="0"/>
        </a:spcBef>
        <a:spcAft>
          <a:spcPts val="0"/>
        </a:spcAft>
        <a:buClrTx/>
        <a:buSzTx/>
        <a:buFontTx/>
        <a:buNone/>
        <a:tabLst/>
        <a:defRPr sz="8000" b="0" i="0" u="none" strike="noStrike" cap="none" spc="-50" baseline="0">
          <a:ln>
            <a:noFill/>
          </a:ln>
          <a:solidFill>
            <a:srgbClr val="C40022"/>
          </a:solidFill>
          <a:uFillTx/>
          <a:latin typeface="+mn-lt"/>
          <a:ea typeface="+mn-ea"/>
          <a:cs typeface="+mn-cs"/>
          <a:sym typeface="Arial"/>
        </a:defRPr>
      </a:lvl8pPr>
      <a:lvl9pPr marL="0" marR="0" indent="1828800" algn="l" defTabSz="914400" rtl="0" latinLnBrk="0">
        <a:lnSpc>
          <a:spcPct val="90000"/>
        </a:lnSpc>
        <a:spcBef>
          <a:spcPts val="0"/>
        </a:spcBef>
        <a:spcAft>
          <a:spcPts val="0"/>
        </a:spcAft>
        <a:buClrTx/>
        <a:buSzTx/>
        <a:buFontTx/>
        <a:buNone/>
        <a:tabLst/>
        <a:defRPr sz="8000" b="0" i="0" u="none" strike="noStrike" cap="none" spc="-50" baseline="0">
          <a:ln>
            <a:noFill/>
          </a:ln>
          <a:solidFill>
            <a:srgbClr val="C40022"/>
          </a:solidFill>
          <a:uFillTx/>
          <a:latin typeface="+mn-lt"/>
          <a:ea typeface="+mn-ea"/>
          <a:cs typeface="+mn-cs"/>
          <a:sym typeface="Arial"/>
        </a:defRPr>
      </a:lvl9pPr>
    </p:titleStyle>
    <p:bodyStyle>
      <a:lvl1pPr marL="406400" marR="0" indent="-406400" algn="l" defTabSz="914400" rtl="0" latinLnBrk="0">
        <a:lnSpc>
          <a:spcPct val="90000"/>
        </a:lnSpc>
        <a:spcBef>
          <a:spcPts val="2200"/>
        </a:spcBef>
        <a:spcAft>
          <a:spcPts val="0"/>
        </a:spcAft>
        <a:buClr>
          <a:schemeClr val="accent1"/>
        </a:buClr>
        <a:buSzPct val="150000"/>
        <a:buFont typeface="Arial"/>
        <a:buChar char="•"/>
        <a:tabLst/>
        <a:defRPr sz="3200" b="0" i="0" u="none" strike="noStrike" cap="none" spc="0" baseline="0">
          <a:ln>
            <a:noFill/>
          </a:ln>
          <a:solidFill>
            <a:srgbClr val="2E3238"/>
          </a:solidFill>
          <a:uFillTx/>
          <a:latin typeface="+mn-lt"/>
          <a:ea typeface="+mn-ea"/>
          <a:cs typeface="+mn-cs"/>
          <a:sym typeface="Arial"/>
        </a:defRPr>
      </a:lvl1pPr>
      <a:lvl2pPr marL="812800" marR="0" indent="-406400" algn="l" defTabSz="914400" rtl="0" latinLnBrk="0">
        <a:lnSpc>
          <a:spcPct val="90000"/>
        </a:lnSpc>
        <a:spcBef>
          <a:spcPts val="2200"/>
        </a:spcBef>
        <a:spcAft>
          <a:spcPts val="0"/>
        </a:spcAft>
        <a:buClr>
          <a:schemeClr val="accent1"/>
        </a:buClr>
        <a:buSzPct val="100000"/>
        <a:buFont typeface="Arial"/>
        <a:buChar char="‣"/>
        <a:tabLst/>
        <a:defRPr sz="3200" b="0" i="0" u="none" strike="noStrike" cap="none" spc="0" baseline="0">
          <a:ln>
            <a:noFill/>
          </a:ln>
          <a:solidFill>
            <a:srgbClr val="2E3238"/>
          </a:solidFill>
          <a:uFillTx/>
          <a:latin typeface="+mn-lt"/>
          <a:ea typeface="+mn-ea"/>
          <a:cs typeface="+mn-cs"/>
          <a:sym typeface="Arial"/>
        </a:defRPr>
      </a:lvl2pPr>
      <a:lvl3pPr marL="1219200" marR="0" indent="-406400" algn="l" defTabSz="914400" rtl="0" latinLnBrk="0">
        <a:lnSpc>
          <a:spcPct val="90000"/>
        </a:lnSpc>
        <a:spcBef>
          <a:spcPts val="2200"/>
        </a:spcBef>
        <a:spcAft>
          <a:spcPts val="0"/>
        </a:spcAft>
        <a:buClr>
          <a:schemeClr val="accent1"/>
        </a:buClr>
        <a:buSzPct val="150000"/>
        <a:buFont typeface="Arial"/>
        <a:buChar char="•"/>
        <a:tabLst/>
        <a:defRPr sz="3200" b="0" i="0" u="none" strike="noStrike" cap="none" spc="0" baseline="0">
          <a:ln>
            <a:noFill/>
          </a:ln>
          <a:solidFill>
            <a:srgbClr val="2E3238"/>
          </a:solidFill>
          <a:uFillTx/>
          <a:latin typeface="+mn-lt"/>
          <a:ea typeface="+mn-ea"/>
          <a:cs typeface="+mn-cs"/>
          <a:sym typeface="Arial"/>
        </a:defRPr>
      </a:lvl3pPr>
      <a:lvl4pPr marL="1625600" marR="0" indent="-406400" algn="l" defTabSz="914400" rtl="0" latinLnBrk="0">
        <a:lnSpc>
          <a:spcPct val="90000"/>
        </a:lnSpc>
        <a:spcBef>
          <a:spcPts val="2200"/>
        </a:spcBef>
        <a:spcAft>
          <a:spcPts val="0"/>
        </a:spcAft>
        <a:buClr>
          <a:schemeClr val="accent1"/>
        </a:buClr>
        <a:buSzPct val="100000"/>
        <a:buFont typeface="Arial"/>
        <a:buChar char="‣"/>
        <a:tabLst/>
        <a:defRPr sz="3200" b="0" i="0" u="none" strike="noStrike" cap="none" spc="0" baseline="0">
          <a:ln>
            <a:noFill/>
          </a:ln>
          <a:solidFill>
            <a:srgbClr val="2E3238"/>
          </a:solidFill>
          <a:uFillTx/>
          <a:latin typeface="+mn-lt"/>
          <a:ea typeface="+mn-ea"/>
          <a:cs typeface="+mn-cs"/>
          <a:sym typeface="Arial"/>
        </a:defRPr>
      </a:lvl4pPr>
      <a:lvl5pPr marL="2032000" marR="0" indent="-406400" algn="l" defTabSz="914400" rtl="0" latinLnBrk="0">
        <a:lnSpc>
          <a:spcPct val="90000"/>
        </a:lnSpc>
        <a:spcBef>
          <a:spcPts val="2200"/>
        </a:spcBef>
        <a:spcAft>
          <a:spcPts val="0"/>
        </a:spcAft>
        <a:buClr>
          <a:schemeClr val="accent1"/>
        </a:buClr>
        <a:buSzPct val="150000"/>
        <a:buFont typeface="Arial"/>
        <a:buChar char="•"/>
        <a:tabLst/>
        <a:defRPr sz="3200" b="0" i="0" u="none" strike="noStrike" cap="none" spc="0" baseline="0">
          <a:ln>
            <a:noFill/>
          </a:ln>
          <a:solidFill>
            <a:srgbClr val="2E3238"/>
          </a:solidFill>
          <a:uFillTx/>
          <a:latin typeface="+mn-lt"/>
          <a:ea typeface="+mn-ea"/>
          <a:cs typeface="+mn-cs"/>
          <a:sym typeface="Arial"/>
        </a:defRPr>
      </a:lvl5pPr>
      <a:lvl6pPr marL="4572229" marR="0" indent="0" algn="l" defTabSz="914400" rtl="0" latinLnBrk="0">
        <a:lnSpc>
          <a:spcPct val="90000"/>
        </a:lnSpc>
        <a:spcBef>
          <a:spcPts val="2200"/>
        </a:spcBef>
        <a:spcAft>
          <a:spcPts val="0"/>
        </a:spcAft>
        <a:buClr>
          <a:schemeClr val="accent1"/>
        </a:buClr>
        <a:buSzPct val="100000"/>
        <a:buFont typeface="Arial"/>
        <a:buChar char="•"/>
        <a:tabLst/>
        <a:defRPr sz="3200" b="0" i="0" u="none" strike="noStrike" cap="none" spc="0" baseline="0">
          <a:ln>
            <a:noFill/>
          </a:ln>
          <a:solidFill>
            <a:srgbClr val="2E3238"/>
          </a:solidFill>
          <a:uFillTx/>
          <a:latin typeface="+mn-lt"/>
          <a:ea typeface="+mn-ea"/>
          <a:cs typeface="+mn-cs"/>
          <a:sym typeface="Arial"/>
        </a:defRPr>
      </a:lvl6pPr>
      <a:lvl7pPr marL="5486674" marR="0" indent="0" algn="l" defTabSz="914400" rtl="0" latinLnBrk="0">
        <a:lnSpc>
          <a:spcPct val="90000"/>
        </a:lnSpc>
        <a:spcBef>
          <a:spcPts val="2200"/>
        </a:spcBef>
        <a:spcAft>
          <a:spcPts val="0"/>
        </a:spcAft>
        <a:buClr>
          <a:schemeClr val="accent1"/>
        </a:buClr>
        <a:buSzPct val="100000"/>
        <a:buFont typeface="Arial"/>
        <a:buChar char="•"/>
        <a:tabLst/>
        <a:defRPr sz="3200" b="0" i="0" u="none" strike="noStrike" cap="none" spc="0" baseline="0">
          <a:ln>
            <a:noFill/>
          </a:ln>
          <a:solidFill>
            <a:srgbClr val="2E3238"/>
          </a:solidFill>
          <a:uFillTx/>
          <a:latin typeface="+mn-lt"/>
          <a:ea typeface="+mn-ea"/>
          <a:cs typeface="+mn-cs"/>
          <a:sym typeface="Arial"/>
        </a:defRPr>
      </a:lvl7pPr>
      <a:lvl8pPr marL="6401120" marR="0" indent="0" algn="l" defTabSz="914400" rtl="0" latinLnBrk="0">
        <a:lnSpc>
          <a:spcPct val="90000"/>
        </a:lnSpc>
        <a:spcBef>
          <a:spcPts val="2200"/>
        </a:spcBef>
        <a:spcAft>
          <a:spcPts val="0"/>
        </a:spcAft>
        <a:buClr>
          <a:schemeClr val="accent1"/>
        </a:buClr>
        <a:buSzPct val="100000"/>
        <a:buFont typeface="Arial"/>
        <a:buChar char="•"/>
        <a:tabLst/>
        <a:defRPr sz="3200" b="0" i="0" u="none" strike="noStrike" cap="none" spc="0" baseline="0">
          <a:ln>
            <a:noFill/>
          </a:ln>
          <a:solidFill>
            <a:srgbClr val="2E3238"/>
          </a:solidFill>
          <a:uFillTx/>
          <a:latin typeface="+mn-lt"/>
          <a:ea typeface="+mn-ea"/>
          <a:cs typeface="+mn-cs"/>
          <a:sym typeface="Arial"/>
        </a:defRPr>
      </a:lvl8pPr>
      <a:lvl9pPr marL="7315565" marR="0" indent="0" algn="l" defTabSz="914400" rtl="0" latinLnBrk="0">
        <a:lnSpc>
          <a:spcPct val="90000"/>
        </a:lnSpc>
        <a:spcBef>
          <a:spcPts val="2200"/>
        </a:spcBef>
        <a:spcAft>
          <a:spcPts val="0"/>
        </a:spcAft>
        <a:buClr>
          <a:schemeClr val="accent1"/>
        </a:buClr>
        <a:buSzPct val="100000"/>
        <a:buFont typeface="Arial"/>
        <a:buChar char="•"/>
        <a:tabLst/>
        <a:defRPr sz="3200" b="0" i="0" u="none" strike="noStrike" cap="none" spc="0" baseline="0">
          <a:ln>
            <a:noFill/>
          </a:ln>
          <a:solidFill>
            <a:srgbClr val="2E3238"/>
          </a:solidFill>
          <a:uFillTx/>
          <a:latin typeface="+mn-lt"/>
          <a:ea typeface="+mn-ea"/>
          <a:cs typeface="+mn-cs"/>
          <a:sym typeface="Arial"/>
        </a:defRPr>
      </a:lvl9pPr>
    </p:bodyStyle>
    <p:otherStyle>
      <a:lvl1pPr marL="0" marR="0" indent="0" algn="l" defTabSz="1828891" rtl="0" latinLnBrk="0">
        <a:lnSpc>
          <a:spcPct val="100000"/>
        </a:lnSpc>
        <a:spcBef>
          <a:spcPts val="0"/>
        </a:spcBef>
        <a:spcAft>
          <a:spcPts val="0"/>
        </a:spcAft>
        <a:buClrTx/>
        <a:buSzTx/>
        <a:buFontTx/>
        <a:buNone/>
        <a:tabLst/>
        <a:defRPr sz="1800" b="1" i="0" u="none" strike="noStrike" cap="none" spc="92" baseline="0">
          <a:ln>
            <a:noFill/>
          </a:ln>
          <a:solidFill>
            <a:schemeClr val="tx1"/>
          </a:solidFill>
          <a:uFillTx/>
          <a:latin typeface="+mn-lt"/>
          <a:ea typeface="+mn-ea"/>
          <a:cs typeface="+mn-cs"/>
          <a:sym typeface="Arial"/>
        </a:defRPr>
      </a:lvl1pPr>
      <a:lvl2pPr marL="0" marR="0" indent="914446" algn="l" defTabSz="1828891" rtl="0" latinLnBrk="0">
        <a:lnSpc>
          <a:spcPct val="100000"/>
        </a:lnSpc>
        <a:spcBef>
          <a:spcPts val="0"/>
        </a:spcBef>
        <a:spcAft>
          <a:spcPts val="0"/>
        </a:spcAft>
        <a:buClrTx/>
        <a:buSzTx/>
        <a:buFontTx/>
        <a:buNone/>
        <a:tabLst/>
        <a:defRPr sz="1800" b="1" i="0" u="none" strike="noStrike" cap="none" spc="92" baseline="0">
          <a:ln>
            <a:noFill/>
          </a:ln>
          <a:solidFill>
            <a:schemeClr val="tx1"/>
          </a:solidFill>
          <a:uFillTx/>
          <a:latin typeface="+mn-lt"/>
          <a:ea typeface="+mn-ea"/>
          <a:cs typeface="+mn-cs"/>
          <a:sym typeface="Arial"/>
        </a:defRPr>
      </a:lvl2pPr>
      <a:lvl3pPr marL="0" marR="0" indent="1828891" algn="l" defTabSz="1828891" rtl="0" latinLnBrk="0">
        <a:lnSpc>
          <a:spcPct val="100000"/>
        </a:lnSpc>
        <a:spcBef>
          <a:spcPts val="0"/>
        </a:spcBef>
        <a:spcAft>
          <a:spcPts val="0"/>
        </a:spcAft>
        <a:buClrTx/>
        <a:buSzTx/>
        <a:buFontTx/>
        <a:buNone/>
        <a:tabLst/>
        <a:defRPr sz="1800" b="1" i="0" u="none" strike="noStrike" cap="none" spc="92" baseline="0">
          <a:ln>
            <a:noFill/>
          </a:ln>
          <a:solidFill>
            <a:schemeClr val="tx1"/>
          </a:solidFill>
          <a:uFillTx/>
          <a:latin typeface="+mn-lt"/>
          <a:ea typeface="+mn-ea"/>
          <a:cs typeface="+mn-cs"/>
          <a:sym typeface="Arial"/>
        </a:defRPr>
      </a:lvl3pPr>
      <a:lvl4pPr marL="0" marR="0" indent="2743337" algn="l" defTabSz="1828891" rtl="0" latinLnBrk="0">
        <a:lnSpc>
          <a:spcPct val="100000"/>
        </a:lnSpc>
        <a:spcBef>
          <a:spcPts val="0"/>
        </a:spcBef>
        <a:spcAft>
          <a:spcPts val="0"/>
        </a:spcAft>
        <a:buClrTx/>
        <a:buSzTx/>
        <a:buFontTx/>
        <a:buNone/>
        <a:tabLst/>
        <a:defRPr sz="1800" b="1" i="0" u="none" strike="noStrike" cap="none" spc="92" baseline="0">
          <a:ln>
            <a:noFill/>
          </a:ln>
          <a:solidFill>
            <a:schemeClr val="tx1"/>
          </a:solidFill>
          <a:uFillTx/>
          <a:latin typeface="+mn-lt"/>
          <a:ea typeface="+mn-ea"/>
          <a:cs typeface="+mn-cs"/>
          <a:sym typeface="Arial"/>
        </a:defRPr>
      </a:lvl4pPr>
      <a:lvl5pPr marL="0" marR="0" indent="3657782" algn="l" defTabSz="1828891" rtl="0" latinLnBrk="0">
        <a:lnSpc>
          <a:spcPct val="100000"/>
        </a:lnSpc>
        <a:spcBef>
          <a:spcPts val="0"/>
        </a:spcBef>
        <a:spcAft>
          <a:spcPts val="0"/>
        </a:spcAft>
        <a:buClrTx/>
        <a:buSzTx/>
        <a:buFontTx/>
        <a:buNone/>
        <a:tabLst/>
        <a:defRPr sz="1800" b="1" i="0" u="none" strike="noStrike" cap="none" spc="92" baseline="0">
          <a:ln>
            <a:noFill/>
          </a:ln>
          <a:solidFill>
            <a:schemeClr val="tx1"/>
          </a:solidFill>
          <a:uFillTx/>
          <a:latin typeface="+mn-lt"/>
          <a:ea typeface="+mn-ea"/>
          <a:cs typeface="+mn-cs"/>
          <a:sym typeface="Arial"/>
        </a:defRPr>
      </a:lvl5pPr>
      <a:lvl6pPr marL="0" marR="0" indent="4572229" algn="l" defTabSz="1828891" rtl="0" latinLnBrk="0">
        <a:lnSpc>
          <a:spcPct val="100000"/>
        </a:lnSpc>
        <a:spcBef>
          <a:spcPts val="0"/>
        </a:spcBef>
        <a:spcAft>
          <a:spcPts val="0"/>
        </a:spcAft>
        <a:buClrTx/>
        <a:buSzTx/>
        <a:buFontTx/>
        <a:buNone/>
        <a:tabLst/>
        <a:defRPr sz="1800" b="1" i="0" u="none" strike="noStrike" cap="none" spc="92" baseline="0">
          <a:ln>
            <a:noFill/>
          </a:ln>
          <a:solidFill>
            <a:schemeClr val="tx1"/>
          </a:solidFill>
          <a:uFillTx/>
          <a:latin typeface="+mn-lt"/>
          <a:ea typeface="+mn-ea"/>
          <a:cs typeface="+mn-cs"/>
          <a:sym typeface="Arial"/>
        </a:defRPr>
      </a:lvl6pPr>
      <a:lvl7pPr marL="0" marR="0" indent="5486674" algn="l" defTabSz="1828891" rtl="0" latinLnBrk="0">
        <a:lnSpc>
          <a:spcPct val="100000"/>
        </a:lnSpc>
        <a:spcBef>
          <a:spcPts val="0"/>
        </a:spcBef>
        <a:spcAft>
          <a:spcPts val="0"/>
        </a:spcAft>
        <a:buClrTx/>
        <a:buSzTx/>
        <a:buFontTx/>
        <a:buNone/>
        <a:tabLst/>
        <a:defRPr sz="1800" b="1" i="0" u="none" strike="noStrike" cap="none" spc="92" baseline="0">
          <a:ln>
            <a:noFill/>
          </a:ln>
          <a:solidFill>
            <a:schemeClr val="tx1"/>
          </a:solidFill>
          <a:uFillTx/>
          <a:latin typeface="+mn-lt"/>
          <a:ea typeface="+mn-ea"/>
          <a:cs typeface="+mn-cs"/>
          <a:sym typeface="Arial"/>
        </a:defRPr>
      </a:lvl7pPr>
      <a:lvl8pPr marL="0" marR="0" indent="6401120" algn="l" defTabSz="1828891" rtl="0" latinLnBrk="0">
        <a:lnSpc>
          <a:spcPct val="100000"/>
        </a:lnSpc>
        <a:spcBef>
          <a:spcPts val="0"/>
        </a:spcBef>
        <a:spcAft>
          <a:spcPts val="0"/>
        </a:spcAft>
        <a:buClrTx/>
        <a:buSzTx/>
        <a:buFontTx/>
        <a:buNone/>
        <a:tabLst/>
        <a:defRPr sz="1800" b="1" i="0" u="none" strike="noStrike" cap="none" spc="92" baseline="0">
          <a:ln>
            <a:noFill/>
          </a:ln>
          <a:solidFill>
            <a:schemeClr val="tx1"/>
          </a:solidFill>
          <a:uFillTx/>
          <a:latin typeface="+mn-lt"/>
          <a:ea typeface="+mn-ea"/>
          <a:cs typeface="+mn-cs"/>
          <a:sym typeface="Arial"/>
        </a:defRPr>
      </a:lvl8pPr>
      <a:lvl9pPr marL="0" marR="0" indent="7315565" algn="l" defTabSz="1828891" rtl="0" latinLnBrk="0">
        <a:lnSpc>
          <a:spcPct val="100000"/>
        </a:lnSpc>
        <a:spcBef>
          <a:spcPts val="0"/>
        </a:spcBef>
        <a:spcAft>
          <a:spcPts val="0"/>
        </a:spcAft>
        <a:buClrTx/>
        <a:buSzTx/>
        <a:buFontTx/>
        <a:buNone/>
        <a:tabLst/>
        <a:defRPr sz="1800" b="1" i="0" u="none" strike="noStrike" cap="none" spc="92" baseline="0">
          <a:ln>
            <a:noFill/>
          </a:ln>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E3C49"/>
        </a:solidFill>
        <a:effectLst/>
      </p:bgPr>
    </p:bg>
    <p:spTree>
      <p:nvGrpSpPr>
        <p:cNvPr id="1" name=""/>
        <p:cNvGrpSpPr/>
        <p:nvPr/>
      </p:nvGrpSpPr>
      <p:grpSpPr>
        <a:xfrm>
          <a:off x="0" y="0"/>
          <a:ext cx="0" cy="0"/>
          <a:chOff x="0" y="0"/>
          <a:chExt cx="0" cy="0"/>
        </a:xfrm>
      </p:grpSpPr>
      <p:grpSp>
        <p:nvGrpSpPr>
          <p:cNvPr id="19" name="Group 195"/>
          <p:cNvGrpSpPr>
            <a:grpSpLocks noChangeAspect="1"/>
          </p:cNvGrpSpPr>
          <p:nvPr userDrawn="1"/>
        </p:nvGrpSpPr>
        <p:grpSpPr>
          <a:xfrm>
            <a:off x="1676400" y="11001035"/>
            <a:ext cx="6400800" cy="1397906"/>
            <a:chOff x="0" y="0"/>
            <a:chExt cx="7853935" cy="1715262"/>
          </a:xfrm>
        </p:grpSpPr>
        <p:sp>
          <p:nvSpPr>
            <p:cNvPr id="20" name="Shape 183"/>
            <p:cNvSpPr/>
            <p:nvPr/>
          </p:nvSpPr>
          <p:spPr>
            <a:xfrm>
              <a:off x="0" y="157425"/>
              <a:ext cx="1209362" cy="1483995"/>
            </a:xfrm>
            <a:custGeom>
              <a:avLst/>
              <a:gdLst/>
              <a:ahLst/>
              <a:cxnLst>
                <a:cxn ang="0">
                  <a:pos x="wd2" y="hd2"/>
                </a:cxn>
                <a:cxn ang="5400000">
                  <a:pos x="wd2" y="hd2"/>
                </a:cxn>
                <a:cxn ang="10800000">
                  <a:pos x="wd2" y="hd2"/>
                </a:cxn>
                <a:cxn ang="16200000">
                  <a:pos x="wd2" y="hd2"/>
                </a:cxn>
              </a:cxnLst>
              <a:rect l="0" t="0" r="r" b="b"/>
              <a:pathLst>
                <a:path w="21196" h="21360" extrusionOk="0">
                  <a:moveTo>
                    <a:pt x="14519" y="4128"/>
                  </a:moveTo>
                  <a:cubicBezTo>
                    <a:pt x="13974" y="5078"/>
                    <a:pt x="14190" y="5855"/>
                    <a:pt x="15011" y="5870"/>
                  </a:cubicBezTo>
                  <a:cubicBezTo>
                    <a:pt x="15826" y="5879"/>
                    <a:pt x="16935" y="5122"/>
                    <a:pt x="17480" y="4172"/>
                  </a:cubicBezTo>
                  <a:cubicBezTo>
                    <a:pt x="18032" y="3223"/>
                    <a:pt x="17810" y="2446"/>
                    <a:pt x="16995" y="2431"/>
                  </a:cubicBezTo>
                  <a:cubicBezTo>
                    <a:pt x="16180" y="2421"/>
                    <a:pt x="15071" y="3179"/>
                    <a:pt x="14519" y="4128"/>
                  </a:cubicBezTo>
                  <a:close/>
                  <a:moveTo>
                    <a:pt x="21184" y="704"/>
                  </a:moveTo>
                  <a:cubicBezTo>
                    <a:pt x="21190" y="704"/>
                    <a:pt x="21196" y="714"/>
                    <a:pt x="21196" y="719"/>
                  </a:cubicBezTo>
                  <a:lnTo>
                    <a:pt x="21196" y="724"/>
                  </a:lnTo>
                  <a:cubicBezTo>
                    <a:pt x="20705" y="1860"/>
                    <a:pt x="19895" y="3154"/>
                    <a:pt x="19092" y="4133"/>
                  </a:cubicBezTo>
                  <a:cubicBezTo>
                    <a:pt x="17396" y="6199"/>
                    <a:pt x="14969" y="7498"/>
                    <a:pt x="13668" y="7040"/>
                  </a:cubicBezTo>
                  <a:cubicBezTo>
                    <a:pt x="12362" y="6583"/>
                    <a:pt x="12673" y="4536"/>
                    <a:pt x="14370" y="2475"/>
                  </a:cubicBezTo>
                  <a:cubicBezTo>
                    <a:pt x="14753" y="2008"/>
                    <a:pt x="15167" y="1585"/>
                    <a:pt x="15604" y="1211"/>
                  </a:cubicBezTo>
                  <a:cubicBezTo>
                    <a:pt x="15604" y="1206"/>
                    <a:pt x="15610" y="1206"/>
                    <a:pt x="15610" y="1201"/>
                  </a:cubicBezTo>
                  <a:cubicBezTo>
                    <a:pt x="15610" y="1191"/>
                    <a:pt x="15598" y="1187"/>
                    <a:pt x="15586" y="1187"/>
                  </a:cubicBezTo>
                  <a:cubicBezTo>
                    <a:pt x="15053" y="1246"/>
                    <a:pt x="14513" y="1329"/>
                    <a:pt x="13968" y="1442"/>
                  </a:cubicBezTo>
                  <a:cubicBezTo>
                    <a:pt x="13968" y="1447"/>
                    <a:pt x="13962" y="1447"/>
                    <a:pt x="13962" y="1452"/>
                  </a:cubicBezTo>
                  <a:cubicBezTo>
                    <a:pt x="8244" y="7208"/>
                    <a:pt x="5805" y="14675"/>
                    <a:pt x="6141" y="21345"/>
                  </a:cubicBezTo>
                  <a:cubicBezTo>
                    <a:pt x="6141" y="21355"/>
                    <a:pt x="6135" y="21360"/>
                    <a:pt x="6123" y="21360"/>
                  </a:cubicBezTo>
                  <a:lnTo>
                    <a:pt x="6117" y="21360"/>
                  </a:lnTo>
                  <a:cubicBezTo>
                    <a:pt x="2743" y="20243"/>
                    <a:pt x="279" y="17572"/>
                    <a:pt x="28" y="14193"/>
                  </a:cubicBezTo>
                  <a:lnTo>
                    <a:pt x="22" y="14153"/>
                  </a:lnTo>
                  <a:cubicBezTo>
                    <a:pt x="-404" y="8132"/>
                    <a:pt x="5446" y="1964"/>
                    <a:pt x="13087" y="375"/>
                  </a:cubicBezTo>
                  <a:cubicBezTo>
                    <a:pt x="16048" y="-240"/>
                    <a:pt x="18847" y="-78"/>
                    <a:pt x="21184" y="704"/>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1" name="Shape 184"/>
            <p:cNvSpPr/>
            <p:nvPr/>
          </p:nvSpPr>
          <p:spPr>
            <a:xfrm>
              <a:off x="434757" y="-1"/>
              <a:ext cx="1160299" cy="1566484"/>
            </a:xfrm>
            <a:custGeom>
              <a:avLst/>
              <a:gdLst/>
              <a:ahLst/>
              <a:cxnLst>
                <a:cxn ang="0">
                  <a:pos x="wd2" y="hd2"/>
                </a:cxn>
                <a:cxn ang="5400000">
                  <a:pos x="wd2" y="hd2"/>
                </a:cxn>
                <a:cxn ang="10800000">
                  <a:pos x="wd2" y="hd2"/>
                </a:cxn>
                <a:cxn ang="16200000">
                  <a:pos x="wd2" y="hd2"/>
                </a:cxn>
              </a:cxnLst>
              <a:rect l="0" t="0" r="r" b="b"/>
              <a:pathLst>
                <a:path w="21057" h="21166" extrusionOk="0">
                  <a:moveTo>
                    <a:pt x="11801" y="18031"/>
                  </a:moveTo>
                  <a:cubicBezTo>
                    <a:pt x="11230" y="18331"/>
                    <a:pt x="10629" y="18603"/>
                    <a:pt x="10009" y="18853"/>
                  </a:cubicBezTo>
                  <a:lnTo>
                    <a:pt x="10002" y="18853"/>
                  </a:lnTo>
                  <a:cubicBezTo>
                    <a:pt x="9990" y="18853"/>
                    <a:pt x="9978" y="18848"/>
                    <a:pt x="9978" y="18839"/>
                  </a:cubicBezTo>
                  <a:cubicBezTo>
                    <a:pt x="9866" y="17481"/>
                    <a:pt x="9469" y="16165"/>
                    <a:pt x="8793" y="15080"/>
                  </a:cubicBezTo>
                  <a:cubicBezTo>
                    <a:pt x="6982" y="12158"/>
                    <a:pt x="3819" y="11931"/>
                    <a:pt x="1729" y="14577"/>
                  </a:cubicBezTo>
                  <a:cubicBezTo>
                    <a:pt x="452" y="16188"/>
                    <a:pt x="-131" y="18506"/>
                    <a:pt x="24" y="20732"/>
                  </a:cubicBezTo>
                  <a:cubicBezTo>
                    <a:pt x="24" y="20741"/>
                    <a:pt x="30" y="20746"/>
                    <a:pt x="36" y="20746"/>
                  </a:cubicBezTo>
                  <a:cubicBezTo>
                    <a:pt x="2257" y="21263"/>
                    <a:pt x="4812" y="21323"/>
                    <a:pt x="7534" y="20810"/>
                  </a:cubicBezTo>
                  <a:cubicBezTo>
                    <a:pt x="15429" y="19310"/>
                    <a:pt x="21469" y="13534"/>
                    <a:pt x="21035" y="7886"/>
                  </a:cubicBezTo>
                  <a:cubicBezTo>
                    <a:pt x="20644" y="2927"/>
                    <a:pt x="15391" y="-277"/>
                    <a:pt x="8768" y="19"/>
                  </a:cubicBezTo>
                  <a:cubicBezTo>
                    <a:pt x="8762" y="19"/>
                    <a:pt x="8756" y="19"/>
                    <a:pt x="8756" y="23"/>
                  </a:cubicBezTo>
                  <a:cubicBezTo>
                    <a:pt x="8111" y="508"/>
                    <a:pt x="7509" y="997"/>
                    <a:pt x="6939" y="1491"/>
                  </a:cubicBezTo>
                  <a:cubicBezTo>
                    <a:pt x="6939" y="1496"/>
                    <a:pt x="6939" y="1501"/>
                    <a:pt x="6939" y="1501"/>
                  </a:cubicBezTo>
                  <a:cubicBezTo>
                    <a:pt x="6939" y="1510"/>
                    <a:pt x="6945" y="1515"/>
                    <a:pt x="6957" y="1515"/>
                  </a:cubicBezTo>
                  <a:cubicBezTo>
                    <a:pt x="10840" y="1150"/>
                    <a:pt x="13953" y="1736"/>
                    <a:pt x="15981" y="2941"/>
                  </a:cubicBezTo>
                  <a:cubicBezTo>
                    <a:pt x="15987" y="2946"/>
                    <a:pt x="15987" y="2951"/>
                    <a:pt x="15987" y="2955"/>
                  </a:cubicBezTo>
                  <a:lnTo>
                    <a:pt x="15987" y="2960"/>
                  </a:lnTo>
                  <a:cubicBezTo>
                    <a:pt x="8991" y="10306"/>
                    <a:pt x="9860" y="14489"/>
                    <a:pt x="11807" y="18017"/>
                  </a:cubicBezTo>
                  <a:cubicBezTo>
                    <a:pt x="11813" y="18017"/>
                    <a:pt x="11813" y="18017"/>
                    <a:pt x="11813" y="18022"/>
                  </a:cubicBezTo>
                  <a:cubicBezTo>
                    <a:pt x="11813" y="18026"/>
                    <a:pt x="11807" y="18031"/>
                    <a:pt x="11801" y="18031"/>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2" name="Shape 185"/>
            <p:cNvSpPr/>
            <p:nvPr/>
          </p:nvSpPr>
          <p:spPr>
            <a:xfrm>
              <a:off x="4261407" y="713439"/>
              <a:ext cx="609801" cy="778112"/>
            </a:xfrm>
            <a:custGeom>
              <a:avLst/>
              <a:gdLst/>
              <a:ahLst/>
              <a:cxnLst>
                <a:cxn ang="0">
                  <a:pos x="wd2" y="hd2"/>
                </a:cxn>
                <a:cxn ang="5400000">
                  <a:pos x="wd2" y="hd2"/>
                </a:cxn>
                <a:cxn ang="10800000">
                  <a:pos x="wd2" y="hd2"/>
                </a:cxn>
                <a:cxn ang="16200000">
                  <a:pos x="wd2" y="hd2"/>
                </a:cxn>
              </a:cxnLst>
              <a:rect l="0" t="0" r="r" b="b"/>
              <a:pathLst>
                <a:path w="21593" h="21581" extrusionOk="0">
                  <a:moveTo>
                    <a:pt x="14831" y="0"/>
                  </a:moveTo>
                  <a:cubicBezTo>
                    <a:pt x="18046" y="0"/>
                    <a:pt x="20428" y="550"/>
                    <a:pt x="21576" y="1062"/>
                  </a:cubicBezTo>
                  <a:cubicBezTo>
                    <a:pt x="21588" y="1072"/>
                    <a:pt x="21600" y="1081"/>
                    <a:pt x="21588" y="1091"/>
                  </a:cubicBezTo>
                  <a:lnTo>
                    <a:pt x="20488" y="5663"/>
                  </a:lnTo>
                  <a:cubicBezTo>
                    <a:pt x="20476" y="5673"/>
                    <a:pt x="20476" y="5682"/>
                    <a:pt x="20464" y="5692"/>
                  </a:cubicBezTo>
                  <a:cubicBezTo>
                    <a:pt x="20452" y="5692"/>
                    <a:pt x="20440" y="5692"/>
                    <a:pt x="20428" y="5692"/>
                  </a:cubicBezTo>
                  <a:cubicBezTo>
                    <a:pt x="19122" y="5132"/>
                    <a:pt x="16874" y="4534"/>
                    <a:pt x="14456" y="4534"/>
                  </a:cubicBezTo>
                  <a:cubicBezTo>
                    <a:pt x="12426" y="4534"/>
                    <a:pt x="11108" y="5208"/>
                    <a:pt x="11108" y="6318"/>
                  </a:cubicBezTo>
                  <a:cubicBezTo>
                    <a:pt x="11108" y="7124"/>
                    <a:pt x="12111" y="7836"/>
                    <a:pt x="14263" y="8661"/>
                  </a:cubicBezTo>
                  <a:cubicBezTo>
                    <a:pt x="17043" y="9752"/>
                    <a:pt x="20198" y="11374"/>
                    <a:pt x="20198" y="14286"/>
                  </a:cubicBezTo>
                  <a:cubicBezTo>
                    <a:pt x="20198" y="16202"/>
                    <a:pt x="19388" y="17796"/>
                    <a:pt x="17780" y="19039"/>
                  </a:cubicBezTo>
                  <a:cubicBezTo>
                    <a:pt x="15653" y="20699"/>
                    <a:pt x="12208" y="21600"/>
                    <a:pt x="8050" y="21581"/>
                  </a:cubicBezTo>
                  <a:cubicBezTo>
                    <a:pt x="4859" y="21534"/>
                    <a:pt x="1632" y="20889"/>
                    <a:pt x="12" y="19968"/>
                  </a:cubicBezTo>
                  <a:cubicBezTo>
                    <a:pt x="0" y="19959"/>
                    <a:pt x="0" y="19949"/>
                    <a:pt x="0" y="19940"/>
                  </a:cubicBezTo>
                  <a:lnTo>
                    <a:pt x="1112" y="15339"/>
                  </a:lnTo>
                  <a:cubicBezTo>
                    <a:pt x="1112" y="15330"/>
                    <a:pt x="1124" y="15320"/>
                    <a:pt x="1136" y="15311"/>
                  </a:cubicBezTo>
                  <a:cubicBezTo>
                    <a:pt x="1148" y="15311"/>
                    <a:pt x="1160" y="15311"/>
                    <a:pt x="1172" y="15320"/>
                  </a:cubicBezTo>
                  <a:cubicBezTo>
                    <a:pt x="2901" y="16164"/>
                    <a:pt x="6310" y="17085"/>
                    <a:pt x="8812" y="17085"/>
                  </a:cubicBezTo>
                  <a:cubicBezTo>
                    <a:pt x="10746" y="17085"/>
                    <a:pt x="12051" y="16383"/>
                    <a:pt x="12051" y="15263"/>
                  </a:cubicBezTo>
                  <a:cubicBezTo>
                    <a:pt x="12051" y="14239"/>
                    <a:pt x="11132" y="13527"/>
                    <a:pt x="8787" y="12626"/>
                  </a:cubicBezTo>
                  <a:cubicBezTo>
                    <a:pt x="5089" y="11184"/>
                    <a:pt x="3227" y="9344"/>
                    <a:pt x="3227" y="7162"/>
                  </a:cubicBezTo>
                  <a:cubicBezTo>
                    <a:pt x="3227" y="2893"/>
                    <a:pt x="7869" y="0"/>
                    <a:pt x="14831"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3" name="Shape 186"/>
            <p:cNvSpPr/>
            <p:nvPr/>
          </p:nvSpPr>
          <p:spPr>
            <a:xfrm>
              <a:off x="1723595" y="711933"/>
              <a:ext cx="584381" cy="771250"/>
            </a:xfrm>
            <a:custGeom>
              <a:avLst/>
              <a:gdLst/>
              <a:ahLst/>
              <a:cxnLst>
                <a:cxn ang="0">
                  <a:pos x="wd2" y="hd2"/>
                </a:cxn>
                <a:cxn ang="5400000">
                  <a:pos x="wd2" y="hd2"/>
                </a:cxn>
                <a:cxn ang="10800000">
                  <a:pos x="wd2" y="hd2"/>
                </a:cxn>
                <a:cxn ang="16200000">
                  <a:pos x="wd2" y="hd2"/>
                </a:cxn>
              </a:cxnLst>
              <a:rect l="0" t="0" r="r" b="b"/>
              <a:pathLst>
                <a:path w="21600" h="21600" extrusionOk="0">
                  <a:moveTo>
                    <a:pt x="20059" y="0"/>
                  </a:moveTo>
                  <a:cubicBezTo>
                    <a:pt x="20539" y="0"/>
                    <a:pt x="21133" y="38"/>
                    <a:pt x="21562" y="96"/>
                  </a:cubicBezTo>
                  <a:cubicBezTo>
                    <a:pt x="21575" y="96"/>
                    <a:pt x="21587" y="105"/>
                    <a:pt x="21587" y="105"/>
                  </a:cubicBezTo>
                  <a:cubicBezTo>
                    <a:pt x="21600" y="115"/>
                    <a:pt x="21600" y="125"/>
                    <a:pt x="21600" y="134"/>
                  </a:cubicBezTo>
                  <a:lnTo>
                    <a:pt x="20021" y="6140"/>
                  </a:lnTo>
                  <a:cubicBezTo>
                    <a:pt x="20021" y="6150"/>
                    <a:pt x="20021" y="6159"/>
                    <a:pt x="20008" y="6159"/>
                  </a:cubicBezTo>
                  <a:cubicBezTo>
                    <a:pt x="19996" y="6169"/>
                    <a:pt x="19983" y="6169"/>
                    <a:pt x="19983" y="6169"/>
                  </a:cubicBezTo>
                  <a:cubicBezTo>
                    <a:pt x="19693" y="6121"/>
                    <a:pt x="19238" y="6073"/>
                    <a:pt x="18707" y="6073"/>
                  </a:cubicBezTo>
                  <a:cubicBezTo>
                    <a:pt x="13149" y="6073"/>
                    <a:pt x="10989" y="10182"/>
                    <a:pt x="10143" y="13583"/>
                  </a:cubicBezTo>
                  <a:lnTo>
                    <a:pt x="8173" y="21581"/>
                  </a:lnTo>
                  <a:cubicBezTo>
                    <a:pt x="8173" y="21590"/>
                    <a:pt x="8147" y="21600"/>
                    <a:pt x="8135" y="21600"/>
                  </a:cubicBezTo>
                  <a:lnTo>
                    <a:pt x="38" y="21600"/>
                  </a:lnTo>
                  <a:cubicBezTo>
                    <a:pt x="25" y="21600"/>
                    <a:pt x="13" y="21600"/>
                    <a:pt x="13" y="21590"/>
                  </a:cubicBezTo>
                  <a:cubicBezTo>
                    <a:pt x="0" y="21590"/>
                    <a:pt x="0" y="21581"/>
                    <a:pt x="0" y="21571"/>
                  </a:cubicBezTo>
                  <a:lnTo>
                    <a:pt x="5280" y="489"/>
                  </a:lnTo>
                  <a:cubicBezTo>
                    <a:pt x="5293" y="479"/>
                    <a:pt x="5305" y="469"/>
                    <a:pt x="5331" y="469"/>
                  </a:cubicBezTo>
                  <a:lnTo>
                    <a:pt x="12442" y="469"/>
                  </a:lnTo>
                  <a:cubicBezTo>
                    <a:pt x="12455" y="469"/>
                    <a:pt x="12467" y="469"/>
                    <a:pt x="12480" y="479"/>
                  </a:cubicBezTo>
                  <a:cubicBezTo>
                    <a:pt x="12480" y="479"/>
                    <a:pt x="12493" y="489"/>
                    <a:pt x="12493" y="498"/>
                  </a:cubicBezTo>
                  <a:lnTo>
                    <a:pt x="11583" y="4119"/>
                  </a:lnTo>
                  <a:cubicBezTo>
                    <a:pt x="11571" y="4148"/>
                    <a:pt x="11583" y="4176"/>
                    <a:pt x="11621" y="4195"/>
                  </a:cubicBezTo>
                  <a:cubicBezTo>
                    <a:pt x="11659" y="4205"/>
                    <a:pt x="11709" y="4195"/>
                    <a:pt x="11735" y="4167"/>
                  </a:cubicBezTo>
                  <a:cubicBezTo>
                    <a:pt x="13857" y="1494"/>
                    <a:pt x="16800" y="0"/>
                    <a:pt x="20059"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4" name="Shape 187"/>
            <p:cNvSpPr/>
            <p:nvPr/>
          </p:nvSpPr>
          <p:spPr>
            <a:xfrm>
              <a:off x="2229952" y="713439"/>
              <a:ext cx="709504" cy="778786"/>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30" y="7544"/>
                    <a:pt x="6698" y="10634"/>
                    <a:pt x="6698" y="13089"/>
                  </a:cubicBezTo>
                  <a:cubicBezTo>
                    <a:pt x="6698" y="15259"/>
                    <a:pt x="7569" y="16605"/>
                    <a:pt x="9074" y="16605"/>
                  </a:cubicBezTo>
                  <a:cubicBezTo>
                    <a:pt x="11481" y="16605"/>
                    <a:pt x="1356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70" y="21126"/>
                  </a:moveTo>
                  <a:cubicBezTo>
                    <a:pt x="12270" y="21117"/>
                    <a:pt x="12270" y="21107"/>
                    <a:pt x="12270" y="21107"/>
                  </a:cubicBezTo>
                  <a:lnTo>
                    <a:pt x="12823" y="18520"/>
                  </a:lnTo>
                  <a:cubicBezTo>
                    <a:pt x="12823" y="18472"/>
                    <a:pt x="12802" y="18444"/>
                    <a:pt x="12761" y="18434"/>
                  </a:cubicBezTo>
                  <a:cubicBezTo>
                    <a:pt x="12731" y="18434"/>
                    <a:pt x="12710" y="18453"/>
                    <a:pt x="12690" y="18472"/>
                  </a:cubicBezTo>
                  <a:cubicBezTo>
                    <a:pt x="11471" y="20387"/>
                    <a:pt x="9084" y="21600"/>
                    <a:pt x="6401" y="21600"/>
                  </a:cubicBezTo>
                  <a:cubicBezTo>
                    <a:pt x="1997" y="21600"/>
                    <a:pt x="0" y="17979"/>
                    <a:pt x="0" y="14359"/>
                  </a:cubicBezTo>
                  <a:cubicBezTo>
                    <a:pt x="0" y="10255"/>
                    <a:pt x="1741" y="6180"/>
                    <a:pt x="4670" y="3469"/>
                  </a:cubicBezTo>
                  <a:cubicBezTo>
                    <a:pt x="7118" y="1204"/>
                    <a:pt x="10283" y="0"/>
                    <a:pt x="13826" y="0"/>
                  </a:cubicBezTo>
                  <a:cubicBezTo>
                    <a:pt x="16510" y="9"/>
                    <a:pt x="18507" y="730"/>
                    <a:pt x="19746" y="2133"/>
                  </a:cubicBezTo>
                  <a:cubicBezTo>
                    <a:pt x="21600" y="4199"/>
                    <a:pt x="21446" y="7307"/>
                    <a:pt x="20985" y="9573"/>
                  </a:cubicBezTo>
                  <a:lnTo>
                    <a:pt x="18599" y="21117"/>
                  </a:lnTo>
                  <a:cubicBezTo>
                    <a:pt x="18599" y="21126"/>
                    <a:pt x="18579" y="21136"/>
                    <a:pt x="18568" y="21136"/>
                  </a:cubicBezTo>
                  <a:lnTo>
                    <a:pt x="12300" y="21136"/>
                  </a:lnTo>
                  <a:cubicBezTo>
                    <a:pt x="12290" y="21136"/>
                    <a:pt x="12280" y="21136"/>
                    <a:pt x="12270" y="21126"/>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5" name="Shape 188"/>
            <p:cNvSpPr/>
            <p:nvPr/>
          </p:nvSpPr>
          <p:spPr>
            <a:xfrm>
              <a:off x="4799412" y="713439"/>
              <a:ext cx="830024" cy="1001824"/>
            </a:xfrm>
            <a:custGeom>
              <a:avLst/>
              <a:gdLst/>
              <a:ahLst/>
              <a:cxnLst>
                <a:cxn ang="0">
                  <a:pos x="wd2" y="hd2"/>
                </a:cxn>
                <a:cxn ang="5400000">
                  <a:pos x="wd2" y="hd2"/>
                </a:cxn>
                <a:cxn ang="10800000">
                  <a:pos x="wd2" y="hd2"/>
                </a:cxn>
                <a:cxn ang="16200000">
                  <a:pos x="wd2" y="hd2"/>
                </a:cxn>
              </a:cxnLst>
              <a:rect l="0" t="0" r="r" b="b"/>
              <a:pathLst>
                <a:path w="21600" h="21600" extrusionOk="0">
                  <a:moveTo>
                    <a:pt x="10364" y="13181"/>
                  </a:moveTo>
                  <a:cubicBezTo>
                    <a:pt x="13389" y="13181"/>
                    <a:pt x="15613" y="9620"/>
                    <a:pt x="15613" y="6487"/>
                  </a:cubicBezTo>
                  <a:cubicBezTo>
                    <a:pt x="15613" y="5728"/>
                    <a:pt x="15399" y="3885"/>
                    <a:pt x="13282" y="3885"/>
                  </a:cubicBezTo>
                  <a:cubicBezTo>
                    <a:pt x="11138" y="3885"/>
                    <a:pt x="9332" y="5912"/>
                    <a:pt x="8629" y="8986"/>
                  </a:cubicBezTo>
                  <a:cubicBezTo>
                    <a:pt x="8389" y="10026"/>
                    <a:pt x="7713" y="13181"/>
                    <a:pt x="10364" y="13181"/>
                  </a:cubicBezTo>
                  <a:close/>
                  <a:moveTo>
                    <a:pt x="15319" y="0"/>
                  </a:moveTo>
                  <a:cubicBezTo>
                    <a:pt x="19127" y="0"/>
                    <a:pt x="21600" y="2396"/>
                    <a:pt x="21600" y="6126"/>
                  </a:cubicBezTo>
                  <a:cubicBezTo>
                    <a:pt x="21600" y="10033"/>
                    <a:pt x="19331" y="14044"/>
                    <a:pt x="15248" y="15850"/>
                  </a:cubicBezTo>
                  <a:cubicBezTo>
                    <a:pt x="11521" y="17494"/>
                    <a:pt x="8193" y="16771"/>
                    <a:pt x="7153" y="15489"/>
                  </a:cubicBezTo>
                  <a:cubicBezTo>
                    <a:pt x="7153" y="15481"/>
                    <a:pt x="7144" y="15481"/>
                    <a:pt x="7144" y="15489"/>
                  </a:cubicBezTo>
                  <a:lnTo>
                    <a:pt x="5756" y="21578"/>
                  </a:lnTo>
                  <a:cubicBezTo>
                    <a:pt x="5756" y="21593"/>
                    <a:pt x="5738" y="21600"/>
                    <a:pt x="5729" y="21600"/>
                  </a:cubicBezTo>
                  <a:lnTo>
                    <a:pt x="27" y="21600"/>
                  </a:lnTo>
                  <a:cubicBezTo>
                    <a:pt x="18" y="21600"/>
                    <a:pt x="9" y="21600"/>
                    <a:pt x="0" y="21593"/>
                  </a:cubicBezTo>
                  <a:cubicBezTo>
                    <a:pt x="0" y="21585"/>
                    <a:pt x="0" y="21578"/>
                    <a:pt x="0" y="21571"/>
                  </a:cubicBezTo>
                  <a:lnTo>
                    <a:pt x="4893" y="251"/>
                  </a:lnTo>
                  <a:cubicBezTo>
                    <a:pt x="4893" y="236"/>
                    <a:pt x="4911" y="229"/>
                    <a:pt x="4920" y="229"/>
                  </a:cubicBezTo>
                  <a:lnTo>
                    <a:pt x="9937" y="229"/>
                  </a:lnTo>
                  <a:cubicBezTo>
                    <a:pt x="9946" y="229"/>
                    <a:pt x="9955" y="236"/>
                    <a:pt x="9955" y="243"/>
                  </a:cubicBezTo>
                  <a:cubicBezTo>
                    <a:pt x="9964" y="243"/>
                    <a:pt x="9964" y="251"/>
                    <a:pt x="9964" y="258"/>
                  </a:cubicBezTo>
                  <a:lnTo>
                    <a:pt x="9466" y="2433"/>
                  </a:lnTo>
                  <a:cubicBezTo>
                    <a:pt x="9457" y="2455"/>
                    <a:pt x="9466" y="2484"/>
                    <a:pt x="9492" y="2492"/>
                  </a:cubicBezTo>
                  <a:cubicBezTo>
                    <a:pt x="9519" y="2499"/>
                    <a:pt x="9546" y="2492"/>
                    <a:pt x="9572" y="2470"/>
                  </a:cubicBezTo>
                  <a:lnTo>
                    <a:pt x="9599" y="2448"/>
                  </a:lnTo>
                  <a:cubicBezTo>
                    <a:pt x="11058" y="885"/>
                    <a:pt x="13140" y="0"/>
                    <a:pt x="15319" y="0"/>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6" name="Shape 189"/>
            <p:cNvSpPr/>
            <p:nvPr/>
          </p:nvSpPr>
          <p:spPr>
            <a:xfrm>
              <a:off x="3554807" y="467797"/>
              <a:ext cx="831341" cy="1007851"/>
            </a:xfrm>
            <a:custGeom>
              <a:avLst/>
              <a:gdLst/>
              <a:ahLst/>
              <a:cxnLst>
                <a:cxn ang="0">
                  <a:pos x="wd2" y="hd2"/>
                </a:cxn>
                <a:cxn ang="5400000">
                  <a:pos x="wd2" y="hd2"/>
                </a:cxn>
                <a:cxn ang="10800000">
                  <a:pos x="wd2" y="hd2"/>
                </a:cxn>
                <a:cxn ang="16200000">
                  <a:pos x="wd2" y="hd2"/>
                </a:cxn>
              </a:cxnLst>
              <a:rect l="0" t="0" r="r" b="b"/>
              <a:pathLst>
                <a:path w="21595" h="21600" extrusionOk="0">
                  <a:moveTo>
                    <a:pt x="4995" y="0"/>
                  </a:moveTo>
                  <a:lnTo>
                    <a:pt x="10635" y="0"/>
                  </a:lnTo>
                  <a:cubicBezTo>
                    <a:pt x="10644" y="0"/>
                    <a:pt x="10653" y="7"/>
                    <a:pt x="10662" y="7"/>
                  </a:cubicBezTo>
                  <a:cubicBezTo>
                    <a:pt x="10671" y="15"/>
                    <a:pt x="10671" y="22"/>
                    <a:pt x="10671" y="29"/>
                  </a:cubicBezTo>
                  <a:lnTo>
                    <a:pt x="7731" y="12827"/>
                  </a:lnTo>
                  <a:cubicBezTo>
                    <a:pt x="7722" y="12834"/>
                    <a:pt x="7731" y="12849"/>
                    <a:pt x="7740" y="12849"/>
                  </a:cubicBezTo>
                  <a:cubicBezTo>
                    <a:pt x="7749" y="12856"/>
                    <a:pt x="7757" y="12849"/>
                    <a:pt x="7766" y="12841"/>
                  </a:cubicBezTo>
                  <a:lnTo>
                    <a:pt x="15342" y="5622"/>
                  </a:lnTo>
                  <a:cubicBezTo>
                    <a:pt x="15351" y="5614"/>
                    <a:pt x="15360" y="5614"/>
                    <a:pt x="15369" y="5614"/>
                  </a:cubicBezTo>
                  <a:lnTo>
                    <a:pt x="21568" y="5614"/>
                  </a:lnTo>
                  <a:cubicBezTo>
                    <a:pt x="21577" y="5614"/>
                    <a:pt x="21586" y="5622"/>
                    <a:pt x="21595" y="5629"/>
                  </a:cubicBezTo>
                  <a:lnTo>
                    <a:pt x="21595" y="5636"/>
                  </a:lnTo>
                  <a:cubicBezTo>
                    <a:pt x="21595" y="5644"/>
                    <a:pt x="21595" y="5651"/>
                    <a:pt x="21586" y="5651"/>
                  </a:cubicBezTo>
                  <a:lnTo>
                    <a:pt x="13708" y="12973"/>
                  </a:lnTo>
                  <a:lnTo>
                    <a:pt x="18513" y="21571"/>
                  </a:lnTo>
                  <a:cubicBezTo>
                    <a:pt x="18513" y="21571"/>
                    <a:pt x="18513" y="21571"/>
                    <a:pt x="18513" y="21578"/>
                  </a:cubicBezTo>
                  <a:cubicBezTo>
                    <a:pt x="18513" y="21585"/>
                    <a:pt x="18513" y="21585"/>
                    <a:pt x="18513" y="21593"/>
                  </a:cubicBezTo>
                  <a:cubicBezTo>
                    <a:pt x="18504" y="21600"/>
                    <a:pt x="18495" y="21600"/>
                    <a:pt x="18486" y="21600"/>
                  </a:cubicBezTo>
                  <a:lnTo>
                    <a:pt x="12367" y="21600"/>
                  </a:lnTo>
                  <a:cubicBezTo>
                    <a:pt x="12358" y="21600"/>
                    <a:pt x="12349" y="21593"/>
                    <a:pt x="12340" y="21585"/>
                  </a:cubicBezTo>
                  <a:lnTo>
                    <a:pt x="7704" y="13090"/>
                  </a:lnTo>
                  <a:cubicBezTo>
                    <a:pt x="7704" y="13083"/>
                    <a:pt x="7695" y="13083"/>
                    <a:pt x="7686" y="13083"/>
                  </a:cubicBezTo>
                  <a:cubicBezTo>
                    <a:pt x="7678" y="13083"/>
                    <a:pt x="7669" y="13083"/>
                    <a:pt x="7669" y="13090"/>
                  </a:cubicBezTo>
                  <a:lnTo>
                    <a:pt x="5706" y="21578"/>
                  </a:lnTo>
                  <a:cubicBezTo>
                    <a:pt x="5706" y="21593"/>
                    <a:pt x="5697" y="21600"/>
                    <a:pt x="5679" y="21600"/>
                  </a:cubicBezTo>
                  <a:lnTo>
                    <a:pt x="31" y="21600"/>
                  </a:lnTo>
                  <a:cubicBezTo>
                    <a:pt x="22" y="21600"/>
                    <a:pt x="13" y="21600"/>
                    <a:pt x="4" y="21593"/>
                  </a:cubicBezTo>
                  <a:cubicBezTo>
                    <a:pt x="4" y="21585"/>
                    <a:pt x="-5" y="21578"/>
                    <a:pt x="4" y="21571"/>
                  </a:cubicBezTo>
                  <a:lnTo>
                    <a:pt x="4969" y="22"/>
                  </a:lnTo>
                  <a:cubicBezTo>
                    <a:pt x="4969" y="7"/>
                    <a:pt x="4978" y="0"/>
                    <a:pt x="4995"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7" name="Shape 190"/>
            <p:cNvSpPr/>
            <p:nvPr/>
          </p:nvSpPr>
          <p:spPr>
            <a:xfrm>
              <a:off x="6978554" y="713439"/>
              <a:ext cx="694393" cy="777279"/>
            </a:xfrm>
            <a:custGeom>
              <a:avLst/>
              <a:gdLst/>
              <a:ahLst/>
              <a:cxnLst>
                <a:cxn ang="0">
                  <a:pos x="wd2" y="hd2"/>
                </a:cxn>
                <a:cxn ang="5400000">
                  <a:pos x="wd2" y="hd2"/>
                </a:cxn>
                <a:cxn ang="10800000">
                  <a:pos x="wd2" y="hd2"/>
                </a:cxn>
                <a:cxn ang="16200000">
                  <a:pos x="wd2" y="hd2"/>
                </a:cxn>
              </a:cxnLst>
              <a:rect l="0" t="0" r="r" b="b"/>
              <a:pathLst>
                <a:path w="21600" h="21600" extrusionOk="0">
                  <a:moveTo>
                    <a:pt x="15144" y="6247"/>
                  </a:moveTo>
                  <a:cubicBezTo>
                    <a:pt x="15144" y="5175"/>
                    <a:pt x="14155" y="4500"/>
                    <a:pt x="12666" y="4500"/>
                  </a:cubicBezTo>
                  <a:cubicBezTo>
                    <a:pt x="9731" y="4500"/>
                    <a:pt x="7849" y="6627"/>
                    <a:pt x="7296" y="8621"/>
                  </a:cubicBezTo>
                  <a:lnTo>
                    <a:pt x="7274" y="8697"/>
                  </a:lnTo>
                  <a:cubicBezTo>
                    <a:pt x="7274" y="8697"/>
                    <a:pt x="7274" y="8697"/>
                    <a:pt x="7274" y="8706"/>
                  </a:cubicBezTo>
                  <a:cubicBezTo>
                    <a:pt x="7274" y="8706"/>
                    <a:pt x="7274" y="8706"/>
                    <a:pt x="7285" y="8706"/>
                  </a:cubicBezTo>
                  <a:lnTo>
                    <a:pt x="7360" y="8706"/>
                  </a:lnTo>
                  <a:cubicBezTo>
                    <a:pt x="11348" y="8725"/>
                    <a:pt x="13592" y="8365"/>
                    <a:pt x="14581" y="7491"/>
                  </a:cubicBezTo>
                  <a:cubicBezTo>
                    <a:pt x="14964" y="7159"/>
                    <a:pt x="15144" y="6741"/>
                    <a:pt x="15144" y="6247"/>
                  </a:cubicBezTo>
                  <a:close/>
                  <a:moveTo>
                    <a:pt x="13517" y="0"/>
                  </a:moveTo>
                  <a:cubicBezTo>
                    <a:pt x="18367" y="0"/>
                    <a:pt x="21600" y="2516"/>
                    <a:pt x="21600" y="6247"/>
                  </a:cubicBezTo>
                  <a:cubicBezTo>
                    <a:pt x="21600" y="7966"/>
                    <a:pt x="20973" y="9381"/>
                    <a:pt x="19739" y="10463"/>
                  </a:cubicBezTo>
                  <a:cubicBezTo>
                    <a:pt x="17463" y="12428"/>
                    <a:pt x="13209" y="13330"/>
                    <a:pt x="6679" y="13197"/>
                  </a:cubicBezTo>
                  <a:lnTo>
                    <a:pt x="6604" y="13197"/>
                  </a:lnTo>
                  <a:cubicBezTo>
                    <a:pt x="6604" y="13188"/>
                    <a:pt x="6604" y="13197"/>
                    <a:pt x="6604" y="13197"/>
                  </a:cubicBezTo>
                  <a:lnTo>
                    <a:pt x="6604" y="13264"/>
                  </a:lnTo>
                  <a:cubicBezTo>
                    <a:pt x="6636" y="13862"/>
                    <a:pt x="6860" y="14707"/>
                    <a:pt x="7306" y="15258"/>
                  </a:cubicBezTo>
                  <a:cubicBezTo>
                    <a:pt x="8189" y="16255"/>
                    <a:pt x="9774" y="16805"/>
                    <a:pt x="11720" y="16805"/>
                  </a:cubicBezTo>
                  <a:cubicBezTo>
                    <a:pt x="14581" y="16805"/>
                    <a:pt x="17059" y="16188"/>
                    <a:pt x="19749" y="14802"/>
                  </a:cubicBezTo>
                  <a:cubicBezTo>
                    <a:pt x="19760" y="14792"/>
                    <a:pt x="19771" y="14792"/>
                    <a:pt x="19781" y="14802"/>
                  </a:cubicBezTo>
                  <a:cubicBezTo>
                    <a:pt x="19792" y="14811"/>
                    <a:pt x="19803" y="14821"/>
                    <a:pt x="19803" y="14830"/>
                  </a:cubicBezTo>
                  <a:lnTo>
                    <a:pt x="18718" y="19929"/>
                  </a:lnTo>
                  <a:cubicBezTo>
                    <a:pt x="18707" y="19938"/>
                    <a:pt x="18707" y="19948"/>
                    <a:pt x="18697" y="19948"/>
                  </a:cubicBezTo>
                  <a:cubicBezTo>
                    <a:pt x="15421" y="21439"/>
                    <a:pt x="11571" y="21600"/>
                    <a:pt x="10071" y="21600"/>
                  </a:cubicBezTo>
                  <a:cubicBezTo>
                    <a:pt x="3658" y="21600"/>
                    <a:pt x="0" y="18419"/>
                    <a:pt x="0" y="12865"/>
                  </a:cubicBezTo>
                  <a:cubicBezTo>
                    <a:pt x="0" y="9675"/>
                    <a:pt x="1319" y="6466"/>
                    <a:pt x="3616" y="4073"/>
                  </a:cubicBezTo>
                  <a:cubicBezTo>
                    <a:pt x="6126" y="1443"/>
                    <a:pt x="9646" y="0"/>
                    <a:pt x="13517" y="0"/>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8" name="Shape 191"/>
            <p:cNvSpPr/>
            <p:nvPr/>
          </p:nvSpPr>
          <p:spPr>
            <a:xfrm>
              <a:off x="7661085" y="1299668"/>
              <a:ext cx="192851" cy="192557"/>
            </a:xfrm>
            <a:custGeom>
              <a:avLst/>
              <a:gdLst/>
              <a:ahLst/>
              <a:cxnLst>
                <a:cxn ang="0">
                  <a:pos x="wd2" y="hd2"/>
                </a:cxn>
                <a:cxn ang="5400000">
                  <a:pos x="wd2" y="hd2"/>
                </a:cxn>
                <a:cxn ang="10800000">
                  <a:pos x="wd2" y="hd2"/>
                </a:cxn>
                <a:cxn ang="16200000">
                  <a:pos x="wd2" y="hd2"/>
                </a:cxn>
              </a:cxnLst>
              <a:rect l="0" t="0" r="r" b="b"/>
              <a:pathLst>
                <a:path w="20663" h="21600" extrusionOk="0">
                  <a:moveTo>
                    <a:pt x="1428" y="10953"/>
                  </a:moveTo>
                  <a:cubicBezTo>
                    <a:pt x="990" y="16047"/>
                    <a:pt x="4530" y="20145"/>
                    <a:pt x="9382" y="20145"/>
                  </a:cubicBezTo>
                  <a:cubicBezTo>
                    <a:pt x="14345" y="20145"/>
                    <a:pt x="18759" y="15894"/>
                    <a:pt x="19234" y="10685"/>
                  </a:cubicBezTo>
                  <a:cubicBezTo>
                    <a:pt x="19672" y="5553"/>
                    <a:pt x="16096" y="1455"/>
                    <a:pt x="11243" y="1455"/>
                  </a:cubicBezTo>
                  <a:cubicBezTo>
                    <a:pt x="6281" y="1455"/>
                    <a:pt x="1866" y="5706"/>
                    <a:pt x="1428" y="10953"/>
                  </a:cubicBezTo>
                  <a:close/>
                  <a:moveTo>
                    <a:pt x="42" y="10800"/>
                  </a:moveTo>
                  <a:cubicBezTo>
                    <a:pt x="553" y="4826"/>
                    <a:pt x="5551" y="0"/>
                    <a:pt x="11243" y="0"/>
                  </a:cubicBezTo>
                  <a:cubicBezTo>
                    <a:pt x="16935" y="0"/>
                    <a:pt x="21131" y="4826"/>
                    <a:pt x="20620" y="10800"/>
                  </a:cubicBezTo>
                  <a:cubicBezTo>
                    <a:pt x="20109" y="16774"/>
                    <a:pt x="15074" y="21600"/>
                    <a:pt x="9382" y="21600"/>
                  </a:cubicBezTo>
                  <a:cubicBezTo>
                    <a:pt x="3727" y="21600"/>
                    <a:pt x="-469" y="16774"/>
                    <a:pt x="42" y="10800"/>
                  </a:cubicBezTo>
                  <a:close/>
                  <a:moveTo>
                    <a:pt x="8069" y="4443"/>
                  </a:moveTo>
                  <a:cubicBezTo>
                    <a:pt x="8069" y="4404"/>
                    <a:pt x="8105" y="4404"/>
                    <a:pt x="8105" y="4404"/>
                  </a:cubicBezTo>
                  <a:lnTo>
                    <a:pt x="10732" y="4404"/>
                  </a:lnTo>
                  <a:cubicBezTo>
                    <a:pt x="11389" y="4404"/>
                    <a:pt x="11827" y="4404"/>
                    <a:pt x="12155" y="4443"/>
                  </a:cubicBezTo>
                  <a:cubicBezTo>
                    <a:pt x="12593" y="4481"/>
                    <a:pt x="12958" y="4557"/>
                    <a:pt x="13286" y="4672"/>
                  </a:cubicBezTo>
                  <a:cubicBezTo>
                    <a:pt x="14600" y="5132"/>
                    <a:pt x="15366" y="6204"/>
                    <a:pt x="15366" y="7621"/>
                  </a:cubicBezTo>
                  <a:cubicBezTo>
                    <a:pt x="15366" y="7851"/>
                    <a:pt x="15330" y="8081"/>
                    <a:pt x="15293" y="8349"/>
                  </a:cubicBezTo>
                  <a:cubicBezTo>
                    <a:pt x="14965" y="10034"/>
                    <a:pt x="13943" y="11451"/>
                    <a:pt x="12082" y="11987"/>
                  </a:cubicBezTo>
                  <a:lnTo>
                    <a:pt x="13724" y="17119"/>
                  </a:lnTo>
                  <a:lnTo>
                    <a:pt x="13724" y="17157"/>
                  </a:lnTo>
                  <a:lnTo>
                    <a:pt x="12009" y="17157"/>
                  </a:lnTo>
                  <a:cubicBezTo>
                    <a:pt x="11973" y="17157"/>
                    <a:pt x="11973" y="17157"/>
                    <a:pt x="11936" y="17157"/>
                  </a:cubicBezTo>
                  <a:lnTo>
                    <a:pt x="10367" y="12255"/>
                  </a:lnTo>
                  <a:lnTo>
                    <a:pt x="9346" y="12294"/>
                  </a:lnTo>
                  <a:lnTo>
                    <a:pt x="8178" y="12294"/>
                  </a:lnTo>
                  <a:lnTo>
                    <a:pt x="7303" y="17119"/>
                  </a:lnTo>
                  <a:cubicBezTo>
                    <a:pt x="7303" y="17157"/>
                    <a:pt x="7266" y="17157"/>
                    <a:pt x="7230" y="17157"/>
                  </a:cubicBezTo>
                  <a:lnTo>
                    <a:pt x="5843" y="17157"/>
                  </a:lnTo>
                  <a:cubicBezTo>
                    <a:pt x="5843" y="17157"/>
                    <a:pt x="5843" y="17157"/>
                    <a:pt x="5807" y="17157"/>
                  </a:cubicBezTo>
                  <a:lnTo>
                    <a:pt x="5807" y="17119"/>
                  </a:lnTo>
                  <a:lnTo>
                    <a:pt x="6682" y="12217"/>
                  </a:lnTo>
                  <a:lnTo>
                    <a:pt x="6682" y="12140"/>
                  </a:lnTo>
                  <a:lnTo>
                    <a:pt x="7376" y="8311"/>
                  </a:lnTo>
                  <a:lnTo>
                    <a:pt x="8069" y="4443"/>
                  </a:lnTo>
                  <a:close/>
                  <a:moveTo>
                    <a:pt x="10440" y="5936"/>
                  </a:moveTo>
                  <a:lnTo>
                    <a:pt x="9309" y="5936"/>
                  </a:lnTo>
                  <a:lnTo>
                    <a:pt x="8872" y="8349"/>
                  </a:lnTo>
                  <a:lnTo>
                    <a:pt x="8434" y="10723"/>
                  </a:lnTo>
                  <a:lnTo>
                    <a:pt x="9674" y="10723"/>
                  </a:lnTo>
                  <a:cubicBezTo>
                    <a:pt x="10258" y="10723"/>
                    <a:pt x="10623" y="10685"/>
                    <a:pt x="10951" y="10685"/>
                  </a:cubicBezTo>
                  <a:cubicBezTo>
                    <a:pt x="11280" y="10647"/>
                    <a:pt x="11499" y="10609"/>
                    <a:pt x="11790" y="10532"/>
                  </a:cubicBezTo>
                  <a:cubicBezTo>
                    <a:pt x="12849" y="10187"/>
                    <a:pt x="13615" y="9383"/>
                    <a:pt x="13797" y="8311"/>
                  </a:cubicBezTo>
                  <a:cubicBezTo>
                    <a:pt x="13980" y="7277"/>
                    <a:pt x="13542" y="6472"/>
                    <a:pt x="12593" y="6166"/>
                  </a:cubicBezTo>
                  <a:cubicBezTo>
                    <a:pt x="12338" y="6051"/>
                    <a:pt x="12119" y="6013"/>
                    <a:pt x="11790" y="5974"/>
                  </a:cubicBezTo>
                  <a:cubicBezTo>
                    <a:pt x="11499" y="5974"/>
                    <a:pt x="11134" y="5974"/>
                    <a:pt x="10550" y="5974"/>
                  </a:cubicBezTo>
                  <a:lnTo>
                    <a:pt x="10440" y="5974"/>
                  </a:lnTo>
                  <a:lnTo>
                    <a:pt x="10440" y="5936"/>
                  </a:ln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29" name="Shape 192"/>
            <p:cNvSpPr/>
            <p:nvPr/>
          </p:nvSpPr>
          <p:spPr>
            <a:xfrm>
              <a:off x="5644846" y="713439"/>
              <a:ext cx="709522" cy="778786"/>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40" y="7544"/>
                    <a:pt x="6698" y="10634"/>
                    <a:pt x="6698" y="13089"/>
                  </a:cubicBezTo>
                  <a:cubicBezTo>
                    <a:pt x="6698" y="15259"/>
                    <a:pt x="7569" y="16605"/>
                    <a:pt x="9074" y="16605"/>
                  </a:cubicBezTo>
                  <a:cubicBezTo>
                    <a:pt x="11491" y="16605"/>
                    <a:pt x="1357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80" y="21126"/>
                  </a:moveTo>
                  <a:cubicBezTo>
                    <a:pt x="12270" y="21117"/>
                    <a:pt x="12270" y="21107"/>
                    <a:pt x="12270" y="21107"/>
                  </a:cubicBezTo>
                  <a:lnTo>
                    <a:pt x="12823" y="18520"/>
                  </a:lnTo>
                  <a:cubicBezTo>
                    <a:pt x="12833" y="18472"/>
                    <a:pt x="12802" y="18444"/>
                    <a:pt x="12772" y="18434"/>
                  </a:cubicBezTo>
                  <a:cubicBezTo>
                    <a:pt x="12741" y="18434"/>
                    <a:pt x="12710" y="18453"/>
                    <a:pt x="12700" y="18472"/>
                  </a:cubicBezTo>
                  <a:cubicBezTo>
                    <a:pt x="11471" y="20387"/>
                    <a:pt x="9084" y="21600"/>
                    <a:pt x="6401" y="21600"/>
                  </a:cubicBezTo>
                  <a:cubicBezTo>
                    <a:pt x="1997" y="21600"/>
                    <a:pt x="10" y="17979"/>
                    <a:pt x="0" y="14359"/>
                  </a:cubicBezTo>
                  <a:cubicBezTo>
                    <a:pt x="0" y="10255"/>
                    <a:pt x="1751" y="6180"/>
                    <a:pt x="4670" y="3469"/>
                  </a:cubicBezTo>
                  <a:cubicBezTo>
                    <a:pt x="7128" y="1204"/>
                    <a:pt x="10293" y="0"/>
                    <a:pt x="13826" y="0"/>
                  </a:cubicBezTo>
                  <a:cubicBezTo>
                    <a:pt x="16520" y="9"/>
                    <a:pt x="18507" y="730"/>
                    <a:pt x="19756" y="2133"/>
                  </a:cubicBezTo>
                  <a:cubicBezTo>
                    <a:pt x="21600" y="4199"/>
                    <a:pt x="21446" y="7307"/>
                    <a:pt x="20985" y="9573"/>
                  </a:cubicBezTo>
                  <a:lnTo>
                    <a:pt x="18599" y="21117"/>
                  </a:lnTo>
                  <a:cubicBezTo>
                    <a:pt x="18599" y="21126"/>
                    <a:pt x="18589" y="21136"/>
                    <a:pt x="18568" y="21136"/>
                  </a:cubicBezTo>
                  <a:lnTo>
                    <a:pt x="12300" y="21136"/>
                  </a:lnTo>
                  <a:cubicBezTo>
                    <a:pt x="12290" y="21136"/>
                    <a:pt x="12280" y="21136"/>
                    <a:pt x="12280" y="21126"/>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30" name="Shape 193"/>
            <p:cNvSpPr/>
            <p:nvPr/>
          </p:nvSpPr>
          <p:spPr>
            <a:xfrm>
              <a:off x="6381776" y="714947"/>
              <a:ext cx="640140" cy="775771"/>
            </a:xfrm>
            <a:custGeom>
              <a:avLst/>
              <a:gdLst/>
              <a:ahLst/>
              <a:cxnLst>
                <a:cxn ang="0">
                  <a:pos x="wd2" y="hd2"/>
                </a:cxn>
                <a:cxn ang="5400000">
                  <a:pos x="wd2" y="hd2"/>
                </a:cxn>
                <a:cxn ang="10800000">
                  <a:pos x="wd2" y="hd2"/>
                </a:cxn>
                <a:cxn ang="16200000">
                  <a:pos x="wd2" y="hd2"/>
                </a:cxn>
              </a:cxnLst>
              <a:rect l="0" t="0" r="r" b="b"/>
              <a:pathLst>
                <a:path w="21600" h="21600" extrusionOk="0">
                  <a:moveTo>
                    <a:pt x="16416" y="0"/>
                  </a:moveTo>
                  <a:cubicBezTo>
                    <a:pt x="18310" y="0"/>
                    <a:pt x="20238" y="266"/>
                    <a:pt x="21577" y="723"/>
                  </a:cubicBezTo>
                  <a:cubicBezTo>
                    <a:pt x="21588" y="723"/>
                    <a:pt x="21600" y="742"/>
                    <a:pt x="21600" y="752"/>
                  </a:cubicBezTo>
                  <a:lnTo>
                    <a:pt x="20457" y="5700"/>
                  </a:lnTo>
                  <a:cubicBezTo>
                    <a:pt x="20446" y="5709"/>
                    <a:pt x="20446" y="5709"/>
                    <a:pt x="20434" y="5719"/>
                  </a:cubicBezTo>
                  <a:cubicBezTo>
                    <a:pt x="20422" y="5719"/>
                    <a:pt x="20411" y="5719"/>
                    <a:pt x="20399" y="5719"/>
                  </a:cubicBezTo>
                  <a:cubicBezTo>
                    <a:pt x="19245" y="5186"/>
                    <a:pt x="17906" y="4929"/>
                    <a:pt x="16313" y="4929"/>
                  </a:cubicBezTo>
                  <a:cubicBezTo>
                    <a:pt x="11002" y="4929"/>
                    <a:pt x="7827" y="8754"/>
                    <a:pt x="7827" y="12427"/>
                  </a:cubicBezTo>
                  <a:cubicBezTo>
                    <a:pt x="7827" y="15548"/>
                    <a:pt x="10356" y="16671"/>
                    <a:pt x="12722" y="16671"/>
                  </a:cubicBezTo>
                  <a:cubicBezTo>
                    <a:pt x="14835" y="16671"/>
                    <a:pt x="16624" y="16290"/>
                    <a:pt x="18910" y="15367"/>
                  </a:cubicBezTo>
                  <a:cubicBezTo>
                    <a:pt x="18922" y="15358"/>
                    <a:pt x="18933" y="15358"/>
                    <a:pt x="18945" y="15367"/>
                  </a:cubicBezTo>
                  <a:cubicBezTo>
                    <a:pt x="18956" y="15377"/>
                    <a:pt x="18968" y="15386"/>
                    <a:pt x="18956" y="15396"/>
                  </a:cubicBezTo>
                  <a:lnTo>
                    <a:pt x="17790" y="20477"/>
                  </a:lnTo>
                  <a:cubicBezTo>
                    <a:pt x="17790" y="20477"/>
                    <a:pt x="17779" y="20487"/>
                    <a:pt x="17767" y="20496"/>
                  </a:cubicBezTo>
                  <a:cubicBezTo>
                    <a:pt x="16047" y="21181"/>
                    <a:pt x="13369" y="21600"/>
                    <a:pt x="10621" y="21600"/>
                  </a:cubicBezTo>
                  <a:cubicBezTo>
                    <a:pt x="4156" y="21600"/>
                    <a:pt x="0" y="18260"/>
                    <a:pt x="0" y="13103"/>
                  </a:cubicBezTo>
                  <a:cubicBezTo>
                    <a:pt x="0" y="5633"/>
                    <a:pt x="7054" y="0"/>
                    <a:pt x="16416"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31" name="Shape 194"/>
            <p:cNvSpPr/>
            <p:nvPr/>
          </p:nvSpPr>
          <p:spPr>
            <a:xfrm>
              <a:off x="2966882" y="714947"/>
              <a:ext cx="639932" cy="775771"/>
            </a:xfrm>
            <a:custGeom>
              <a:avLst/>
              <a:gdLst/>
              <a:ahLst/>
              <a:cxnLst>
                <a:cxn ang="0">
                  <a:pos x="wd2" y="hd2"/>
                </a:cxn>
                <a:cxn ang="5400000">
                  <a:pos x="wd2" y="hd2"/>
                </a:cxn>
                <a:cxn ang="10800000">
                  <a:pos x="wd2" y="hd2"/>
                </a:cxn>
                <a:cxn ang="16200000">
                  <a:pos x="wd2" y="hd2"/>
                </a:cxn>
              </a:cxnLst>
              <a:rect l="0" t="0" r="r" b="b"/>
              <a:pathLst>
                <a:path w="21593" h="21600" extrusionOk="0">
                  <a:moveTo>
                    <a:pt x="16419" y="0"/>
                  </a:moveTo>
                  <a:cubicBezTo>
                    <a:pt x="18312" y="0"/>
                    <a:pt x="20227" y="266"/>
                    <a:pt x="21565" y="723"/>
                  </a:cubicBezTo>
                  <a:cubicBezTo>
                    <a:pt x="21588" y="723"/>
                    <a:pt x="21600" y="742"/>
                    <a:pt x="21588" y="752"/>
                  </a:cubicBezTo>
                  <a:lnTo>
                    <a:pt x="20446" y="5700"/>
                  </a:lnTo>
                  <a:cubicBezTo>
                    <a:pt x="20446" y="5709"/>
                    <a:pt x="20446" y="5709"/>
                    <a:pt x="20435" y="5719"/>
                  </a:cubicBezTo>
                  <a:cubicBezTo>
                    <a:pt x="20423" y="5719"/>
                    <a:pt x="20400" y="5719"/>
                    <a:pt x="20400" y="5719"/>
                  </a:cubicBezTo>
                  <a:cubicBezTo>
                    <a:pt x="19246" y="5186"/>
                    <a:pt x="17908" y="4929"/>
                    <a:pt x="16315" y="4929"/>
                  </a:cubicBezTo>
                  <a:cubicBezTo>
                    <a:pt x="10996" y="4929"/>
                    <a:pt x="7835" y="8754"/>
                    <a:pt x="7835" y="12427"/>
                  </a:cubicBezTo>
                  <a:cubicBezTo>
                    <a:pt x="7835" y="15548"/>
                    <a:pt x="10362" y="16671"/>
                    <a:pt x="12727" y="16671"/>
                  </a:cubicBezTo>
                  <a:cubicBezTo>
                    <a:pt x="14838" y="16671"/>
                    <a:pt x="16627" y="16290"/>
                    <a:pt x="18900" y="15367"/>
                  </a:cubicBezTo>
                  <a:cubicBezTo>
                    <a:pt x="18923" y="15358"/>
                    <a:pt x="18935" y="15358"/>
                    <a:pt x="18946" y="15367"/>
                  </a:cubicBezTo>
                  <a:cubicBezTo>
                    <a:pt x="18958" y="15377"/>
                    <a:pt x="18958" y="15386"/>
                    <a:pt x="18958" y="15396"/>
                  </a:cubicBezTo>
                  <a:lnTo>
                    <a:pt x="17792" y="20477"/>
                  </a:lnTo>
                  <a:cubicBezTo>
                    <a:pt x="17792" y="20477"/>
                    <a:pt x="17781" y="20487"/>
                    <a:pt x="17769" y="20496"/>
                  </a:cubicBezTo>
                  <a:cubicBezTo>
                    <a:pt x="16038" y="21181"/>
                    <a:pt x="13373" y="21600"/>
                    <a:pt x="10615" y="21600"/>
                  </a:cubicBezTo>
                  <a:cubicBezTo>
                    <a:pt x="4165" y="21600"/>
                    <a:pt x="0" y="18260"/>
                    <a:pt x="0" y="13103"/>
                  </a:cubicBezTo>
                  <a:cubicBezTo>
                    <a:pt x="0" y="5633"/>
                    <a:pt x="7062" y="0"/>
                    <a:pt x="16419"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grpSp>
      <p:sp>
        <p:nvSpPr>
          <p:cNvPr id="38" name="Title Placeholder 37"/>
          <p:cNvSpPr>
            <a:spLocks noGrp="1"/>
          </p:cNvSpPr>
          <p:nvPr>
            <p:ph type="title"/>
          </p:nvPr>
        </p:nvSpPr>
        <p:spPr>
          <a:xfrm>
            <a:off x="1676400" y="2500845"/>
            <a:ext cx="21031200" cy="2651126"/>
          </a:xfrm>
          <a:prstGeom prst="rect">
            <a:avLst/>
          </a:prstGeom>
        </p:spPr>
        <p:txBody>
          <a:bodyPr vert="horz" wrap="square" lIns="0" tIns="0" rIns="0" bIns="0" rtlCol="0" anchor="b">
            <a:noAutofit/>
          </a:bodyPr>
          <a:lstStyle/>
          <a:p>
            <a:r>
              <a:rPr lang="en-US"/>
              <a:t>Title GOES HERE</a:t>
            </a:r>
          </a:p>
        </p:txBody>
      </p:sp>
    </p:spTree>
    <p:extLst>
      <p:ext uri="{BB962C8B-B14F-4D97-AF65-F5344CB8AC3E}">
        <p14:creationId xmlns:p14="http://schemas.microsoft.com/office/powerpoint/2010/main" val="4187744684"/>
      </p:ext>
    </p:extLst>
  </p:cSld>
  <p:clrMap bg1="dk1" tx1="lt1" bg2="dk2" tx2="lt2" accent1="accent1" accent2="accent2" accent3="accent3" accent4="accent4" accent5="accent5" accent6="accent6" hlink="hlink" folHlink="folHlink"/>
  <p:sldLayoutIdLst>
    <p:sldLayoutId id="214748370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marR="0" indent="0" algn="l" defTabSz="825500" rtl="0" latinLnBrk="0">
        <a:lnSpc>
          <a:spcPct val="80000"/>
        </a:lnSpc>
        <a:spcBef>
          <a:spcPts val="0"/>
        </a:spcBef>
        <a:spcAft>
          <a:spcPts val="0"/>
        </a:spcAft>
        <a:buClrTx/>
        <a:buSzTx/>
        <a:buFontTx/>
        <a:buNone/>
        <a:tabLst/>
        <a:defRPr sz="10100" b="1" i="0" u="none" strike="noStrike" cap="all" spc="-100" baseline="0">
          <a:ln>
            <a:noFill/>
          </a:ln>
          <a:solidFill>
            <a:srgbClr val="FFFFFF"/>
          </a:solidFill>
          <a:uFillTx/>
          <a:latin typeface="+mn-lt"/>
          <a:ea typeface="+mn-ea"/>
          <a:cs typeface="+mn-cs"/>
          <a:sym typeface="Arial"/>
        </a:defRPr>
      </a:lvl1pPr>
      <a:lvl2pPr marL="0" marR="0" indent="228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2pPr>
      <a:lvl3pPr marL="0" marR="0" indent="457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3pPr>
      <a:lvl4pPr marL="0" marR="0" indent="685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4pPr>
      <a:lvl5pPr marL="0" marR="0" indent="9144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5pPr>
      <a:lvl6pPr marL="0" marR="0" indent="11430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6pPr>
      <a:lvl7pPr marL="0" marR="0" indent="1371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7pPr>
      <a:lvl8pPr marL="0" marR="0" indent="1600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8pPr>
      <a:lvl9pPr marL="0" marR="0" indent="1828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9pPr>
    </p:titleStyle>
    <p:bodyStyle>
      <a:lvl1pPr marL="0" marR="0" indent="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1pPr>
      <a:lvl2pPr marL="0" marR="0" indent="228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2pPr>
      <a:lvl3pPr marL="0" marR="0" indent="457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3pPr>
      <a:lvl4pPr marL="0" marR="0" indent="685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4pPr>
      <a:lvl5pPr marL="0" marR="0" indent="9144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5pPr>
      <a:lvl6pPr marL="0" marR="0" indent="11430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6pPr>
      <a:lvl7pPr marL="0" marR="0" indent="1371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7pPr>
      <a:lvl8pPr marL="0" marR="0" indent="1600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8pPr>
      <a:lvl9pPr marL="0" marR="0" indent="1828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E3C49"/>
        </a:solidFill>
        <a:effectLst/>
      </p:bgPr>
    </p:bg>
    <p:spTree>
      <p:nvGrpSpPr>
        <p:cNvPr id="1" name=""/>
        <p:cNvGrpSpPr/>
        <p:nvPr/>
      </p:nvGrpSpPr>
      <p:grpSpPr>
        <a:xfrm>
          <a:off x="0" y="0"/>
          <a:ext cx="0" cy="0"/>
          <a:chOff x="0" y="0"/>
          <a:chExt cx="0" cy="0"/>
        </a:xfrm>
      </p:grpSpPr>
      <p:sp>
        <p:nvSpPr>
          <p:cNvPr id="38" name="Title Placeholder 37"/>
          <p:cNvSpPr>
            <a:spLocks noGrp="1"/>
          </p:cNvSpPr>
          <p:nvPr>
            <p:ph type="title"/>
          </p:nvPr>
        </p:nvSpPr>
        <p:spPr>
          <a:xfrm>
            <a:off x="1676400" y="2500845"/>
            <a:ext cx="21031200" cy="2651126"/>
          </a:xfrm>
          <a:prstGeom prst="rect">
            <a:avLst/>
          </a:prstGeom>
        </p:spPr>
        <p:txBody>
          <a:bodyPr vert="horz" wrap="square" lIns="0" tIns="0" rIns="0" bIns="0" rtlCol="0" anchor="b">
            <a:noAutofit/>
          </a:bodyPr>
          <a:lstStyle/>
          <a:p>
            <a:r>
              <a:rPr lang="en-US"/>
              <a:t>Title GOES HERE</a:t>
            </a:r>
          </a:p>
        </p:txBody>
      </p:sp>
    </p:spTree>
    <p:extLst>
      <p:ext uri="{BB962C8B-B14F-4D97-AF65-F5344CB8AC3E}">
        <p14:creationId xmlns:p14="http://schemas.microsoft.com/office/powerpoint/2010/main" val="2804316689"/>
      </p:ext>
    </p:extLst>
  </p:cSld>
  <p:clrMap bg1="dk1" tx1="lt1" bg2="dk2" tx2="lt2" accent1="accent1" accent2="accent2" accent3="accent3" accent4="accent4" accent5="accent5" accent6="accent6" hlink="hlink" folHlink="folHlink"/>
  <p:sldLayoutIdLst>
    <p:sldLayoutId id="2147483745" r:id="rId1"/>
    <p:sldLayoutId id="2147483747" r:id="rId2"/>
    <p:sldLayoutId id="2147483746"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marL="0" marR="0" indent="0" algn="l" defTabSz="825500" rtl="0" latinLnBrk="0">
        <a:lnSpc>
          <a:spcPct val="80000"/>
        </a:lnSpc>
        <a:spcBef>
          <a:spcPts val="0"/>
        </a:spcBef>
        <a:spcAft>
          <a:spcPts val="0"/>
        </a:spcAft>
        <a:buClrTx/>
        <a:buSzTx/>
        <a:buFontTx/>
        <a:buNone/>
        <a:tabLst/>
        <a:defRPr sz="10100" b="1" i="0" u="none" strike="noStrike" cap="all" spc="-100" baseline="0">
          <a:ln>
            <a:noFill/>
          </a:ln>
          <a:solidFill>
            <a:srgbClr val="FFFFFF"/>
          </a:solidFill>
          <a:uFillTx/>
          <a:latin typeface="+mn-lt"/>
          <a:ea typeface="+mn-ea"/>
          <a:cs typeface="+mn-cs"/>
          <a:sym typeface="Arial"/>
        </a:defRPr>
      </a:lvl1pPr>
      <a:lvl2pPr marL="0" marR="0" indent="228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2pPr>
      <a:lvl3pPr marL="0" marR="0" indent="457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3pPr>
      <a:lvl4pPr marL="0" marR="0" indent="685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4pPr>
      <a:lvl5pPr marL="0" marR="0" indent="9144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5pPr>
      <a:lvl6pPr marL="0" marR="0" indent="11430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6pPr>
      <a:lvl7pPr marL="0" marR="0" indent="1371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7pPr>
      <a:lvl8pPr marL="0" marR="0" indent="1600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8pPr>
      <a:lvl9pPr marL="0" marR="0" indent="1828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9pPr>
    </p:titleStyle>
    <p:bodyStyle>
      <a:lvl1pPr marL="0" marR="0" indent="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1pPr>
      <a:lvl2pPr marL="0" marR="0" indent="228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2pPr>
      <a:lvl3pPr marL="0" marR="0" indent="457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3pPr>
      <a:lvl4pPr marL="0" marR="0" indent="685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4pPr>
      <a:lvl5pPr marL="0" marR="0" indent="9144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5pPr>
      <a:lvl6pPr marL="0" marR="0" indent="11430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6pPr>
      <a:lvl7pPr marL="0" marR="0" indent="1371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7pPr>
      <a:lvl8pPr marL="0" marR="0" indent="1600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8pPr>
      <a:lvl9pPr marL="0" marR="0" indent="1828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50358-C9AD-1B4D-8FA9-337A543A11DE}"/>
              </a:ext>
            </a:extLst>
          </p:cNvPr>
          <p:cNvSpPr>
            <a:spLocks noGrp="1"/>
          </p:cNvSpPr>
          <p:nvPr>
            <p:ph type="title"/>
          </p:nvPr>
        </p:nvSpPr>
        <p:spPr>
          <a:xfrm>
            <a:off x="20107827" y="12442272"/>
            <a:ext cx="6159358" cy="768798"/>
          </a:xfrm>
        </p:spPr>
        <p:txBody>
          <a:bodyPr/>
          <a:lstStyle/>
          <a:p>
            <a:pPr algn="l"/>
            <a:r>
              <a:rPr lang="en-GB" sz="2800" b="1" dirty="0"/>
              <a:t>SUMMIT | </a:t>
            </a:r>
            <a:r>
              <a:rPr lang="en-GB" sz="2800" dirty="0"/>
              <a:t>BERLIN 2018</a:t>
            </a:r>
            <a:endParaRPr lang="en-GB" sz="6600" dirty="0"/>
          </a:p>
        </p:txBody>
      </p:sp>
      <p:grpSp>
        <p:nvGrpSpPr>
          <p:cNvPr id="20" name="Group">
            <a:extLst>
              <a:ext uri="{FF2B5EF4-FFF2-40B4-BE49-F238E27FC236}">
                <a16:creationId xmlns:a16="http://schemas.microsoft.com/office/drawing/2014/main" id="{5FC79C48-DB12-BC43-BDD2-90A39CF40BDD}"/>
              </a:ext>
            </a:extLst>
          </p:cNvPr>
          <p:cNvGrpSpPr/>
          <p:nvPr/>
        </p:nvGrpSpPr>
        <p:grpSpPr>
          <a:xfrm>
            <a:off x="17314064" y="12751313"/>
            <a:ext cx="2663590" cy="473578"/>
            <a:chOff x="0" y="0"/>
            <a:chExt cx="7619999" cy="1354809"/>
          </a:xfrm>
        </p:grpSpPr>
        <p:sp>
          <p:nvSpPr>
            <p:cNvPr id="21" name="Shape">
              <a:extLst>
                <a:ext uri="{FF2B5EF4-FFF2-40B4-BE49-F238E27FC236}">
                  <a16:creationId xmlns:a16="http://schemas.microsoft.com/office/drawing/2014/main" id="{F1DA22E3-BFDF-9844-A66C-1BB43075D477}"/>
                </a:ext>
              </a:extLst>
            </p:cNvPr>
            <p:cNvSpPr/>
            <p:nvPr/>
          </p:nvSpPr>
          <p:spPr>
            <a:xfrm>
              <a:off x="1871" y="0"/>
              <a:ext cx="1383752" cy="431122"/>
            </a:xfrm>
            <a:custGeom>
              <a:avLst/>
              <a:gdLst/>
              <a:ahLst/>
              <a:cxnLst>
                <a:cxn ang="0">
                  <a:pos x="wd2" y="hd2"/>
                </a:cxn>
                <a:cxn ang="5400000">
                  <a:pos x="wd2" y="hd2"/>
                </a:cxn>
                <a:cxn ang="10800000">
                  <a:pos x="wd2" y="hd2"/>
                </a:cxn>
                <a:cxn ang="16200000">
                  <a:pos x="wd2" y="hd2"/>
                </a:cxn>
              </a:cxnLst>
              <a:rect l="0" t="0" r="r" b="b"/>
              <a:pathLst>
                <a:path w="21600" h="21600" extrusionOk="0">
                  <a:moveTo>
                    <a:pt x="19575" y="0"/>
                  </a:moveTo>
                  <a:lnTo>
                    <a:pt x="1999" y="0"/>
                  </a:lnTo>
                  <a:cubicBezTo>
                    <a:pt x="886" y="0"/>
                    <a:pt x="0" y="2844"/>
                    <a:pt x="0" y="6425"/>
                  </a:cubicBezTo>
                  <a:lnTo>
                    <a:pt x="0" y="21600"/>
                  </a:lnTo>
                  <a:lnTo>
                    <a:pt x="4877" y="21600"/>
                  </a:lnTo>
                  <a:lnTo>
                    <a:pt x="4877" y="19146"/>
                  </a:lnTo>
                  <a:cubicBezTo>
                    <a:pt x="4877" y="17232"/>
                    <a:pt x="5367" y="15658"/>
                    <a:pt x="5963" y="15658"/>
                  </a:cubicBezTo>
                  <a:lnTo>
                    <a:pt x="15637" y="15658"/>
                  </a:lnTo>
                  <a:cubicBezTo>
                    <a:pt x="16233" y="15658"/>
                    <a:pt x="16732" y="17232"/>
                    <a:pt x="16732" y="19146"/>
                  </a:cubicBezTo>
                  <a:lnTo>
                    <a:pt x="16732" y="21600"/>
                  </a:lnTo>
                  <a:lnTo>
                    <a:pt x="21600" y="21600"/>
                  </a:lnTo>
                  <a:lnTo>
                    <a:pt x="21600" y="6425"/>
                  </a:lnTo>
                  <a:cubicBezTo>
                    <a:pt x="21582" y="2844"/>
                    <a:pt x="20661" y="0"/>
                    <a:pt x="19575" y="0"/>
                  </a:cubicBezTo>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22" name="Shape">
              <a:extLst>
                <a:ext uri="{FF2B5EF4-FFF2-40B4-BE49-F238E27FC236}">
                  <a16:creationId xmlns:a16="http://schemas.microsoft.com/office/drawing/2014/main" id="{EA267D3A-4144-5C44-B485-F4C827C68B77}"/>
                </a:ext>
              </a:extLst>
            </p:cNvPr>
            <p:cNvSpPr/>
            <p:nvPr/>
          </p:nvSpPr>
          <p:spPr>
            <a:xfrm>
              <a:off x="-1" y="923064"/>
              <a:ext cx="1382504" cy="431746"/>
            </a:xfrm>
            <a:custGeom>
              <a:avLst/>
              <a:gdLst/>
              <a:ahLst/>
              <a:cxnLst>
                <a:cxn ang="0">
                  <a:pos x="wd2" y="hd2"/>
                </a:cxn>
                <a:cxn ang="5400000">
                  <a:pos x="wd2" y="hd2"/>
                </a:cxn>
                <a:cxn ang="10800000">
                  <a:pos x="wd2" y="hd2"/>
                </a:cxn>
                <a:cxn ang="16200000">
                  <a:pos x="wd2" y="hd2"/>
                </a:cxn>
              </a:cxnLst>
              <a:rect l="0" t="0" r="r" b="b"/>
              <a:pathLst>
                <a:path w="21600" h="21600" extrusionOk="0">
                  <a:moveTo>
                    <a:pt x="16746" y="2479"/>
                  </a:moveTo>
                  <a:cubicBezTo>
                    <a:pt x="16746" y="4362"/>
                    <a:pt x="16246" y="5963"/>
                    <a:pt x="15658" y="5963"/>
                  </a:cubicBezTo>
                  <a:lnTo>
                    <a:pt x="5968" y="5963"/>
                  </a:lnTo>
                  <a:cubicBezTo>
                    <a:pt x="5371" y="5963"/>
                    <a:pt x="4881" y="4362"/>
                    <a:pt x="4881" y="2479"/>
                  </a:cubicBezTo>
                  <a:lnTo>
                    <a:pt x="4881" y="0"/>
                  </a:lnTo>
                  <a:lnTo>
                    <a:pt x="0" y="0"/>
                  </a:lnTo>
                  <a:lnTo>
                    <a:pt x="0" y="15155"/>
                  </a:lnTo>
                  <a:cubicBezTo>
                    <a:pt x="0" y="18732"/>
                    <a:pt x="895" y="21600"/>
                    <a:pt x="2009" y="21600"/>
                  </a:cubicBezTo>
                  <a:lnTo>
                    <a:pt x="19591" y="21600"/>
                  </a:lnTo>
                  <a:cubicBezTo>
                    <a:pt x="20705" y="21600"/>
                    <a:pt x="21600" y="18732"/>
                    <a:pt x="21600" y="15155"/>
                  </a:cubicBezTo>
                  <a:lnTo>
                    <a:pt x="21600" y="0"/>
                  </a:lnTo>
                  <a:lnTo>
                    <a:pt x="16722" y="0"/>
                  </a:lnTo>
                  <a:lnTo>
                    <a:pt x="16722" y="2479"/>
                  </a:lnTo>
                  <a:lnTo>
                    <a:pt x="16746" y="2479"/>
                  </a:lnTo>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23" name="Shape">
              <a:extLst>
                <a:ext uri="{FF2B5EF4-FFF2-40B4-BE49-F238E27FC236}">
                  <a16:creationId xmlns:a16="http://schemas.microsoft.com/office/drawing/2014/main" id="{8C771B15-B27E-E640-83E9-492DC907459F}"/>
                </a:ext>
              </a:extLst>
            </p:cNvPr>
            <p:cNvSpPr/>
            <p:nvPr/>
          </p:nvSpPr>
          <p:spPr>
            <a:xfrm>
              <a:off x="-1" y="519886"/>
              <a:ext cx="312452" cy="3125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24" name="Shape">
              <a:extLst>
                <a:ext uri="{FF2B5EF4-FFF2-40B4-BE49-F238E27FC236}">
                  <a16:creationId xmlns:a16="http://schemas.microsoft.com/office/drawing/2014/main" id="{BAC65C0D-78A7-8847-987D-02F86E9EFB3D}"/>
                </a:ext>
              </a:extLst>
            </p:cNvPr>
            <p:cNvSpPr/>
            <p:nvPr/>
          </p:nvSpPr>
          <p:spPr>
            <a:xfrm>
              <a:off x="1071923" y="519886"/>
              <a:ext cx="312452" cy="312541"/>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21600"/>
                  </a:lnTo>
                  <a:lnTo>
                    <a:pt x="0" y="0"/>
                  </a:lnTo>
                  <a:lnTo>
                    <a:pt x="21600" y="0"/>
                  </a:lnTo>
                  <a:lnTo>
                    <a:pt x="21600" y="21600"/>
                  </a:lnTo>
                  <a:lnTo>
                    <a:pt x="10800" y="21600"/>
                  </a:lnTo>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25" name="Shape">
              <a:extLst>
                <a:ext uri="{FF2B5EF4-FFF2-40B4-BE49-F238E27FC236}">
                  <a16:creationId xmlns:a16="http://schemas.microsoft.com/office/drawing/2014/main" id="{62791246-1499-4E4B-B009-E5DE872559E2}"/>
                </a:ext>
              </a:extLst>
            </p:cNvPr>
            <p:cNvSpPr/>
            <p:nvPr/>
          </p:nvSpPr>
          <p:spPr>
            <a:xfrm>
              <a:off x="7445438" y="851291"/>
              <a:ext cx="174562" cy="174214"/>
            </a:xfrm>
            <a:custGeom>
              <a:avLst/>
              <a:gdLst/>
              <a:ahLst/>
              <a:cxnLst>
                <a:cxn ang="0">
                  <a:pos x="wd2" y="hd2"/>
                </a:cxn>
                <a:cxn ang="5400000">
                  <a:pos x="wd2" y="hd2"/>
                </a:cxn>
                <a:cxn ang="10800000">
                  <a:pos x="wd2" y="hd2"/>
                </a:cxn>
                <a:cxn ang="16200000">
                  <a:pos x="wd2" y="hd2"/>
                </a:cxn>
              </a:cxnLst>
              <a:rect l="0" t="0" r="r" b="b"/>
              <a:pathLst>
                <a:path w="21600" h="21398" extrusionOk="0">
                  <a:moveTo>
                    <a:pt x="21600" y="10687"/>
                  </a:moveTo>
                  <a:cubicBezTo>
                    <a:pt x="21600" y="4692"/>
                    <a:pt x="16668" y="0"/>
                    <a:pt x="10826" y="0"/>
                  </a:cubicBezTo>
                  <a:cubicBezTo>
                    <a:pt x="4722" y="0"/>
                    <a:pt x="0" y="4900"/>
                    <a:pt x="0" y="10687"/>
                  </a:cubicBezTo>
                  <a:cubicBezTo>
                    <a:pt x="0" y="16769"/>
                    <a:pt x="4932" y="21391"/>
                    <a:pt x="10826" y="21391"/>
                  </a:cubicBezTo>
                  <a:cubicBezTo>
                    <a:pt x="16878" y="21600"/>
                    <a:pt x="21600" y="16769"/>
                    <a:pt x="21600" y="10687"/>
                  </a:cubicBezTo>
                  <a:close/>
                  <a:moveTo>
                    <a:pt x="10826" y="18907"/>
                  </a:moveTo>
                  <a:cubicBezTo>
                    <a:pt x="6314" y="18907"/>
                    <a:pt x="2571" y="15170"/>
                    <a:pt x="2571" y="10687"/>
                  </a:cubicBezTo>
                  <a:cubicBezTo>
                    <a:pt x="2571" y="6204"/>
                    <a:pt x="6314" y="2554"/>
                    <a:pt x="10826" y="2554"/>
                  </a:cubicBezTo>
                  <a:cubicBezTo>
                    <a:pt x="15339" y="2554"/>
                    <a:pt x="19029" y="6204"/>
                    <a:pt x="19029" y="10687"/>
                  </a:cubicBezTo>
                  <a:cubicBezTo>
                    <a:pt x="19029" y="15170"/>
                    <a:pt x="15339" y="18907"/>
                    <a:pt x="10826" y="18907"/>
                  </a:cubicBezTo>
                  <a:close/>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26" name="Shape">
              <a:extLst>
                <a:ext uri="{FF2B5EF4-FFF2-40B4-BE49-F238E27FC236}">
                  <a16:creationId xmlns:a16="http://schemas.microsoft.com/office/drawing/2014/main" id="{E805AB7D-6C4C-0748-ACE8-811E3B666C3F}"/>
                </a:ext>
              </a:extLst>
            </p:cNvPr>
            <p:cNvSpPr/>
            <p:nvPr/>
          </p:nvSpPr>
          <p:spPr>
            <a:xfrm>
              <a:off x="7502840" y="894355"/>
              <a:ext cx="65373" cy="85987"/>
            </a:xfrm>
            <a:custGeom>
              <a:avLst/>
              <a:gdLst/>
              <a:ahLst/>
              <a:cxnLst>
                <a:cxn ang="0">
                  <a:pos x="wd2" y="hd2"/>
                </a:cxn>
                <a:cxn ang="5400000">
                  <a:pos x="wd2" y="hd2"/>
                </a:cxn>
                <a:cxn ang="10800000">
                  <a:pos x="wd2" y="hd2"/>
                </a:cxn>
                <a:cxn ang="16200000">
                  <a:pos x="wd2" y="hd2"/>
                </a:cxn>
              </a:cxnLst>
              <a:rect l="0" t="0" r="r" b="b"/>
              <a:pathLst>
                <a:path w="21600" h="21600" extrusionOk="0">
                  <a:moveTo>
                    <a:pt x="21038" y="7188"/>
                  </a:moveTo>
                  <a:cubicBezTo>
                    <a:pt x="21038" y="4804"/>
                    <a:pt x="20007" y="3167"/>
                    <a:pt x="18414" y="1957"/>
                  </a:cubicBezTo>
                  <a:cubicBezTo>
                    <a:pt x="16821" y="747"/>
                    <a:pt x="14150" y="0"/>
                    <a:pt x="10402" y="0"/>
                  </a:cubicBezTo>
                  <a:lnTo>
                    <a:pt x="0" y="0"/>
                  </a:lnTo>
                  <a:lnTo>
                    <a:pt x="0" y="21600"/>
                  </a:lnTo>
                  <a:lnTo>
                    <a:pt x="5763" y="21600"/>
                  </a:lnTo>
                  <a:lnTo>
                    <a:pt x="5763" y="14412"/>
                  </a:lnTo>
                  <a:lnTo>
                    <a:pt x="9465" y="14412"/>
                  </a:lnTo>
                  <a:lnTo>
                    <a:pt x="14712" y="21600"/>
                  </a:lnTo>
                  <a:lnTo>
                    <a:pt x="21600" y="21600"/>
                  </a:lnTo>
                  <a:lnTo>
                    <a:pt x="15275" y="13558"/>
                  </a:lnTo>
                  <a:cubicBezTo>
                    <a:pt x="18976" y="12846"/>
                    <a:pt x="21038" y="10462"/>
                    <a:pt x="21038" y="7188"/>
                  </a:cubicBezTo>
                  <a:close/>
                  <a:moveTo>
                    <a:pt x="15275" y="7188"/>
                  </a:moveTo>
                  <a:cubicBezTo>
                    <a:pt x="15275" y="9181"/>
                    <a:pt x="13588" y="10462"/>
                    <a:pt x="10402" y="10462"/>
                  </a:cubicBezTo>
                  <a:lnTo>
                    <a:pt x="6325" y="10462"/>
                  </a:lnTo>
                  <a:lnTo>
                    <a:pt x="6325" y="3950"/>
                  </a:lnTo>
                  <a:lnTo>
                    <a:pt x="10402" y="3950"/>
                  </a:lnTo>
                  <a:cubicBezTo>
                    <a:pt x="13213" y="3950"/>
                    <a:pt x="15275" y="5231"/>
                    <a:pt x="15275" y="7188"/>
                  </a:cubicBezTo>
                  <a:close/>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27" name="Shape">
              <a:extLst>
                <a:ext uri="{FF2B5EF4-FFF2-40B4-BE49-F238E27FC236}">
                  <a16:creationId xmlns:a16="http://schemas.microsoft.com/office/drawing/2014/main" id="{1039709E-8183-1448-BA16-3EA148EB05EB}"/>
                </a:ext>
              </a:extLst>
            </p:cNvPr>
            <p:cNvSpPr/>
            <p:nvPr/>
          </p:nvSpPr>
          <p:spPr>
            <a:xfrm>
              <a:off x="1695236" y="310808"/>
              <a:ext cx="646882" cy="731321"/>
            </a:xfrm>
            <a:custGeom>
              <a:avLst/>
              <a:gdLst/>
              <a:ahLst/>
              <a:cxnLst>
                <a:cxn ang="0">
                  <a:pos x="wd2" y="hd2"/>
                </a:cxn>
                <a:cxn ang="5400000">
                  <a:pos x="wd2" y="hd2"/>
                </a:cxn>
                <a:cxn ang="10800000">
                  <a:pos x="wd2" y="hd2"/>
                </a:cxn>
                <a:cxn ang="16200000">
                  <a:pos x="wd2" y="hd2"/>
                </a:cxn>
              </a:cxnLst>
              <a:rect l="0" t="0" r="r" b="b"/>
              <a:pathLst>
                <a:path w="21600" h="21600" extrusionOk="0">
                  <a:moveTo>
                    <a:pt x="21600" y="10959"/>
                  </a:moveTo>
                  <a:lnTo>
                    <a:pt x="21600" y="10591"/>
                  </a:lnTo>
                  <a:cubicBezTo>
                    <a:pt x="21600" y="4449"/>
                    <a:pt x="17039" y="0"/>
                    <a:pt x="10847" y="0"/>
                  </a:cubicBezTo>
                  <a:cubicBezTo>
                    <a:pt x="4599" y="0"/>
                    <a:pt x="0" y="4532"/>
                    <a:pt x="0" y="10624"/>
                  </a:cubicBezTo>
                  <a:lnTo>
                    <a:pt x="0" y="11009"/>
                  </a:lnTo>
                  <a:cubicBezTo>
                    <a:pt x="0" y="17151"/>
                    <a:pt x="4542" y="21600"/>
                    <a:pt x="10753" y="21600"/>
                  </a:cubicBezTo>
                  <a:cubicBezTo>
                    <a:pt x="17039" y="21600"/>
                    <a:pt x="21600" y="17101"/>
                    <a:pt x="21600" y="10959"/>
                  </a:cubicBezTo>
                  <a:close/>
                  <a:moveTo>
                    <a:pt x="5029" y="10909"/>
                  </a:moveTo>
                  <a:lnTo>
                    <a:pt x="5029" y="10675"/>
                  </a:lnTo>
                  <a:cubicBezTo>
                    <a:pt x="5029" y="6790"/>
                    <a:pt x="7302" y="3934"/>
                    <a:pt x="10791" y="3934"/>
                  </a:cubicBezTo>
                  <a:cubicBezTo>
                    <a:pt x="14189" y="3934"/>
                    <a:pt x="16628" y="6840"/>
                    <a:pt x="16628" y="10675"/>
                  </a:cubicBezTo>
                  <a:lnTo>
                    <a:pt x="16628" y="10909"/>
                  </a:lnTo>
                  <a:cubicBezTo>
                    <a:pt x="16628" y="14810"/>
                    <a:pt x="14359" y="17666"/>
                    <a:pt x="10847" y="17666"/>
                  </a:cubicBezTo>
                  <a:cubicBezTo>
                    <a:pt x="7468" y="17699"/>
                    <a:pt x="5029" y="14760"/>
                    <a:pt x="5029" y="10909"/>
                  </a:cubicBezTo>
                  <a:close/>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28" name="Shape">
              <a:extLst>
                <a:ext uri="{FF2B5EF4-FFF2-40B4-BE49-F238E27FC236}">
                  <a16:creationId xmlns:a16="http://schemas.microsoft.com/office/drawing/2014/main" id="{10FA5BE1-00D9-2F4F-95ED-C02A7E6F55C8}"/>
                </a:ext>
              </a:extLst>
            </p:cNvPr>
            <p:cNvSpPr/>
            <p:nvPr/>
          </p:nvSpPr>
          <p:spPr>
            <a:xfrm>
              <a:off x="2428985" y="310808"/>
              <a:ext cx="626293" cy="914810"/>
            </a:xfrm>
            <a:custGeom>
              <a:avLst/>
              <a:gdLst/>
              <a:ahLst/>
              <a:cxnLst>
                <a:cxn ang="0">
                  <a:pos x="wd2" y="hd2"/>
                </a:cxn>
                <a:cxn ang="5400000">
                  <a:pos x="wd2" y="hd2"/>
                </a:cxn>
                <a:cxn ang="10800000">
                  <a:pos x="wd2" y="hd2"/>
                </a:cxn>
                <a:cxn ang="16200000">
                  <a:pos x="wd2" y="hd2"/>
                </a:cxn>
              </a:cxnLst>
              <a:rect l="0" t="0" r="r" b="b"/>
              <a:pathLst>
                <a:path w="21600" h="21600" extrusionOk="0">
                  <a:moveTo>
                    <a:pt x="21600" y="8838"/>
                  </a:moveTo>
                  <a:lnTo>
                    <a:pt x="21600" y="8387"/>
                  </a:lnTo>
                  <a:cubicBezTo>
                    <a:pt x="21600" y="2774"/>
                    <a:pt x="17009" y="0"/>
                    <a:pt x="12203" y="0"/>
                  </a:cubicBezTo>
                  <a:cubicBezTo>
                    <a:pt x="8758" y="0"/>
                    <a:pt x="6626" y="1380"/>
                    <a:pt x="5152" y="2961"/>
                  </a:cubicBezTo>
                  <a:lnTo>
                    <a:pt x="5152" y="291"/>
                  </a:lnTo>
                  <a:lnTo>
                    <a:pt x="0" y="291"/>
                  </a:lnTo>
                  <a:lnTo>
                    <a:pt x="0" y="21600"/>
                  </a:lnTo>
                  <a:lnTo>
                    <a:pt x="5152" y="21600"/>
                  </a:lnTo>
                  <a:lnTo>
                    <a:pt x="5152" y="14369"/>
                  </a:lnTo>
                  <a:cubicBezTo>
                    <a:pt x="6626" y="15829"/>
                    <a:pt x="8700" y="17182"/>
                    <a:pt x="12203" y="17182"/>
                  </a:cubicBezTo>
                  <a:cubicBezTo>
                    <a:pt x="17067" y="17223"/>
                    <a:pt x="21600" y="14409"/>
                    <a:pt x="21600" y="8838"/>
                  </a:cubicBezTo>
                  <a:close/>
                  <a:moveTo>
                    <a:pt x="4977" y="8758"/>
                  </a:moveTo>
                  <a:lnTo>
                    <a:pt x="4977" y="8464"/>
                  </a:lnTo>
                  <a:cubicBezTo>
                    <a:pt x="4977" y="5203"/>
                    <a:pt x="7602" y="3144"/>
                    <a:pt x="10715" y="3144"/>
                  </a:cubicBezTo>
                  <a:cubicBezTo>
                    <a:pt x="13823" y="3144"/>
                    <a:pt x="16350" y="5163"/>
                    <a:pt x="16350" y="8491"/>
                  </a:cubicBezTo>
                  <a:lnTo>
                    <a:pt x="16350" y="8798"/>
                  </a:lnTo>
                  <a:cubicBezTo>
                    <a:pt x="16350" y="12127"/>
                    <a:pt x="13891" y="14118"/>
                    <a:pt x="10715" y="14118"/>
                  </a:cubicBezTo>
                  <a:cubicBezTo>
                    <a:pt x="7651" y="14078"/>
                    <a:pt x="4977" y="12023"/>
                    <a:pt x="4977" y="8758"/>
                  </a:cubicBezTo>
                  <a:close/>
                </a:path>
              </a:pathLst>
            </a:custGeom>
            <a:solidFill>
              <a:srgbClr val="FFFFFF"/>
            </a:solidFill>
            <a:ln w="12700" cap="flat">
              <a:noFill/>
              <a:miter lim="400000"/>
            </a:ln>
            <a:effectLst/>
          </p:spPr>
          <p:txBody>
            <a:bodyPr wrap="square" lIns="91439" tIns="91439" rIns="91439" bIns="91439" numCol="1" anchor="ctr">
              <a:normAutofit fontScale="32500" lnSpcReduction="20000"/>
            </a:bodyPr>
            <a:lstStyle/>
            <a:p>
              <a:pPr algn="l" defTabSz="914400">
                <a:spcBef>
                  <a:spcPts val="2200"/>
                </a:spcBef>
                <a:defRPr sz="3200">
                  <a:solidFill>
                    <a:srgbClr val="FFFFFF"/>
                  </a:solidFill>
                </a:defRPr>
              </a:pPr>
              <a:endParaRPr/>
            </a:p>
          </p:txBody>
        </p:sp>
        <p:sp>
          <p:nvSpPr>
            <p:cNvPr id="29" name="Shape">
              <a:extLst>
                <a:ext uri="{FF2B5EF4-FFF2-40B4-BE49-F238E27FC236}">
                  <a16:creationId xmlns:a16="http://schemas.microsoft.com/office/drawing/2014/main" id="{E7BF2D1D-FBE7-774E-B497-291BB9E49D61}"/>
                </a:ext>
              </a:extLst>
            </p:cNvPr>
            <p:cNvSpPr/>
            <p:nvPr/>
          </p:nvSpPr>
          <p:spPr>
            <a:xfrm>
              <a:off x="3135906" y="312681"/>
              <a:ext cx="591352" cy="731320"/>
            </a:xfrm>
            <a:custGeom>
              <a:avLst/>
              <a:gdLst/>
              <a:ahLst/>
              <a:cxnLst>
                <a:cxn ang="0">
                  <a:pos x="wd2" y="hd2"/>
                </a:cxn>
                <a:cxn ang="5400000">
                  <a:pos x="wd2" y="hd2"/>
                </a:cxn>
                <a:cxn ang="10800000">
                  <a:pos x="wd2" y="hd2"/>
                </a:cxn>
                <a:cxn ang="16200000">
                  <a:pos x="wd2" y="hd2"/>
                </a:cxn>
              </a:cxnLst>
              <a:rect l="0" t="0" r="r" b="b"/>
              <a:pathLst>
                <a:path w="21600" h="21600" extrusionOk="0">
                  <a:moveTo>
                    <a:pt x="20722" y="18314"/>
                  </a:moveTo>
                  <a:lnTo>
                    <a:pt x="17891" y="15592"/>
                  </a:lnTo>
                  <a:cubicBezTo>
                    <a:pt x="16206" y="16900"/>
                    <a:pt x="14424" y="17799"/>
                    <a:pt x="11980" y="17799"/>
                  </a:cubicBezTo>
                  <a:cubicBezTo>
                    <a:pt x="8617" y="17799"/>
                    <a:pt x="5972" y="15922"/>
                    <a:pt x="5497" y="12452"/>
                  </a:cubicBezTo>
                  <a:lnTo>
                    <a:pt x="21538" y="12452"/>
                  </a:lnTo>
                  <a:cubicBezTo>
                    <a:pt x="21600" y="11854"/>
                    <a:pt x="21600" y="11189"/>
                    <a:pt x="21600" y="10909"/>
                  </a:cubicBezTo>
                  <a:cubicBezTo>
                    <a:pt x="21600" y="4683"/>
                    <a:pt x="17947" y="0"/>
                    <a:pt x="10932" y="0"/>
                  </a:cubicBezTo>
                  <a:cubicBezTo>
                    <a:pt x="4634" y="0"/>
                    <a:pt x="0" y="4449"/>
                    <a:pt x="0" y="10675"/>
                  </a:cubicBezTo>
                  <a:lnTo>
                    <a:pt x="0" y="11009"/>
                  </a:lnTo>
                  <a:cubicBezTo>
                    <a:pt x="0" y="17515"/>
                    <a:pt x="5151" y="21600"/>
                    <a:pt x="11691" y="21600"/>
                  </a:cubicBezTo>
                  <a:cubicBezTo>
                    <a:pt x="15509" y="21550"/>
                    <a:pt x="18402" y="20321"/>
                    <a:pt x="20722" y="18314"/>
                  </a:cubicBezTo>
                  <a:close/>
                  <a:moveTo>
                    <a:pt x="10932" y="3700"/>
                  </a:moveTo>
                  <a:cubicBezTo>
                    <a:pt x="14135" y="3700"/>
                    <a:pt x="15979" y="6075"/>
                    <a:pt x="16268" y="9362"/>
                  </a:cubicBezTo>
                  <a:lnTo>
                    <a:pt x="5435" y="9362"/>
                  </a:lnTo>
                  <a:cubicBezTo>
                    <a:pt x="5786" y="5845"/>
                    <a:pt x="7940" y="3700"/>
                    <a:pt x="10932" y="3700"/>
                  </a:cubicBezTo>
                  <a:close/>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30" name="Shape">
              <a:extLst>
                <a:ext uri="{FF2B5EF4-FFF2-40B4-BE49-F238E27FC236}">
                  <a16:creationId xmlns:a16="http://schemas.microsoft.com/office/drawing/2014/main" id="{24F38B77-846A-F34F-92BA-620C418B812C}"/>
                </a:ext>
              </a:extLst>
            </p:cNvPr>
            <p:cNvSpPr/>
            <p:nvPr/>
          </p:nvSpPr>
          <p:spPr>
            <a:xfrm>
              <a:off x="3825980" y="312681"/>
              <a:ext cx="556412" cy="716342"/>
            </a:xfrm>
            <a:custGeom>
              <a:avLst/>
              <a:gdLst/>
              <a:ahLst/>
              <a:cxnLst>
                <a:cxn ang="0">
                  <a:pos x="wd2" y="hd2"/>
                </a:cxn>
                <a:cxn ang="5400000">
                  <a:pos x="wd2" y="hd2"/>
                </a:cxn>
                <a:cxn ang="10800000">
                  <a:pos x="wd2" y="hd2"/>
                </a:cxn>
                <a:cxn ang="16200000">
                  <a:pos x="wd2" y="hd2"/>
                </a:cxn>
              </a:cxnLst>
              <a:rect l="0" t="0" r="r" b="b"/>
              <a:pathLst>
                <a:path w="21600" h="21600" extrusionOk="0">
                  <a:moveTo>
                    <a:pt x="13220" y="0"/>
                  </a:moveTo>
                  <a:cubicBezTo>
                    <a:pt x="9533" y="0"/>
                    <a:pt x="7308" y="1625"/>
                    <a:pt x="5781" y="3524"/>
                  </a:cubicBezTo>
                  <a:lnTo>
                    <a:pt x="5781" y="422"/>
                  </a:lnTo>
                  <a:lnTo>
                    <a:pt x="0" y="422"/>
                  </a:lnTo>
                  <a:lnTo>
                    <a:pt x="0" y="21600"/>
                  </a:lnTo>
                  <a:lnTo>
                    <a:pt x="5781" y="21600"/>
                  </a:lnTo>
                  <a:lnTo>
                    <a:pt x="5781" y="8690"/>
                  </a:lnTo>
                  <a:cubicBezTo>
                    <a:pt x="5781" y="5776"/>
                    <a:pt x="7880" y="4015"/>
                    <a:pt x="10951" y="4015"/>
                  </a:cubicBezTo>
                  <a:cubicBezTo>
                    <a:pt x="14028" y="4015"/>
                    <a:pt x="15819" y="5640"/>
                    <a:pt x="15819" y="8605"/>
                  </a:cubicBezTo>
                  <a:lnTo>
                    <a:pt x="15819" y="21498"/>
                  </a:lnTo>
                  <a:lnTo>
                    <a:pt x="21600" y="21498"/>
                  </a:lnTo>
                  <a:lnTo>
                    <a:pt x="21600" y="7351"/>
                  </a:lnTo>
                  <a:cubicBezTo>
                    <a:pt x="21600" y="2863"/>
                    <a:pt x="18457" y="0"/>
                    <a:pt x="13220" y="0"/>
                  </a:cubicBezTo>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31" name="Shape">
              <a:extLst>
                <a:ext uri="{FF2B5EF4-FFF2-40B4-BE49-F238E27FC236}">
                  <a16:creationId xmlns:a16="http://schemas.microsoft.com/office/drawing/2014/main" id="{503BDCEE-F957-C048-97CC-7E34ADF77C08}"/>
                </a:ext>
              </a:extLst>
            </p:cNvPr>
            <p:cNvSpPr/>
            <p:nvPr/>
          </p:nvSpPr>
          <p:spPr>
            <a:xfrm>
              <a:off x="4484234" y="313929"/>
              <a:ext cx="500881" cy="724658"/>
            </a:xfrm>
            <a:custGeom>
              <a:avLst/>
              <a:gdLst/>
              <a:ahLst/>
              <a:cxnLst>
                <a:cxn ang="0">
                  <a:pos x="wd2" y="hd2"/>
                </a:cxn>
                <a:cxn ang="5400000">
                  <a:pos x="wd2" y="hd2"/>
                </a:cxn>
                <a:cxn ang="10800000">
                  <a:pos x="wd2" y="hd2"/>
                </a:cxn>
                <a:cxn ang="16200000">
                  <a:pos x="wd2" y="hd2"/>
                </a:cxn>
              </a:cxnLst>
              <a:rect l="0" t="0" r="r" b="b"/>
              <a:pathLst>
                <a:path w="21600" h="21550" extrusionOk="0">
                  <a:moveTo>
                    <a:pt x="21600" y="15234"/>
                  </a:moveTo>
                  <a:cubicBezTo>
                    <a:pt x="21600" y="11928"/>
                    <a:pt x="18039" y="10426"/>
                    <a:pt x="13392" y="8970"/>
                  </a:cubicBezTo>
                  <a:cubicBezTo>
                    <a:pt x="9830" y="7884"/>
                    <a:pt x="7434" y="7165"/>
                    <a:pt x="7434" y="5764"/>
                  </a:cubicBezTo>
                  <a:lnTo>
                    <a:pt x="7434" y="5713"/>
                  </a:lnTo>
                  <a:cubicBezTo>
                    <a:pt x="7434" y="4577"/>
                    <a:pt x="8873" y="3690"/>
                    <a:pt x="11257" y="3690"/>
                  </a:cubicBezTo>
                  <a:cubicBezTo>
                    <a:pt x="13642" y="3690"/>
                    <a:pt x="16197" y="4477"/>
                    <a:pt x="18453" y="5528"/>
                  </a:cubicBezTo>
                  <a:lnTo>
                    <a:pt x="21185" y="2272"/>
                  </a:lnTo>
                  <a:cubicBezTo>
                    <a:pt x="18307" y="850"/>
                    <a:pt x="14746" y="0"/>
                    <a:pt x="11331" y="0"/>
                  </a:cubicBezTo>
                  <a:cubicBezTo>
                    <a:pt x="5665" y="0"/>
                    <a:pt x="1354" y="2356"/>
                    <a:pt x="1354" y="6079"/>
                  </a:cubicBezTo>
                  <a:lnTo>
                    <a:pt x="1354" y="6180"/>
                  </a:lnTo>
                  <a:cubicBezTo>
                    <a:pt x="1354" y="9622"/>
                    <a:pt x="5110" y="11044"/>
                    <a:pt x="9635" y="12361"/>
                  </a:cubicBezTo>
                  <a:cubicBezTo>
                    <a:pt x="13245" y="13446"/>
                    <a:pt x="15569" y="14098"/>
                    <a:pt x="15569" y="15571"/>
                  </a:cubicBezTo>
                  <a:lnTo>
                    <a:pt x="15569" y="15605"/>
                  </a:lnTo>
                  <a:cubicBezTo>
                    <a:pt x="15569" y="16922"/>
                    <a:pt x="13995" y="17877"/>
                    <a:pt x="11331" y="17877"/>
                  </a:cubicBezTo>
                  <a:cubicBezTo>
                    <a:pt x="8666" y="17877"/>
                    <a:pt x="5738" y="16972"/>
                    <a:pt x="3000" y="15420"/>
                  </a:cubicBezTo>
                  <a:lnTo>
                    <a:pt x="0" y="18625"/>
                  </a:lnTo>
                  <a:cubicBezTo>
                    <a:pt x="3488" y="20649"/>
                    <a:pt x="7653" y="21550"/>
                    <a:pt x="11257" y="21550"/>
                  </a:cubicBezTo>
                  <a:cubicBezTo>
                    <a:pt x="17069" y="21600"/>
                    <a:pt x="21600" y="19328"/>
                    <a:pt x="21600" y="15234"/>
                  </a:cubicBezTo>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32" name="Shape">
              <a:extLst>
                <a:ext uri="{FF2B5EF4-FFF2-40B4-BE49-F238E27FC236}">
                  <a16:creationId xmlns:a16="http://schemas.microsoft.com/office/drawing/2014/main" id="{D69640E7-D666-904A-868B-D88201EE84B0}"/>
                </a:ext>
              </a:extLst>
            </p:cNvPr>
            <p:cNvSpPr/>
            <p:nvPr/>
          </p:nvSpPr>
          <p:spPr>
            <a:xfrm>
              <a:off x="5066991" y="136056"/>
              <a:ext cx="382333" cy="902328"/>
            </a:xfrm>
            <a:custGeom>
              <a:avLst/>
              <a:gdLst/>
              <a:ahLst/>
              <a:cxnLst>
                <a:cxn ang="0">
                  <a:pos x="wd2" y="hd2"/>
                </a:cxn>
                <a:cxn ang="5400000">
                  <a:pos x="wd2" y="hd2"/>
                </a:cxn>
                <a:cxn ang="10800000">
                  <a:pos x="wd2" y="hd2"/>
                </a:cxn>
                <a:cxn ang="16200000">
                  <a:pos x="wd2" y="hd2"/>
                </a:cxn>
              </a:cxnLst>
              <a:rect l="0" t="0" r="r" b="b"/>
              <a:pathLst>
                <a:path w="21600" h="21600" extrusionOk="0">
                  <a:moveTo>
                    <a:pt x="21600" y="20848"/>
                  </a:moveTo>
                  <a:lnTo>
                    <a:pt x="21600" y="17874"/>
                  </a:lnTo>
                  <a:cubicBezTo>
                    <a:pt x="20168" y="18186"/>
                    <a:pt x="18640" y="18372"/>
                    <a:pt x="17024" y="18372"/>
                  </a:cubicBezTo>
                  <a:cubicBezTo>
                    <a:pt x="14352" y="18372"/>
                    <a:pt x="12736" y="17847"/>
                    <a:pt x="12736" y="16556"/>
                  </a:cubicBezTo>
                  <a:lnTo>
                    <a:pt x="12736" y="7601"/>
                  </a:lnTo>
                  <a:lnTo>
                    <a:pt x="21600" y="7601"/>
                  </a:lnTo>
                  <a:lnTo>
                    <a:pt x="21600" y="4518"/>
                  </a:lnTo>
                  <a:lnTo>
                    <a:pt x="12736" y="4518"/>
                  </a:lnTo>
                  <a:lnTo>
                    <a:pt x="12736" y="0"/>
                  </a:lnTo>
                  <a:lnTo>
                    <a:pt x="4320" y="0"/>
                  </a:lnTo>
                  <a:lnTo>
                    <a:pt x="4320" y="4518"/>
                  </a:lnTo>
                  <a:lnTo>
                    <a:pt x="0" y="4518"/>
                  </a:lnTo>
                  <a:lnTo>
                    <a:pt x="1424" y="7601"/>
                  </a:lnTo>
                  <a:lnTo>
                    <a:pt x="4416" y="7601"/>
                  </a:lnTo>
                  <a:lnTo>
                    <a:pt x="4416" y="17271"/>
                  </a:lnTo>
                  <a:cubicBezTo>
                    <a:pt x="4416" y="20536"/>
                    <a:pt x="8800" y="21600"/>
                    <a:pt x="14608" y="21600"/>
                  </a:cubicBezTo>
                  <a:cubicBezTo>
                    <a:pt x="17408" y="21559"/>
                    <a:pt x="19632" y="21292"/>
                    <a:pt x="21600" y="20848"/>
                  </a:cubicBezTo>
                </a:path>
              </a:pathLst>
            </a:custGeom>
            <a:solidFill>
              <a:srgbClr val="FFFFFF"/>
            </a:solidFill>
            <a:ln w="12700" cap="flat">
              <a:noFill/>
              <a:miter lim="400000"/>
            </a:ln>
            <a:effectLst/>
          </p:spPr>
          <p:txBody>
            <a:bodyPr wrap="square" lIns="91439" tIns="91439" rIns="91439" bIns="91439" numCol="1" anchor="ctr">
              <a:normAutofit fontScale="32500" lnSpcReduction="20000"/>
            </a:bodyPr>
            <a:lstStyle/>
            <a:p>
              <a:pPr algn="l" defTabSz="914400">
                <a:spcBef>
                  <a:spcPts val="2200"/>
                </a:spcBef>
                <a:defRPr sz="3200">
                  <a:solidFill>
                    <a:srgbClr val="FFFFFF"/>
                  </a:solidFill>
                </a:defRPr>
              </a:pPr>
              <a:endParaRPr/>
            </a:p>
          </p:txBody>
        </p:sp>
        <p:sp>
          <p:nvSpPr>
            <p:cNvPr id="33" name="Shape">
              <a:extLst>
                <a:ext uri="{FF2B5EF4-FFF2-40B4-BE49-F238E27FC236}">
                  <a16:creationId xmlns:a16="http://schemas.microsoft.com/office/drawing/2014/main" id="{5643E44C-5606-E548-B4C0-B813B1DD2B0B}"/>
                </a:ext>
              </a:extLst>
            </p:cNvPr>
            <p:cNvSpPr/>
            <p:nvPr/>
          </p:nvSpPr>
          <p:spPr>
            <a:xfrm>
              <a:off x="5536815" y="317049"/>
              <a:ext cx="556411" cy="720087"/>
            </a:xfrm>
            <a:custGeom>
              <a:avLst/>
              <a:gdLst/>
              <a:ahLst/>
              <a:cxnLst>
                <a:cxn ang="0">
                  <a:pos x="wd2" y="hd2"/>
                </a:cxn>
                <a:cxn ang="5400000">
                  <a:pos x="wd2" y="hd2"/>
                </a:cxn>
                <a:cxn ang="10800000">
                  <a:pos x="wd2" y="hd2"/>
                </a:cxn>
                <a:cxn ang="16200000">
                  <a:pos x="wd2" y="hd2"/>
                </a:cxn>
              </a:cxnLst>
              <a:rect l="0" t="0" r="r" b="b"/>
              <a:pathLst>
                <a:path w="21600" h="21600" extrusionOk="0">
                  <a:moveTo>
                    <a:pt x="18831" y="2140"/>
                  </a:moveTo>
                  <a:cubicBezTo>
                    <a:pt x="17105" y="756"/>
                    <a:pt x="14336" y="0"/>
                    <a:pt x="10825" y="0"/>
                  </a:cubicBezTo>
                  <a:cubicBezTo>
                    <a:pt x="7204" y="0"/>
                    <a:pt x="4429" y="675"/>
                    <a:pt x="1835" y="1669"/>
                  </a:cubicBezTo>
                  <a:lnTo>
                    <a:pt x="3495" y="5228"/>
                  </a:lnTo>
                  <a:cubicBezTo>
                    <a:pt x="5280" y="4621"/>
                    <a:pt x="7440" y="3945"/>
                    <a:pt x="10083" y="3945"/>
                  </a:cubicBezTo>
                  <a:cubicBezTo>
                    <a:pt x="13792" y="3945"/>
                    <a:pt x="15951" y="5428"/>
                    <a:pt x="15951" y="8226"/>
                  </a:cubicBezTo>
                  <a:lnTo>
                    <a:pt x="15951" y="9088"/>
                  </a:lnTo>
                  <a:cubicBezTo>
                    <a:pt x="14094" y="8617"/>
                    <a:pt x="12242" y="8226"/>
                    <a:pt x="9665" y="8226"/>
                  </a:cubicBezTo>
                  <a:cubicBezTo>
                    <a:pt x="3863" y="8226"/>
                    <a:pt x="0" y="10473"/>
                    <a:pt x="0" y="14992"/>
                  </a:cubicBezTo>
                  <a:lnTo>
                    <a:pt x="0" y="15174"/>
                  </a:lnTo>
                  <a:cubicBezTo>
                    <a:pt x="0" y="19273"/>
                    <a:pt x="3819" y="21600"/>
                    <a:pt x="8314" y="21600"/>
                  </a:cubicBezTo>
                  <a:cubicBezTo>
                    <a:pt x="11869" y="21600"/>
                    <a:pt x="14270" y="20419"/>
                    <a:pt x="15885" y="18597"/>
                  </a:cubicBezTo>
                  <a:lnTo>
                    <a:pt x="15885" y="21180"/>
                  </a:lnTo>
                  <a:lnTo>
                    <a:pt x="21600" y="21180"/>
                  </a:lnTo>
                  <a:lnTo>
                    <a:pt x="21600" y="8095"/>
                  </a:lnTo>
                  <a:cubicBezTo>
                    <a:pt x="21600" y="5614"/>
                    <a:pt x="20622" y="3525"/>
                    <a:pt x="18831" y="2140"/>
                  </a:cubicBezTo>
                  <a:close/>
                  <a:moveTo>
                    <a:pt x="15951" y="14232"/>
                  </a:moveTo>
                  <a:cubicBezTo>
                    <a:pt x="15951" y="16610"/>
                    <a:pt x="13352" y="18364"/>
                    <a:pt x="10039" y="18330"/>
                  </a:cubicBezTo>
                  <a:cubicBezTo>
                    <a:pt x="7506" y="18279"/>
                    <a:pt x="5588" y="17081"/>
                    <a:pt x="5588" y="14992"/>
                  </a:cubicBezTo>
                  <a:lnTo>
                    <a:pt x="5588" y="14890"/>
                  </a:lnTo>
                  <a:cubicBezTo>
                    <a:pt x="5588" y="12664"/>
                    <a:pt x="7572" y="11382"/>
                    <a:pt x="10891" y="11382"/>
                  </a:cubicBezTo>
                  <a:cubicBezTo>
                    <a:pt x="12852" y="11382"/>
                    <a:pt x="14578" y="11700"/>
                    <a:pt x="15951" y="12142"/>
                  </a:cubicBezTo>
                  <a:lnTo>
                    <a:pt x="15951" y="14232"/>
                  </a:lnTo>
                  <a:close/>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34" name="Shape">
              <a:extLst>
                <a:ext uri="{FF2B5EF4-FFF2-40B4-BE49-F238E27FC236}">
                  <a16:creationId xmlns:a16="http://schemas.microsoft.com/office/drawing/2014/main" id="{761E240B-8879-C84C-873F-830C18F25AA3}"/>
                </a:ext>
              </a:extLst>
            </p:cNvPr>
            <p:cNvSpPr/>
            <p:nvPr/>
          </p:nvSpPr>
          <p:spPr>
            <a:xfrm>
              <a:off x="6181966" y="310808"/>
              <a:ext cx="547052" cy="729669"/>
            </a:xfrm>
            <a:custGeom>
              <a:avLst/>
              <a:gdLst/>
              <a:ahLst/>
              <a:cxnLst>
                <a:cxn ang="0">
                  <a:pos x="wd2" y="hd2"/>
                </a:cxn>
                <a:cxn ang="5400000">
                  <a:pos x="wd2" y="hd2"/>
                </a:cxn>
                <a:cxn ang="10800000">
                  <a:pos x="wd2" y="hd2"/>
                </a:cxn>
                <a:cxn ang="16200000">
                  <a:pos x="wd2" y="hd2"/>
                </a:cxn>
              </a:cxnLst>
              <a:rect l="0" t="0" r="r" b="b"/>
              <a:pathLst>
                <a:path w="21600" h="21551" extrusionOk="0">
                  <a:moveTo>
                    <a:pt x="21600" y="18464"/>
                  </a:moveTo>
                  <a:lnTo>
                    <a:pt x="18405" y="15508"/>
                  </a:lnTo>
                  <a:cubicBezTo>
                    <a:pt x="16791" y="16721"/>
                    <a:pt x="15148" y="17615"/>
                    <a:pt x="12775" y="17615"/>
                  </a:cubicBezTo>
                  <a:cubicBezTo>
                    <a:pt x="8758" y="17615"/>
                    <a:pt x="5943" y="14893"/>
                    <a:pt x="5943" y="10859"/>
                  </a:cubicBezTo>
                  <a:lnTo>
                    <a:pt x="5943" y="10675"/>
                  </a:lnTo>
                  <a:cubicBezTo>
                    <a:pt x="5943" y="6740"/>
                    <a:pt x="8758" y="3985"/>
                    <a:pt x="12640" y="3985"/>
                  </a:cubicBezTo>
                  <a:cubicBezTo>
                    <a:pt x="15148" y="3985"/>
                    <a:pt x="16791" y="4913"/>
                    <a:pt x="18209" y="6042"/>
                  </a:cubicBezTo>
                  <a:lnTo>
                    <a:pt x="21533" y="2806"/>
                  </a:lnTo>
                  <a:cubicBezTo>
                    <a:pt x="19226" y="1079"/>
                    <a:pt x="16590" y="0"/>
                    <a:pt x="12640" y="0"/>
                  </a:cubicBezTo>
                  <a:cubicBezTo>
                    <a:pt x="5390" y="0"/>
                    <a:pt x="0" y="4449"/>
                    <a:pt x="0" y="10624"/>
                  </a:cubicBezTo>
                  <a:lnTo>
                    <a:pt x="0" y="11009"/>
                  </a:lnTo>
                  <a:cubicBezTo>
                    <a:pt x="0" y="17185"/>
                    <a:pt x="5256" y="21550"/>
                    <a:pt x="12462" y="21550"/>
                  </a:cubicBezTo>
                  <a:cubicBezTo>
                    <a:pt x="16590" y="21600"/>
                    <a:pt x="19405" y="20287"/>
                    <a:pt x="21600" y="18464"/>
                  </a:cubicBezTo>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35" name="Shape">
              <a:extLst>
                <a:ext uri="{FF2B5EF4-FFF2-40B4-BE49-F238E27FC236}">
                  <a16:creationId xmlns:a16="http://schemas.microsoft.com/office/drawing/2014/main" id="{59A645E5-AD31-1545-9D20-1B50320CD0B8}"/>
                </a:ext>
              </a:extLst>
            </p:cNvPr>
            <p:cNvSpPr/>
            <p:nvPr/>
          </p:nvSpPr>
          <p:spPr>
            <a:xfrm>
              <a:off x="7081060" y="662808"/>
              <a:ext cx="315571" cy="364966"/>
            </a:xfrm>
            <a:custGeom>
              <a:avLst/>
              <a:gdLst/>
              <a:ahLst/>
              <a:cxnLst>
                <a:cxn ang="0">
                  <a:pos x="wd2" y="hd2"/>
                </a:cxn>
                <a:cxn ang="5400000">
                  <a:pos x="wd2" y="hd2"/>
                </a:cxn>
                <a:cxn ang="10800000">
                  <a:pos x="wd2" y="hd2"/>
                </a:cxn>
                <a:cxn ang="16200000">
                  <a:pos x="wd2" y="hd2"/>
                </a:cxn>
              </a:cxnLst>
              <a:rect l="0" t="0" r="r" b="b"/>
              <a:pathLst>
                <a:path w="21600" h="21600" extrusionOk="0">
                  <a:moveTo>
                    <a:pt x="7261" y="0"/>
                  </a:moveTo>
                  <a:lnTo>
                    <a:pt x="0" y="6689"/>
                  </a:lnTo>
                  <a:lnTo>
                    <a:pt x="9653" y="21600"/>
                  </a:lnTo>
                  <a:lnTo>
                    <a:pt x="21600" y="21600"/>
                  </a:lnTo>
                  <a:lnTo>
                    <a:pt x="7261" y="0"/>
                  </a:lnTo>
                </a:path>
              </a:pathLst>
            </a:custGeom>
            <a:solidFill>
              <a:srgbClr val="FFFFFF"/>
            </a:solidFill>
            <a:ln w="12700" cap="flat">
              <a:noFill/>
              <a:miter lim="400000"/>
            </a:ln>
            <a:effectLst/>
          </p:spPr>
          <p:txBody>
            <a:bodyPr wrap="square" lIns="91439" tIns="91439" rIns="91439" bIns="91439" numCol="1" anchor="ctr">
              <a:normAutofit fontScale="25000" lnSpcReduction="20000"/>
            </a:bodyPr>
            <a:lstStyle/>
            <a:p>
              <a:pPr algn="l" defTabSz="914400">
                <a:spcBef>
                  <a:spcPts val="2200"/>
                </a:spcBef>
                <a:defRPr sz="3200">
                  <a:solidFill>
                    <a:srgbClr val="FFFFFF"/>
                  </a:solidFill>
                </a:defRPr>
              </a:pPr>
              <a:endParaRPr/>
            </a:p>
          </p:txBody>
        </p:sp>
        <p:sp>
          <p:nvSpPr>
            <p:cNvPr id="36" name="Shape">
              <a:extLst>
                <a:ext uri="{FF2B5EF4-FFF2-40B4-BE49-F238E27FC236}">
                  <a16:creationId xmlns:a16="http://schemas.microsoft.com/office/drawing/2014/main" id="{2FD0C34C-29A5-B946-A6F3-BC697315DF28}"/>
                </a:ext>
              </a:extLst>
            </p:cNvPr>
            <p:cNvSpPr/>
            <p:nvPr/>
          </p:nvSpPr>
          <p:spPr>
            <a:xfrm>
              <a:off x="6822125" y="71773"/>
              <a:ext cx="566394" cy="956001"/>
            </a:xfrm>
            <a:custGeom>
              <a:avLst/>
              <a:gdLst/>
              <a:ahLst/>
              <a:cxnLst>
                <a:cxn ang="0">
                  <a:pos x="wd2" y="hd2"/>
                </a:cxn>
                <a:cxn ang="5400000">
                  <a:pos x="wd2" y="hd2"/>
                </a:cxn>
                <a:cxn ang="10800000">
                  <a:pos x="wd2" y="hd2"/>
                </a:cxn>
                <a:cxn ang="16200000">
                  <a:pos x="wd2" y="hd2"/>
                </a:cxn>
              </a:cxnLst>
              <a:rect l="0" t="0" r="r" b="b"/>
              <a:pathLst>
                <a:path w="21600" h="21600" extrusionOk="0">
                  <a:moveTo>
                    <a:pt x="14893" y="5725"/>
                  </a:moveTo>
                  <a:lnTo>
                    <a:pt x="5704" y="12709"/>
                  </a:lnTo>
                  <a:lnTo>
                    <a:pt x="5704" y="0"/>
                  </a:lnTo>
                  <a:lnTo>
                    <a:pt x="0" y="0"/>
                  </a:lnTo>
                  <a:lnTo>
                    <a:pt x="0" y="21600"/>
                  </a:lnTo>
                  <a:lnTo>
                    <a:pt x="5704" y="21600"/>
                  </a:lnTo>
                  <a:lnTo>
                    <a:pt x="5704" y="17014"/>
                  </a:lnTo>
                  <a:lnTo>
                    <a:pt x="21600" y="5725"/>
                  </a:lnTo>
                  <a:lnTo>
                    <a:pt x="14893" y="5725"/>
                  </a:lnTo>
                </a:path>
              </a:pathLst>
            </a:custGeom>
            <a:solidFill>
              <a:srgbClr val="FFFFFF"/>
            </a:solidFill>
            <a:ln w="12700" cap="flat">
              <a:noFill/>
              <a:miter lim="400000"/>
            </a:ln>
            <a:effectLst/>
          </p:spPr>
          <p:txBody>
            <a:bodyPr wrap="square" lIns="91439" tIns="91439" rIns="91439" bIns="91439" numCol="1" anchor="ctr">
              <a:normAutofit fontScale="40000" lnSpcReduction="20000"/>
            </a:bodyPr>
            <a:lstStyle/>
            <a:p>
              <a:pPr algn="l" defTabSz="914400">
                <a:spcBef>
                  <a:spcPts val="2200"/>
                </a:spcBef>
                <a:defRPr sz="3200">
                  <a:solidFill>
                    <a:srgbClr val="FFFFFF"/>
                  </a:solidFill>
                </a:defRPr>
              </a:pPr>
              <a:endParaRPr/>
            </a:p>
          </p:txBody>
        </p:sp>
      </p:grpSp>
      <p:grpSp>
        <p:nvGrpSpPr>
          <p:cNvPr id="39" name="Group 195">
            <a:extLst>
              <a:ext uri="{FF2B5EF4-FFF2-40B4-BE49-F238E27FC236}">
                <a16:creationId xmlns:a16="http://schemas.microsoft.com/office/drawing/2014/main" id="{FB013D4F-6E93-5A4A-9E3C-A9E76BC39C1E}"/>
              </a:ext>
            </a:extLst>
          </p:cNvPr>
          <p:cNvGrpSpPr>
            <a:grpSpLocks noChangeAspect="1"/>
          </p:cNvGrpSpPr>
          <p:nvPr/>
        </p:nvGrpSpPr>
        <p:grpSpPr>
          <a:xfrm>
            <a:off x="1776603" y="12436424"/>
            <a:ext cx="3829067" cy="836251"/>
            <a:chOff x="0" y="0"/>
            <a:chExt cx="7853935" cy="1715262"/>
          </a:xfrm>
        </p:grpSpPr>
        <p:sp>
          <p:nvSpPr>
            <p:cNvPr id="40" name="Shape 183">
              <a:extLst>
                <a:ext uri="{FF2B5EF4-FFF2-40B4-BE49-F238E27FC236}">
                  <a16:creationId xmlns:a16="http://schemas.microsoft.com/office/drawing/2014/main" id="{BC1B2E46-DD84-6241-9B0F-42D6A8E8D6D9}"/>
                </a:ext>
              </a:extLst>
            </p:cNvPr>
            <p:cNvSpPr/>
            <p:nvPr/>
          </p:nvSpPr>
          <p:spPr>
            <a:xfrm>
              <a:off x="0" y="157425"/>
              <a:ext cx="1209362" cy="1483995"/>
            </a:xfrm>
            <a:custGeom>
              <a:avLst/>
              <a:gdLst/>
              <a:ahLst/>
              <a:cxnLst>
                <a:cxn ang="0">
                  <a:pos x="wd2" y="hd2"/>
                </a:cxn>
                <a:cxn ang="5400000">
                  <a:pos x="wd2" y="hd2"/>
                </a:cxn>
                <a:cxn ang="10800000">
                  <a:pos x="wd2" y="hd2"/>
                </a:cxn>
                <a:cxn ang="16200000">
                  <a:pos x="wd2" y="hd2"/>
                </a:cxn>
              </a:cxnLst>
              <a:rect l="0" t="0" r="r" b="b"/>
              <a:pathLst>
                <a:path w="21196" h="21360" extrusionOk="0">
                  <a:moveTo>
                    <a:pt x="14519" y="4128"/>
                  </a:moveTo>
                  <a:cubicBezTo>
                    <a:pt x="13974" y="5078"/>
                    <a:pt x="14190" y="5855"/>
                    <a:pt x="15011" y="5870"/>
                  </a:cubicBezTo>
                  <a:cubicBezTo>
                    <a:pt x="15826" y="5879"/>
                    <a:pt x="16935" y="5122"/>
                    <a:pt x="17480" y="4172"/>
                  </a:cubicBezTo>
                  <a:cubicBezTo>
                    <a:pt x="18032" y="3223"/>
                    <a:pt x="17810" y="2446"/>
                    <a:pt x="16995" y="2431"/>
                  </a:cubicBezTo>
                  <a:cubicBezTo>
                    <a:pt x="16180" y="2421"/>
                    <a:pt x="15071" y="3179"/>
                    <a:pt x="14519" y="4128"/>
                  </a:cubicBezTo>
                  <a:close/>
                  <a:moveTo>
                    <a:pt x="21184" y="704"/>
                  </a:moveTo>
                  <a:cubicBezTo>
                    <a:pt x="21190" y="704"/>
                    <a:pt x="21196" y="714"/>
                    <a:pt x="21196" y="719"/>
                  </a:cubicBezTo>
                  <a:lnTo>
                    <a:pt x="21196" y="724"/>
                  </a:lnTo>
                  <a:cubicBezTo>
                    <a:pt x="20705" y="1860"/>
                    <a:pt x="19895" y="3154"/>
                    <a:pt x="19092" y="4133"/>
                  </a:cubicBezTo>
                  <a:cubicBezTo>
                    <a:pt x="17396" y="6199"/>
                    <a:pt x="14969" y="7498"/>
                    <a:pt x="13668" y="7040"/>
                  </a:cubicBezTo>
                  <a:cubicBezTo>
                    <a:pt x="12362" y="6583"/>
                    <a:pt x="12673" y="4536"/>
                    <a:pt x="14370" y="2475"/>
                  </a:cubicBezTo>
                  <a:cubicBezTo>
                    <a:pt x="14753" y="2008"/>
                    <a:pt x="15167" y="1585"/>
                    <a:pt x="15604" y="1211"/>
                  </a:cubicBezTo>
                  <a:cubicBezTo>
                    <a:pt x="15604" y="1206"/>
                    <a:pt x="15610" y="1206"/>
                    <a:pt x="15610" y="1201"/>
                  </a:cubicBezTo>
                  <a:cubicBezTo>
                    <a:pt x="15610" y="1191"/>
                    <a:pt x="15598" y="1187"/>
                    <a:pt x="15586" y="1187"/>
                  </a:cubicBezTo>
                  <a:cubicBezTo>
                    <a:pt x="15053" y="1246"/>
                    <a:pt x="14513" y="1329"/>
                    <a:pt x="13968" y="1442"/>
                  </a:cubicBezTo>
                  <a:cubicBezTo>
                    <a:pt x="13968" y="1447"/>
                    <a:pt x="13962" y="1447"/>
                    <a:pt x="13962" y="1452"/>
                  </a:cubicBezTo>
                  <a:cubicBezTo>
                    <a:pt x="8244" y="7208"/>
                    <a:pt x="5805" y="14675"/>
                    <a:pt x="6141" y="21345"/>
                  </a:cubicBezTo>
                  <a:cubicBezTo>
                    <a:pt x="6141" y="21355"/>
                    <a:pt x="6135" y="21360"/>
                    <a:pt x="6123" y="21360"/>
                  </a:cubicBezTo>
                  <a:lnTo>
                    <a:pt x="6117" y="21360"/>
                  </a:lnTo>
                  <a:cubicBezTo>
                    <a:pt x="2743" y="20243"/>
                    <a:pt x="279" y="17572"/>
                    <a:pt x="28" y="14193"/>
                  </a:cubicBezTo>
                  <a:lnTo>
                    <a:pt x="22" y="14153"/>
                  </a:lnTo>
                  <a:cubicBezTo>
                    <a:pt x="-404" y="8132"/>
                    <a:pt x="5446" y="1964"/>
                    <a:pt x="13087" y="375"/>
                  </a:cubicBezTo>
                  <a:cubicBezTo>
                    <a:pt x="16048" y="-240"/>
                    <a:pt x="18847" y="-78"/>
                    <a:pt x="21184" y="704"/>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41" name="Shape 184">
              <a:extLst>
                <a:ext uri="{FF2B5EF4-FFF2-40B4-BE49-F238E27FC236}">
                  <a16:creationId xmlns:a16="http://schemas.microsoft.com/office/drawing/2014/main" id="{38FD6BDE-3F4F-494A-9208-5BBDCFC1ECD5}"/>
                </a:ext>
              </a:extLst>
            </p:cNvPr>
            <p:cNvSpPr/>
            <p:nvPr/>
          </p:nvSpPr>
          <p:spPr>
            <a:xfrm>
              <a:off x="434757" y="-1"/>
              <a:ext cx="1160299" cy="1566484"/>
            </a:xfrm>
            <a:custGeom>
              <a:avLst/>
              <a:gdLst/>
              <a:ahLst/>
              <a:cxnLst>
                <a:cxn ang="0">
                  <a:pos x="wd2" y="hd2"/>
                </a:cxn>
                <a:cxn ang="5400000">
                  <a:pos x="wd2" y="hd2"/>
                </a:cxn>
                <a:cxn ang="10800000">
                  <a:pos x="wd2" y="hd2"/>
                </a:cxn>
                <a:cxn ang="16200000">
                  <a:pos x="wd2" y="hd2"/>
                </a:cxn>
              </a:cxnLst>
              <a:rect l="0" t="0" r="r" b="b"/>
              <a:pathLst>
                <a:path w="21057" h="21166" extrusionOk="0">
                  <a:moveTo>
                    <a:pt x="11801" y="18031"/>
                  </a:moveTo>
                  <a:cubicBezTo>
                    <a:pt x="11230" y="18331"/>
                    <a:pt x="10629" y="18603"/>
                    <a:pt x="10009" y="18853"/>
                  </a:cubicBezTo>
                  <a:lnTo>
                    <a:pt x="10002" y="18853"/>
                  </a:lnTo>
                  <a:cubicBezTo>
                    <a:pt x="9990" y="18853"/>
                    <a:pt x="9978" y="18848"/>
                    <a:pt x="9978" y="18839"/>
                  </a:cubicBezTo>
                  <a:cubicBezTo>
                    <a:pt x="9866" y="17481"/>
                    <a:pt x="9469" y="16165"/>
                    <a:pt x="8793" y="15080"/>
                  </a:cubicBezTo>
                  <a:cubicBezTo>
                    <a:pt x="6982" y="12158"/>
                    <a:pt x="3819" y="11931"/>
                    <a:pt x="1729" y="14577"/>
                  </a:cubicBezTo>
                  <a:cubicBezTo>
                    <a:pt x="452" y="16188"/>
                    <a:pt x="-131" y="18506"/>
                    <a:pt x="24" y="20732"/>
                  </a:cubicBezTo>
                  <a:cubicBezTo>
                    <a:pt x="24" y="20741"/>
                    <a:pt x="30" y="20746"/>
                    <a:pt x="36" y="20746"/>
                  </a:cubicBezTo>
                  <a:cubicBezTo>
                    <a:pt x="2257" y="21263"/>
                    <a:pt x="4812" y="21323"/>
                    <a:pt x="7534" y="20810"/>
                  </a:cubicBezTo>
                  <a:cubicBezTo>
                    <a:pt x="15429" y="19310"/>
                    <a:pt x="21469" y="13534"/>
                    <a:pt x="21035" y="7886"/>
                  </a:cubicBezTo>
                  <a:cubicBezTo>
                    <a:pt x="20644" y="2927"/>
                    <a:pt x="15391" y="-277"/>
                    <a:pt x="8768" y="19"/>
                  </a:cubicBezTo>
                  <a:cubicBezTo>
                    <a:pt x="8762" y="19"/>
                    <a:pt x="8756" y="19"/>
                    <a:pt x="8756" y="23"/>
                  </a:cubicBezTo>
                  <a:cubicBezTo>
                    <a:pt x="8111" y="508"/>
                    <a:pt x="7509" y="997"/>
                    <a:pt x="6939" y="1491"/>
                  </a:cubicBezTo>
                  <a:cubicBezTo>
                    <a:pt x="6939" y="1496"/>
                    <a:pt x="6939" y="1501"/>
                    <a:pt x="6939" y="1501"/>
                  </a:cubicBezTo>
                  <a:cubicBezTo>
                    <a:pt x="6939" y="1510"/>
                    <a:pt x="6945" y="1515"/>
                    <a:pt x="6957" y="1515"/>
                  </a:cubicBezTo>
                  <a:cubicBezTo>
                    <a:pt x="10840" y="1150"/>
                    <a:pt x="13953" y="1736"/>
                    <a:pt x="15981" y="2941"/>
                  </a:cubicBezTo>
                  <a:cubicBezTo>
                    <a:pt x="15987" y="2946"/>
                    <a:pt x="15987" y="2951"/>
                    <a:pt x="15987" y="2955"/>
                  </a:cubicBezTo>
                  <a:lnTo>
                    <a:pt x="15987" y="2960"/>
                  </a:lnTo>
                  <a:cubicBezTo>
                    <a:pt x="8991" y="10306"/>
                    <a:pt x="9860" y="14489"/>
                    <a:pt x="11807" y="18017"/>
                  </a:cubicBezTo>
                  <a:cubicBezTo>
                    <a:pt x="11813" y="18017"/>
                    <a:pt x="11813" y="18017"/>
                    <a:pt x="11813" y="18022"/>
                  </a:cubicBezTo>
                  <a:cubicBezTo>
                    <a:pt x="11813" y="18026"/>
                    <a:pt x="11807" y="18031"/>
                    <a:pt x="11801" y="18031"/>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42" name="Shape 185">
              <a:extLst>
                <a:ext uri="{FF2B5EF4-FFF2-40B4-BE49-F238E27FC236}">
                  <a16:creationId xmlns:a16="http://schemas.microsoft.com/office/drawing/2014/main" id="{9F32CB9B-3214-D540-81DF-D323656BA749}"/>
                </a:ext>
              </a:extLst>
            </p:cNvPr>
            <p:cNvSpPr/>
            <p:nvPr/>
          </p:nvSpPr>
          <p:spPr>
            <a:xfrm>
              <a:off x="4261407" y="713439"/>
              <a:ext cx="609801" cy="778112"/>
            </a:xfrm>
            <a:custGeom>
              <a:avLst/>
              <a:gdLst/>
              <a:ahLst/>
              <a:cxnLst>
                <a:cxn ang="0">
                  <a:pos x="wd2" y="hd2"/>
                </a:cxn>
                <a:cxn ang="5400000">
                  <a:pos x="wd2" y="hd2"/>
                </a:cxn>
                <a:cxn ang="10800000">
                  <a:pos x="wd2" y="hd2"/>
                </a:cxn>
                <a:cxn ang="16200000">
                  <a:pos x="wd2" y="hd2"/>
                </a:cxn>
              </a:cxnLst>
              <a:rect l="0" t="0" r="r" b="b"/>
              <a:pathLst>
                <a:path w="21593" h="21581" extrusionOk="0">
                  <a:moveTo>
                    <a:pt x="14831" y="0"/>
                  </a:moveTo>
                  <a:cubicBezTo>
                    <a:pt x="18046" y="0"/>
                    <a:pt x="20428" y="550"/>
                    <a:pt x="21576" y="1062"/>
                  </a:cubicBezTo>
                  <a:cubicBezTo>
                    <a:pt x="21588" y="1072"/>
                    <a:pt x="21600" y="1081"/>
                    <a:pt x="21588" y="1091"/>
                  </a:cubicBezTo>
                  <a:lnTo>
                    <a:pt x="20488" y="5663"/>
                  </a:lnTo>
                  <a:cubicBezTo>
                    <a:pt x="20476" y="5673"/>
                    <a:pt x="20476" y="5682"/>
                    <a:pt x="20464" y="5692"/>
                  </a:cubicBezTo>
                  <a:cubicBezTo>
                    <a:pt x="20452" y="5692"/>
                    <a:pt x="20440" y="5692"/>
                    <a:pt x="20428" y="5692"/>
                  </a:cubicBezTo>
                  <a:cubicBezTo>
                    <a:pt x="19122" y="5132"/>
                    <a:pt x="16874" y="4534"/>
                    <a:pt x="14456" y="4534"/>
                  </a:cubicBezTo>
                  <a:cubicBezTo>
                    <a:pt x="12426" y="4534"/>
                    <a:pt x="11108" y="5208"/>
                    <a:pt x="11108" y="6318"/>
                  </a:cubicBezTo>
                  <a:cubicBezTo>
                    <a:pt x="11108" y="7124"/>
                    <a:pt x="12111" y="7836"/>
                    <a:pt x="14263" y="8661"/>
                  </a:cubicBezTo>
                  <a:cubicBezTo>
                    <a:pt x="17043" y="9752"/>
                    <a:pt x="20198" y="11374"/>
                    <a:pt x="20198" y="14286"/>
                  </a:cubicBezTo>
                  <a:cubicBezTo>
                    <a:pt x="20198" y="16202"/>
                    <a:pt x="19388" y="17796"/>
                    <a:pt x="17780" y="19039"/>
                  </a:cubicBezTo>
                  <a:cubicBezTo>
                    <a:pt x="15653" y="20699"/>
                    <a:pt x="12208" y="21600"/>
                    <a:pt x="8050" y="21581"/>
                  </a:cubicBezTo>
                  <a:cubicBezTo>
                    <a:pt x="4859" y="21534"/>
                    <a:pt x="1632" y="20889"/>
                    <a:pt x="12" y="19968"/>
                  </a:cubicBezTo>
                  <a:cubicBezTo>
                    <a:pt x="0" y="19959"/>
                    <a:pt x="0" y="19949"/>
                    <a:pt x="0" y="19940"/>
                  </a:cubicBezTo>
                  <a:lnTo>
                    <a:pt x="1112" y="15339"/>
                  </a:lnTo>
                  <a:cubicBezTo>
                    <a:pt x="1112" y="15330"/>
                    <a:pt x="1124" y="15320"/>
                    <a:pt x="1136" y="15311"/>
                  </a:cubicBezTo>
                  <a:cubicBezTo>
                    <a:pt x="1148" y="15311"/>
                    <a:pt x="1160" y="15311"/>
                    <a:pt x="1172" y="15320"/>
                  </a:cubicBezTo>
                  <a:cubicBezTo>
                    <a:pt x="2901" y="16164"/>
                    <a:pt x="6310" y="17085"/>
                    <a:pt x="8812" y="17085"/>
                  </a:cubicBezTo>
                  <a:cubicBezTo>
                    <a:pt x="10746" y="17085"/>
                    <a:pt x="12051" y="16383"/>
                    <a:pt x="12051" y="15263"/>
                  </a:cubicBezTo>
                  <a:cubicBezTo>
                    <a:pt x="12051" y="14239"/>
                    <a:pt x="11132" y="13527"/>
                    <a:pt x="8787" y="12626"/>
                  </a:cubicBezTo>
                  <a:cubicBezTo>
                    <a:pt x="5089" y="11184"/>
                    <a:pt x="3227" y="9344"/>
                    <a:pt x="3227" y="7162"/>
                  </a:cubicBezTo>
                  <a:cubicBezTo>
                    <a:pt x="3227" y="2893"/>
                    <a:pt x="7869" y="0"/>
                    <a:pt x="14831"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43" name="Shape 186">
              <a:extLst>
                <a:ext uri="{FF2B5EF4-FFF2-40B4-BE49-F238E27FC236}">
                  <a16:creationId xmlns:a16="http://schemas.microsoft.com/office/drawing/2014/main" id="{DCF26763-DC02-8948-AFBA-7704CFC38C05}"/>
                </a:ext>
              </a:extLst>
            </p:cNvPr>
            <p:cNvSpPr/>
            <p:nvPr/>
          </p:nvSpPr>
          <p:spPr>
            <a:xfrm>
              <a:off x="1723595" y="711933"/>
              <a:ext cx="584381" cy="771250"/>
            </a:xfrm>
            <a:custGeom>
              <a:avLst/>
              <a:gdLst/>
              <a:ahLst/>
              <a:cxnLst>
                <a:cxn ang="0">
                  <a:pos x="wd2" y="hd2"/>
                </a:cxn>
                <a:cxn ang="5400000">
                  <a:pos x="wd2" y="hd2"/>
                </a:cxn>
                <a:cxn ang="10800000">
                  <a:pos x="wd2" y="hd2"/>
                </a:cxn>
                <a:cxn ang="16200000">
                  <a:pos x="wd2" y="hd2"/>
                </a:cxn>
              </a:cxnLst>
              <a:rect l="0" t="0" r="r" b="b"/>
              <a:pathLst>
                <a:path w="21600" h="21600" extrusionOk="0">
                  <a:moveTo>
                    <a:pt x="20059" y="0"/>
                  </a:moveTo>
                  <a:cubicBezTo>
                    <a:pt x="20539" y="0"/>
                    <a:pt x="21133" y="38"/>
                    <a:pt x="21562" y="96"/>
                  </a:cubicBezTo>
                  <a:cubicBezTo>
                    <a:pt x="21575" y="96"/>
                    <a:pt x="21587" y="105"/>
                    <a:pt x="21587" y="105"/>
                  </a:cubicBezTo>
                  <a:cubicBezTo>
                    <a:pt x="21600" y="115"/>
                    <a:pt x="21600" y="125"/>
                    <a:pt x="21600" y="134"/>
                  </a:cubicBezTo>
                  <a:lnTo>
                    <a:pt x="20021" y="6140"/>
                  </a:lnTo>
                  <a:cubicBezTo>
                    <a:pt x="20021" y="6150"/>
                    <a:pt x="20021" y="6159"/>
                    <a:pt x="20008" y="6159"/>
                  </a:cubicBezTo>
                  <a:cubicBezTo>
                    <a:pt x="19996" y="6169"/>
                    <a:pt x="19983" y="6169"/>
                    <a:pt x="19983" y="6169"/>
                  </a:cubicBezTo>
                  <a:cubicBezTo>
                    <a:pt x="19693" y="6121"/>
                    <a:pt x="19238" y="6073"/>
                    <a:pt x="18707" y="6073"/>
                  </a:cubicBezTo>
                  <a:cubicBezTo>
                    <a:pt x="13149" y="6073"/>
                    <a:pt x="10989" y="10182"/>
                    <a:pt x="10143" y="13583"/>
                  </a:cubicBezTo>
                  <a:lnTo>
                    <a:pt x="8173" y="21581"/>
                  </a:lnTo>
                  <a:cubicBezTo>
                    <a:pt x="8173" y="21590"/>
                    <a:pt x="8147" y="21600"/>
                    <a:pt x="8135" y="21600"/>
                  </a:cubicBezTo>
                  <a:lnTo>
                    <a:pt x="38" y="21600"/>
                  </a:lnTo>
                  <a:cubicBezTo>
                    <a:pt x="25" y="21600"/>
                    <a:pt x="13" y="21600"/>
                    <a:pt x="13" y="21590"/>
                  </a:cubicBezTo>
                  <a:cubicBezTo>
                    <a:pt x="0" y="21590"/>
                    <a:pt x="0" y="21581"/>
                    <a:pt x="0" y="21571"/>
                  </a:cubicBezTo>
                  <a:lnTo>
                    <a:pt x="5280" y="489"/>
                  </a:lnTo>
                  <a:cubicBezTo>
                    <a:pt x="5293" y="479"/>
                    <a:pt x="5305" y="469"/>
                    <a:pt x="5331" y="469"/>
                  </a:cubicBezTo>
                  <a:lnTo>
                    <a:pt x="12442" y="469"/>
                  </a:lnTo>
                  <a:cubicBezTo>
                    <a:pt x="12455" y="469"/>
                    <a:pt x="12467" y="469"/>
                    <a:pt x="12480" y="479"/>
                  </a:cubicBezTo>
                  <a:cubicBezTo>
                    <a:pt x="12480" y="479"/>
                    <a:pt x="12493" y="489"/>
                    <a:pt x="12493" y="498"/>
                  </a:cubicBezTo>
                  <a:lnTo>
                    <a:pt x="11583" y="4119"/>
                  </a:lnTo>
                  <a:cubicBezTo>
                    <a:pt x="11571" y="4148"/>
                    <a:pt x="11583" y="4176"/>
                    <a:pt x="11621" y="4195"/>
                  </a:cubicBezTo>
                  <a:cubicBezTo>
                    <a:pt x="11659" y="4205"/>
                    <a:pt x="11709" y="4195"/>
                    <a:pt x="11735" y="4167"/>
                  </a:cubicBezTo>
                  <a:cubicBezTo>
                    <a:pt x="13857" y="1494"/>
                    <a:pt x="16800" y="0"/>
                    <a:pt x="20059"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44" name="Shape 187">
              <a:extLst>
                <a:ext uri="{FF2B5EF4-FFF2-40B4-BE49-F238E27FC236}">
                  <a16:creationId xmlns:a16="http://schemas.microsoft.com/office/drawing/2014/main" id="{88F1AEA9-70DA-F746-A105-8DAC047F5154}"/>
                </a:ext>
              </a:extLst>
            </p:cNvPr>
            <p:cNvSpPr/>
            <p:nvPr/>
          </p:nvSpPr>
          <p:spPr>
            <a:xfrm>
              <a:off x="2229952" y="713439"/>
              <a:ext cx="709504" cy="778786"/>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30" y="7544"/>
                    <a:pt x="6698" y="10634"/>
                    <a:pt x="6698" y="13089"/>
                  </a:cubicBezTo>
                  <a:cubicBezTo>
                    <a:pt x="6698" y="15259"/>
                    <a:pt x="7569" y="16605"/>
                    <a:pt x="9074" y="16605"/>
                  </a:cubicBezTo>
                  <a:cubicBezTo>
                    <a:pt x="11481" y="16605"/>
                    <a:pt x="1356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70" y="21126"/>
                  </a:moveTo>
                  <a:cubicBezTo>
                    <a:pt x="12270" y="21117"/>
                    <a:pt x="12270" y="21107"/>
                    <a:pt x="12270" y="21107"/>
                  </a:cubicBezTo>
                  <a:lnTo>
                    <a:pt x="12823" y="18520"/>
                  </a:lnTo>
                  <a:cubicBezTo>
                    <a:pt x="12823" y="18472"/>
                    <a:pt x="12802" y="18444"/>
                    <a:pt x="12761" y="18434"/>
                  </a:cubicBezTo>
                  <a:cubicBezTo>
                    <a:pt x="12731" y="18434"/>
                    <a:pt x="12710" y="18453"/>
                    <a:pt x="12690" y="18472"/>
                  </a:cubicBezTo>
                  <a:cubicBezTo>
                    <a:pt x="11471" y="20387"/>
                    <a:pt x="9084" y="21600"/>
                    <a:pt x="6401" y="21600"/>
                  </a:cubicBezTo>
                  <a:cubicBezTo>
                    <a:pt x="1997" y="21600"/>
                    <a:pt x="0" y="17979"/>
                    <a:pt x="0" y="14359"/>
                  </a:cubicBezTo>
                  <a:cubicBezTo>
                    <a:pt x="0" y="10255"/>
                    <a:pt x="1741" y="6180"/>
                    <a:pt x="4670" y="3469"/>
                  </a:cubicBezTo>
                  <a:cubicBezTo>
                    <a:pt x="7118" y="1204"/>
                    <a:pt x="10283" y="0"/>
                    <a:pt x="13826" y="0"/>
                  </a:cubicBezTo>
                  <a:cubicBezTo>
                    <a:pt x="16510" y="9"/>
                    <a:pt x="18507" y="730"/>
                    <a:pt x="19746" y="2133"/>
                  </a:cubicBezTo>
                  <a:cubicBezTo>
                    <a:pt x="21600" y="4199"/>
                    <a:pt x="21446" y="7307"/>
                    <a:pt x="20985" y="9573"/>
                  </a:cubicBezTo>
                  <a:lnTo>
                    <a:pt x="18599" y="21117"/>
                  </a:lnTo>
                  <a:cubicBezTo>
                    <a:pt x="18599" y="21126"/>
                    <a:pt x="18579" y="21136"/>
                    <a:pt x="18568" y="21136"/>
                  </a:cubicBezTo>
                  <a:lnTo>
                    <a:pt x="12300" y="21136"/>
                  </a:lnTo>
                  <a:cubicBezTo>
                    <a:pt x="12290" y="21136"/>
                    <a:pt x="12280" y="21136"/>
                    <a:pt x="12270" y="21126"/>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45" name="Shape 188">
              <a:extLst>
                <a:ext uri="{FF2B5EF4-FFF2-40B4-BE49-F238E27FC236}">
                  <a16:creationId xmlns:a16="http://schemas.microsoft.com/office/drawing/2014/main" id="{FD8F55F3-DD41-674F-B613-97818B56EB21}"/>
                </a:ext>
              </a:extLst>
            </p:cNvPr>
            <p:cNvSpPr/>
            <p:nvPr/>
          </p:nvSpPr>
          <p:spPr>
            <a:xfrm>
              <a:off x="4799412" y="713439"/>
              <a:ext cx="830024" cy="1001824"/>
            </a:xfrm>
            <a:custGeom>
              <a:avLst/>
              <a:gdLst/>
              <a:ahLst/>
              <a:cxnLst>
                <a:cxn ang="0">
                  <a:pos x="wd2" y="hd2"/>
                </a:cxn>
                <a:cxn ang="5400000">
                  <a:pos x="wd2" y="hd2"/>
                </a:cxn>
                <a:cxn ang="10800000">
                  <a:pos x="wd2" y="hd2"/>
                </a:cxn>
                <a:cxn ang="16200000">
                  <a:pos x="wd2" y="hd2"/>
                </a:cxn>
              </a:cxnLst>
              <a:rect l="0" t="0" r="r" b="b"/>
              <a:pathLst>
                <a:path w="21600" h="21600" extrusionOk="0">
                  <a:moveTo>
                    <a:pt x="10364" y="13181"/>
                  </a:moveTo>
                  <a:cubicBezTo>
                    <a:pt x="13389" y="13181"/>
                    <a:pt x="15613" y="9620"/>
                    <a:pt x="15613" y="6487"/>
                  </a:cubicBezTo>
                  <a:cubicBezTo>
                    <a:pt x="15613" y="5728"/>
                    <a:pt x="15399" y="3885"/>
                    <a:pt x="13282" y="3885"/>
                  </a:cubicBezTo>
                  <a:cubicBezTo>
                    <a:pt x="11138" y="3885"/>
                    <a:pt x="9332" y="5912"/>
                    <a:pt x="8629" y="8986"/>
                  </a:cubicBezTo>
                  <a:cubicBezTo>
                    <a:pt x="8389" y="10026"/>
                    <a:pt x="7713" y="13181"/>
                    <a:pt x="10364" y="13181"/>
                  </a:cubicBezTo>
                  <a:close/>
                  <a:moveTo>
                    <a:pt x="15319" y="0"/>
                  </a:moveTo>
                  <a:cubicBezTo>
                    <a:pt x="19127" y="0"/>
                    <a:pt x="21600" y="2396"/>
                    <a:pt x="21600" y="6126"/>
                  </a:cubicBezTo>
                  <a:cubicBezTo>
                    <a:pt x="21600" y="10033"/>
                    <a:pt x="19331" y="14044"/>
                    <a:pt x="15248" y="15850"/>
                  </a:cubicBezTo>
                  <a:cubicBezTo>
                    <a:pt x="11521" y="17494"/>
                    <a:pt x="8193" y="16771"/>
                    <a:pt x="7153" y="15489"/>
                  </a:cubicBezTo>
                  <a:cubicBezTo>
                    <a:pt x="7153" y="15481"/>
                    <a:pt x="7144" y="15481"/>
                    <a:pt x="7144" y="15489"/>
                  </a:cubicBezTo>
                  <a:lnTo>
                    <a:pt x="5756" y="21578"/>
                  </a:lnTo>
                  <a:cubicBezTo>
                    <a:pt x="5756" y="21593"/>
                    <a:pt x="5738" y="21600"/>
                    <a:pt x="5729" y="21600"/>
                  </a:cubicBezTo>
                  <a:lnTo>
                    <a:pt x="27" y="21600"/>
                  </a:lnTo>
                  <a:cubicBezTo>
                    <a:pt x="18" y="21600"/>
                    <a:pt x="9" y="21600"/>
                    <a:pt x="0" y="21593"/>
                  </a:cubicBezTo>
                  <a:cubicBezTo>
                    <a:pt x="0" y="21585"/>
                    <a:pt x="0" y="21578"/>
                    <a:pt x="0" y="21571"/>
                  </a:cubicBezTo>
                  <a:lnTo>
                    <a:pt x="4893" y="251"/>
                  </a:lnTo>
                  <a:cubicBezTo>
                    <a:pt x="4893" y="236"/>
                    <a:pt x="4911" y="229"/>
                    <a:pt x="4920" y="229"/>
                  </a:cubicBezTo>
                  <a:lnTo>
                    <a:pt x="9937" y="229"/>
                  </a:lnTo>
                  <a:cubicBezTo>
                    <a:pt x="9946" y="229"/>
                    <a:pt x="9955" y="236"/>
                    <a:pt x="9955" y="243"/>
                  </a:cubicBezTo>
                  <a:cubicBezTo>
                    <a:pt x="9964" y="243"/>
                    <a:pt x="9964" y="251"/>
                    <a:pt x="9964" y="258"/>
                  </a:cubicBezTo>
                  <a:lnTo>
                    <a:pt x="9466" y="2433"/>
                  </a:lnTo>
                  <a:cubicBezTo>
                    <a:pt x="9457" y="2455"/>
                    <a:pt x="9466" y="2484"/>
                    <a:pt x="9492" y="2492"/>
                  </a:cubicBezTo>
                  <a:cubicBezTo>
                    <a:pt x="9519" y="2499"/>
                    <a:pt x="9546" y="2492"/>
                    <a:pt x="9572" y="2470"/>
                  </a:cubicBezTo>
                  <a:lnTo>
                    <a:pt x="9599" y="2448"/>
                  </a:lnTo>
                  <a:cubicBezTo>
                    <a:pt x="11058" y="885"/>
                    <a:pt x="13140" y="0"/>
                    <a:pt x="15319" y="0"/>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46" name="Shape 189">
              <a:extLst>
                <a:ext uri="{FF2B5EF4-FFF2-40B4-BE49-F238E27FC236}">
                  <a16:creationId xmlns:a16="http://schemas.microsoft.com/office/drawing/2014/main" id="{3682C3C7-AA97-5549-8FCB-76802C716BAB}"/>
                </a:ext>
              </a:extLst>
            </p:cNvPr>
            <p:cNvSpPr/>
            <p:nvPr/>
          </p:nvSpPr>
          <p:spPr>
            <a:xfrm>
              <a:off x="3554807" y="467797"/>
              <a:ext cx="831341" cy="1007851"/>
            </a:xfrm>
            <a:custGeom>
              <a:avLst/>
              <a:gdLst/>
              <a:ahLst/>
              <a:cxnLst>
                <a:cxn ang="0">
                  <a:pos x="wd2" y="hd2"/>
                </a:cxn>
                <a:cxn ang="5400000">
                  <a:pos x="wd2" y="hd2"/>
                </a:cxn>
                <a:cxn ang="10800000">
                  <a:pos x="wd2" y="hd2"/>
                </a:cxn>
                <a:cxn ang="16200000">
                  <a:pos x="wd2" y="hd2"/>
                </a:cxn>
              </a:cxnLst>
              <a:rect l="0" t="0" r="r" b="b"/>
              <a:pathLst>
                <a:path w="21595" h="21600" extrusionOk="0">
                  <a:moveTo>
                    <a:pt x="4995" y="0"/>
                  </a:moveTo>
                  <a:lnTo>
                    <a:pt x="10635" y="0"/>
                  </a:lnTo>
                  <a:cubicBezTo>
                    <a:pt x="10644" y="0"/>
                    <a:pt x="10653" y="7"/>
                    <a:pt x="10662" y="7"/>
                  </a:cubicBezTo>
                  <a:cubicBezTo>
                    <a:pt x="10671" y="15"/>
                    <a:pt x="10671" y="22"/>
                    <a:pt x="10671" y="29"/>
                  </a:cubicBezTo>
                  <a:lnTo>
                    <a:pt x="7731" y="12827"/>
                  </a:lnTo>
                  <a:cubicBezTo>
                    <a:pt x="7722" y="12834"/>
                    <a:pt x="7731" y="12849"/>
                    <a:pt x="7740" y="12849"/>
                  </a:cubicBezTo>
                  <a:cubicBezTo>
                    <a:pt x="7749" y="12856"/>
                    <a:pt x="7757" y="12849"/>
                    <a:pt x="7766" y="12841"/>
                  </a:cubicBezTo>
                  <a:lnTo>
                    <a:pt x="15342" y="5622"/>
                  </a:lnTo>
                  <a:cubicBezTo>
                    <a:pt x="15351" y="5614"/>
                    <a:pt x="15360" y="5614"/>
                    <a:pt x="15369" y="5614"/>
                  </a:cubicBezTo>
                  <a:lnTo>
                    <a:pt x="21568" y="5614"/>
                  </a:lnTo>
                  <a:cubicBezTo>
                    <a:pt x="21577" y="5614"/>
                    <a:pt x="21586" y="5622"/>
                    <a:pt x="21595" y="5629"/>
                  </a:cubicBezTo>
                  <a:lnTo>
                    <a:pt x="21595" y="5636"/>
                  </a:lnTo>
                  <a:cubicBezTo>
                    <a:pt x="21595" y="5644"/>
                    <a:pt x="21595" y="5651"/>
                    <a:pt x="21586" y="5651"/>
                  </a:cubicBezTo>
                  <a:lnTo>
                    <a:pt x="13708" y="12973"/>
                  </a:lnTo>
                  <a:lnTo>
                    <a:pt x="18513" y="21571"/>
                  </a:lnTo>
                  <a:cubicBezTo>
                    <a:pt x="18513" y="21571"/>
                    <a:pt x="18513" y="21571"/>
                    <a:pt x="18513" y="21578"/>
                  </a:cubicBezTo>
                  <a:cubicBezTo>
                    <a:pt x="18513" y="21585"/>
                    <a:pt x="18513" y="21585"/>
                    <a:pt x="18513" y="21593"/>
                  </a:cubicBezTo>
                  <a:cubicBezTo>
                    <a:pt x="18504" y="21600"/>
                    <a:pt x="18495" y="21600"/>
                    <a:pt x="18486" y="21600"/>
                  </a:cubicBezTo>
                  <a:lnTo>
                    <a:pt x="12367" y="21600"/>
                  </a:lnTo>
                  <a:cubicBezTo>
                    <a:pt x="12358" y="21600"/>
                    <a:pt x="12349" y="21593"/>
                    <a:pt x="12340" y="21585"/>
                  </a:cubicBezTo>
                  <a:lnTo>
                    <a:pt x="7704" y="13090"/>
                  </a:lnTo>
                  <a:cubicBezTo>
                    <a:pt x="7704" y="13083"/>
                    <a:pt x="7695" y="13083"/>
                    <a:pt x="7686" y="13083"/>
                  </a:cubicBezTo>
                  <a:cubicBezTo>
                    <a:pt x="7678" y="13083"/>
                    <a:pt x="7669" y="13083"/>
                    <a:pt x="7669" y="13090"/>
                  </a:cubicBezTo>
                  <a:lnTo>
                    <a:pt x="5706" y="21578"/>
                  </a:lnTo>
                  <a:cubicBezTo>
                    <a:pt x="5706" y="21593"/>
                    <a:pt x="5697" y="21600"/>
                    <a:pt x="5679" y="21600"/>
                  </a:cubicBezTo>
                  <a:lnTo>
                    <a:pt x="31" y="21600"/>
                  </a:lnTo>
                  <a:cubicBezTo>
                    <a:pt x="22" y="21600"/>
                    <a:pt x="13" y="21600"/>
                    <a:pt x="4" y="21593"/>
                  </a:cubicBezTo>
                  <a:cubicBezTo>
                    <a:pt x="4" y="21585"/>
                    <a:pt x="-5" y="21578"/>
                    <a:pt x="4" y="21571"/>
                  </a:cubicBezTo>
                  <a:lnTo>
                    <a:pt x="4969" y="22"/>
                  </a:lnTo>
                  <a:cubicBezTo>
                    <a:pt x="4969" y="7"/>
                    <a:pt x="4978" y="0"/>
                    <a:pt x="4995"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47" name="Shape 190">
              <a:extLst>
                <a:ext uri="{FF2B5EF4-FFF2-40B4-BE49-F238E27FC236}">
                  <a16:creationId xmlns:a16="http://schemas.microsoft.com/office/drawing/2014/main" id="{55533763-53EC-064D-B083-BC70E7C0F37F}"/>
                </a:ext>
              </a:extLst>
            </p:cNvPr>
            <p:cNvSpPr/>
            <p:nvPr/>
          </p:nvSpPr>
          <p:spPr>
            <a:xfrm>
              <a:off x="6978554" y="713439"/>
              <a:ext cx="694393" cy="777279"/>
            </a:xfrm>
            <a:custGeom>
              <a:avLst/>
              <a:gdLst/>
              <a:ahLst/>
              <a:cxnLst>
                <a:cxn ang="0">
                  <a:pos x="wd2" y="hd2"/>
                </a:cxn>
                <a:cxn ang="5400000">
                  <a:pos x="wd2" y="hd2"/>
                </a:cxn>
                <a:cxn ang="10800000">
                  <a:pos x="wd2" y="hd2"/>
                </a:cxn>
                <a:cxn ang="16200000">
                  <a:pos x="wd2" y="hd2"/>
                </a:cxn>
              </a:cxnLst>
              <a:rect l="0" t="0" r="r" b="b"/>
              <a:pathLst>
                <a:path w="21600" h="21600" extrusionOk="0">
                  <a:moveTo>
                    <a:pt x="15144" y="6247"/>
                  </a:moveTo>
                  <a:cubicBezTo>
                    <a:pt x="15144" y="5175"/>
                    <a:pt x="14155" y="4500"/>
                    <a:pt x="12666" y="4500"/>
                  </a:cubicBezTo>
                  <a:cubicBezTo>
                    <a:pt x="9731" y="4500"/>
                    <a:pt x="7849" y="6627"/>
                    <a:pt x="7296" y="8621"/>
                  </a:cubicBezTo>
                  <a:lnTo>
                    <a:pt x="7274" y="8697"/>
                  </a:lnTo>
                  <a:cubicBezTo>
                    <a:pt x="7274" y="8697"/>
                    <a:pt x="7274" y="8697"/>
                    <a:pt x="7274" y="8706"/>
                  </a:cubicBezTo>
                  <a:cubicBezTo>
                    <a:pt x="7274" y="8706"/>
                    <a:pt x="7274" y="8706"/>
                    <a:pt x="7285" y="8706"/>
                  </a:cubicBezTo>
                  <a:lnTo>
                    <a:pt x="7360" y="8706"/>
                  </a:lnTo>
                  <a:cubicBezTo>
                    <a:pt x="11348" y="8725"/>
                    <a:pt x="13592" y="8365"/>
                    <a:pt x="14581" y="7491"/>
                  </a:cubicBezTo>
                  <a:cubicBezTo>
                    <a:pt x="14964" y="7159"/>
                    <a:pt x="15144" y="6741"/>
                    <a:pt x="15144" y="6247"/>
                  </a:cubicBezTo>
                  <a:close/>
                  <a:moveTo>
                    <a:pt x="13517" y="0"/>
                  </a:moveTo>
                  <a:cubicBezTo>
                    <a:pt x="18367" y="0"/>
                    <a:pt x="21600" y="2516"/>
                    <a:pt x="21600" y="6247"/>
                  </a:cubicBezTo>
                  <a:cubicBezTo>
                    <a:pt x="21600" y="7966"/>
                    <a:pt x="20973" y="9381"/>
                    <a:pt x="19739" y="10463"/>
                  </a:cubicBezTo>
                  <a:cubicBezTo>
                    <a:pt x="17463" y="12428"/>
                    <a:pt x="13209" y="13330"/>
                    <a:pt x="6679" y="13197"/>
                  </a:cubicBezTo>
                  <a:lnTo>
                    <a:pt x="6604" y="13197"/>
                  </a:lnTo>
                  <a:cubicBezTo>
                    <a:pt x="6604" y="13188"/>
                    <a:pt x="6604" y="13197"/>
                    <a:pt x="6604" y="13197"/>
                  </a:cubicBezTo>
                  <a:lnTo>
                    <a:pt x="6604" y="13264"/>
                  </a:lnTo>
                  <a:cubicBezTo>
                    <a:pt x="6636" y="13862"/>
                    <a:pt x="6860" y="14707"/>
                    <a:pt x="7306" y="15258"/>
                  </a:cubicBezTo>
                  <a:cubicBezTo>
                    <a:pt x="8189" y="16255"/>
                    <a:pt x="9774" y="16805"/>
                    <a:pt x="11720" y="16805"/>
                  </a:cubicBezTo>
                  <a:cubicBezTo>
                    <a:pt x="14581" y="16805"/>
                    <a:pt x="17059" y="16188"/>
                    <a:pt x="19749" y="14802"/>
                  </a:cubicBezTo>
                  <a:cubicBezTo>
                    <a:pt x="19760" y="14792"/>
                    <a:pt x="19771" y="14792"/>
                    <a:pt x="19781" y="14802"/>
                  </a:cubicBezTo>
                  <a:cubicBezTo>
                    <a:pt x="19792" y="14811"/>
                    <a:pt x="19803" y="14821"/>
                    <a:pt x="19803" y="14830"/>
                  </a:cubicBezTo>
                  <a:lnTo>
                    <a:pt x="18718" y="19929"/>
                  </a:lnTo>
                  <a:cubicBezTo>
                    <a:pt x="18707" y="19938"/>
                    <a:pt x="18707" y="19948"/>
                    <a:pt x="18697" y="19948"/>
                  </a:cubicBezTo>
                  <a:cubicBezTo>
                    <a:pt x="15421" y="21439"/>
                    <a:pt x="11571" y="21600"/>
                    <a:pt x="10071" y="21600"/>
                  </a:cubicBezTo>
                  <a:cubicBezTo>
                    <a:pt x="3658" y="21600"/>
                    <a:pt x="0" y="18419"/>
                    <a:pt x="0" y="12865"/>
                  </a:cubicBezTo>
                  <a:cubicBezTo>
                    <a:pt x="0" y="9675"/>
                    <a:pt x="1319" y="6466"/>
                    <a:pt x="3616" y="4073"/>
                  </a:cubicBezTo>
                  <a:cubicBezTo>
                    <a:pt x="6126" y="1443"/>
                    <a:pt x="9646" y="0"/>
                    <a:pt x="13517" y="0"/>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48" name="Shape 191">
              <a:extLst>
                <a:ext uri="{FF2B5EF4-FFF2-40B4-BE49-F238E27FC236}">
                  <a16:creationId xmlns:a16="http://schemas.microsoft.com/office/drawing/2014/main" id="{5E0364F7-673A-134C-A5B9-C4C41A6E3EFF}"/>
                </a:ext>
              </a:extLst>
            </p:cNvPr>
            <p:cNvSpPr/>
            <p:nvPr/>
          </p:nvSpPr>
          <p:spPr>
            <a:xfrm>
              <a:off x="7661085" y="1299668"/>
              <a:ext cx="192851" cy="192557"/>
            </a:xfrm>
            <a:custGeom>
              <a:avLst/>
              <a:gdLst/>
              <a:ahLst/>
              <a:cxnLst>
                <a:cxn ang="0">
                  <a:pos x="wd2" y="hd2"/>
                </a:cxn>
                <a:cxn ang="5400000">
                  <a:pos x="wd2" y="hd2"/>
                </a:cxn>
                <a:cxn ang="10800000">
                  <a:pos x="wd2" y="hd2"/>
                </a:cxn>
                <a:cxn ang="16200000">
                  <a:pos x="wd2" y="hd2"/>
                </a:cxn>
              </a:cxnLst>
              <a:rect l="0" t="0" r="r" b="b"/>
              <a:pathLst>
                <a:path w="20663" h="21600" extrusionOk="0">
                  <a:moveTo>
                    <a:pt x="1428" y="10953"/>
                  </a:moveTo>
                  <a:cubicBezTo>
                    <a:pt x="990" y="16047"/>
                    <a:pt x="4530" y="20145"/>
                    <a:pt x="9382" y="20145"/>
                  </a:cubicBezTo>
                  <a:cubicBezTo>
                    <a:pt x="14345" y="20145"/>
                    <a:pt x="18759" y="15894"/>
                    <a:pt x="19234" y="10685"/>
                  </a:cubicBezTo>
                  <a:cubicBezTo>
                    <a:pt x="19672" y="5553"/>
                    <a:pt x="16096" y="1455"/>
                    <a:pt x="11243" y="1455"/>
                  </a:cubicBezTo>
                  <a:cubicBezTo>
                    <a:pt x="6281" y="1455"/>
                    <a:pt x="1866" y="5706"/>
                    <a:pt x="1428" y="10953"/>
                  </a:cubicBezTo>
                  <a:close/>
                  <a:moveTo>
                    <a:pt x="42" y="10800"/>
                  </a:moveTo>
                  <a:cubicBezTo>
                    <a:pt x="553" y="4826"/>
                    <a:pt x="5551" y="0"/>
                    <a:pt x="11243" y="0"/>
                  </a:cubicBezTo>
                  <a:cubicBezTo>
                    <a:pt x="16935" y="0"/>
                    <a:pt x="21131" y="4826"/>
                    <a:pt x="20620" y="10800"/>
                  </a:cubicBezTo>
                  <a:cubicBezTo>
                    <a:pt x="20109" y="16774"/>
                    <a:pt x="15074" y="21600"/>
                    <a:pt x="9382" y="21600"/>
                  </a:cubicBezTo>
                  <a:cubicBezTo>
                    <a:pt x="3727" y="21600"/>
                    <a:pt x="-469" y="16774"/>
                    <a:pt x="42" y="10800"/>
                  </a:cubicBezTo>
                  <a:close/>
                  <a:moveTo>
                    <a:pt x="8069" y="4443"/>
                  </a:moveTo>
                  <a:cubicBezTo>
                    <a:pt x="8069" y="4404"/>
                    <a:pt x="8105" y="4404"/>
                    <a:pt x="8105" y="4404"/>
                  </a:cubicBezTo>
                  <a:lnTo>
                    <a:pt x="10732" y="4404"/>
                  </a:lnTo>
                  <a:cubicBezTo>
                    <a:pt x="11389" y="4404"/>
                    <a:pt x="11827" y="4404"/>
                    <a:pt x="12155" y="4443"/>
                  </a:cubicBezTo>
                  <a:cubicBezTo>
                    <a:pt x="12593" y="4481"/>
                    <a:pt x="12958" y="4557"/>
                    <a:pt x="13286" y="4672"/>
                  </a:cubicBezTo>
                  <a:cubicBezTo>
                    <a:pt x="14600" y="5132"/>
                    <a:pt x="15366" y="6204"/>
                    <a:pt x="15366" y="7621"/>
                  </a:cubicBezTo>
                  <a:cubicBezTo>
                    <a:pt x="15366" y="7851"/>
                    <a:pt x="15330" y="8081"/>
                    <a:pt x="15293" y="8349"/>
                  </a:cubicBezTo>
                  <a:cubicBezTo>
                    <a:pt x="14965" y="10034"/>
                    <a:pt x="13943" y="11451"/>
                    <a:pt x="12082" y="11987"/>
                  </a:cubicBezTo>
                  <a:lnTo>
                    <a:pt x="13724" y="17119"/>
                  </a:lnTo>
                  <a:lnTo>
                    <a:pt x="13724" y="17157"/>
                  </a:lnTo>
                  <a:lnTo>
                    <a:pt x="12009" y="17157"/>
                  </a:lnTo>
                  <a:cubicBezTo>
                    <a:pt x="11973" y="17157"/>
                    <a:pt x="11973" y="17157"/>
                    <a:pt x="11936" y="17157"/>
                  </a:cubicBezTo>
                  <a:lnTo>
                    <a:pt x="10367" y="12255"/>
                  </a:lnTo>
                  <a:lnTo>
                    <a:pt x="9346" y="12294"/>
                  </a:lnTo>
                  <a:lnTo>
                    <a:pt x="8178" y="12294"/>
                  </a:lnTo>
                  <a:lnTo>
                    <a:pt x="7303" y="17119"/>
                  </a:lnTo>
                  <a:cubicBezTo>
                    <a:pt x="7303" y="17157"/>
                    <a:pt x="7266" y="17157"/>
                    <a:pt x="7230" y="17157"/>
                  </a:cubicBezTo>
                  <a:lnTo>
                    <a:pt x="5843" y="17157"/>
                  </a:lnTo>
                  <a:cubicBezTo>
                    <a:pt x="5843" y="17157"/>
                    <a:pt x="5843" y="17157"/>
                    <a:pt x="5807" y="17157"/>
                  </a:cubicBezTo>
                  <a:lnTo>
                    <a:pt x="5807" y="17119"/>
                  </a:lnTo>
                  <a:lnTo>
                    <a:pt x="6682" y="12217"/>
                  </a:lnTo>
                  <a:lnTo>
                    <a:pt x="6682" y="12140"/>
                  </a:lnTo>
                  <a:lnTo>
                    <a:pt x="7376" y="8311"/>
                  </a:lnTo>
                  <a:lnTo>
                    <a:pt x="8069" y="4443"/>
                  </a:lnTo>
                  <a:close/>
                  <a:moveTo>
                    <a:pt x="10440" y="5936"/>
                  </a:moveTo>
                  <a:lnTo>
                    <a:pt x="9309" y="5936"/>
                  </a:lnTo>
                  <a:lnTo>
                    <a:pt x="8872" y="8349"/>
                  </a:lnTo>
                  <a:lnTo>
                    <a:pt x="8434" y="10723"/>
                  </a:lnTo>
                  <a:lnTo>
                    <a:pt x="9674" y="10723"/>
                  </a:lnTo>
                  <a:cubicBezTo>
                    <a:pt x="10258" y="10723"/>
                    <a:pt x="10623" y="10685"/>
                    <a:pt x="10951" y="10685"/>
                  </a:cubicBezTo>
                  <a:cubicBezTo>
                    <a:pt x="11280" y="10647"/>
                    <a:pt x="11499" y="10609"/>
                    <a:pt x="11790" y="10532"/>
                  </a:cubicBezTo>
                  <a:cubicBezTo>
                    <a:pt x="12849" y="10187"/>
                    <a:pt x="13615" y="9383"/>
                    <a:pt x="13797" y="8311"/>
                  </a:cubicBezTo>
                  <a:cubicBezTo>
                    <a:pt x="13980" y="7277"/>
                    <a:pt x="13542" y="6472"/>
                    <a:pt x="12593" y="6166"/>
                  </a:cubicBezTo>
                  <a:cubicBezTo>
                    <a:pt x="12338" y="6051"/>
                    <a:pt x="12119" y="6013"/>
                    <a:pt x="11790" y="5974"/>
                  </a:cubicBezTo>
                  <a:cubicBezTo>
                    <a:pt x="11499" y="5974"/>
                    <a:pt x="11134" y="5974"/>
                    <a:pt x="10550" y="5974"/>
                  </a:cubicBezTo>
                  <a:lnTo>
                    <a:pt x="10440" y="5974"/>
                  </a:lnTo>
                  <a:lnTo>
                    <a:pt x="10440" y="5936"/>
                  </a:ln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49" name="Shape 192">
              <a:extLst>
                <a:ext uri="{FF2B5EF4-FFF2-40B4-BE49-F238E27FC236}">
                  <a16:creationId xmlns:a16="http://schemas.microsoft.com/office/drawing/2014/main" id="{D5307C00-CA1F-FD41-BC91-C77D33E4A10D}"/>
                </a:ext>
              </a:extLst>
            </p:cNvPr>
            <p:cNvSpPr/>
            <p:nvPr/>
          </p:nvSpPr>
          <p:spPr>
            <a:xfrm>
              <a:off x="5644846" y="713439"/>
              <a:ext cx="709522" cy="778786"/>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40" y="7544"/>
                    <a:pt x="6698" y="10634"/>
                    <a:pt x="6698" y="13089"/>
                  </a:cubicBezTo>
                  <a:cubicBezTo>
                    <a:pt x="6698" y="15259"/>
                    <a:pt x="7569" y="16605"/>
                    <a:pt x="9074" y="16605"/>
                  </a:cubicBezTo>
                  <a:cubicBezTo>
                    <a:pt x="11491" y="16605"/>
                    <a:pt x="1357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80" y="21126"/>
                  </a:moveTo>
                  <a:cubicBezTo>
                    <a:pt x="12270" y="21117"/>
                    <a:pt x="12270" y="21107"/>
                    <a:pt x="12270" y="21107"/>
                  </a:cubicBezTo>
                  <a:lnTo>
                    <a:pt x="12823" y="18520"/>
                  </a:lnTo>
                  <a:cubicBezTo>
                    <a:pt x="12833" y="18472"/>
                    <a:pt x="12802" y="18444"/>
                    <a:pt x="12772" y="18434"/>
                  </a:cubicBezTo>
                  <a:cubicBezTo>
                    <a:pt x="12741" y="18434"/>
                    <a:pt x="12710" y="18453"/>
                    <a:pt x="12700" y="18472"/>
                  </a:cubicBezTo>
                  <a:cubicBezTo>
                    <a:pt x="11471" y="20387"/>
                    <a:pt x="9084" y="21600"/>
                    <a:pt x="6401" y="21600"/>
                  </a:cubicBezTo>
                  <a:cubicBezTo>
                    <a:pt x="1997" y="21600"/>
                    <a:pt x="10" y="17979"/>
                    <a:pt x="0" y="14359"/>
                  </a:cubicBezTo>
                  <a:cubicBezTo>
                    <a:pt x="0" y="10255"/>
                    <a:pt x="1751" y="6180"/>
                    <a:pt x="4670" y="3469"/>
                  </a:cubicBezTo>
                  <a:cubicBezTo>
                    <a:pt x="7128" y="1204"/>
                    <a:pt x="10293" y="0"/>
                    <a:pt x="13826" y="0"/>
                  </a:cubicBezTo>
                  <a:cubicBezTo>
                    <a:pt x="16520" y="9"/>
                    <a:pt x="18507" y="730"/>
                    <a:pt x="19756" y="2133"/>
                  </a:cubicBezTo>
                  <a:cubicBezTo>
                    <a:pt x="21600" y="4199"/>
                    <a:pt x="21446" y="7307"/>
                    <a:pt x="20985" y="9573"/>
                  </a:cubicBezTo>
                  <a:lnTo>
                    <a:pt x="18599" y="21117"/>
                  </a:lnTo>
                  <a:cubicBezTo>
                    <a:pt x="18599" y="21126"/>
                    <a:pt x="18589" y="21136"/>
                    <a:pt x="18568" y="21136"/>
                  </a:cubicBezTo>
                  <a:lnTo>
                    <a:pt x="12300" y="21136"/>
                  </a:lnTo>
                  <a:cubicBezTo>
                    <a:pt x="12290" y="21136"/>
                    <a:pt x="12280" y="21136"/>
                    <a:pt x="12280" y="21126"/>
                  </a:cubicBezTo>
                  <a:close/>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50" name="Shape 193">
              <a:extLst>
                <a:ext uri="{FF2B5EF4-FFF2-40B4-BE49-F238E27FC236}">
                  <a16:creationId xmlns:a16="http://schemas.microsoft.com/office/drawing/2014/main" id="{934FF34A-0394-AE4E-A7C7-07489BB4F616}"/>
                </a:ext>
              </a:extLst>
            </p:cNvPr>
            <p:cNvSpPr/>
            <p:nvPr/>
          </p:nvSpPr>
          <p:spPr>
            <a:xfrm>
              <a:off x="6381776" y="714947"/>
              <a:ext cx="640140" cy="775771"/>
            </a:xfrm>
            <a:custGeom>
              <a:avLst/>
              <a:gdLst/>
              <a:ahLst/>
              <a:cxnLst>
                <a:cxn ang="0">
                  <a:pos x="wd2" y="hd2"/>
                </a:cxn>
                <a:cxn ang="5400000">
                  <a:pos x="wd2" y="hd2"/>
                </a:cxn>
                <a:cxn ang="10800000">
                  <a:pos x="wd2" y="hd2"/>
                </a:cxn>
                <a:cxn ang="16200000">
                  <a:pos x="wd2" y="hd2"/>
                </a:cxn>
              </a:cxnLst>
              <a:rect l="0" t="0" r="r" b="b"/>
              <a:pathLst>
                <a:path w="21600" h="21600" extrusionOk="0">
                  <a:moveTo>
                    <a:pt x="16416" y="0"/>
                  </a:moveTo>
                  <a:cubicBezTo>
                    <a:pt x="18310" y="0"/>
                    <a:pt x="20238" y="266"/>
                    <a:pt x="21577" y="723"/>
                  </a:cubicBezTo>
                  <a:cubicBezTo>
                    <a:pt x="21588" y="723"/>
                    <a:pt x="21600" y="742"/>
                    <a:pt x="21600" y="752"/>
                  </a:cubicBezTo>
                  <a:lnTo>
                    <a:pt x="20457" y="5700"/>
                  </a:lnTo>
                  <a:cubicBezTo>
                    <a:pt x="20446" y="5709"/>
                    <a:pt x="20446" y="5709"/>
                    <a:pt x="20434" y="5719"/>
                  </a:cubicBezTo>
                  <a:cubicBezTo>
                    <a:pt x="20422" y="5719"/>
                    <a:pt x="20411" y="5719"/>
                    <a:pt x="20399" y="5719"/>
                  </a:cubicBezTo>
                  <a:cubicBezTo>
                    <a:pt x="19245" y="5186"/>
                    <a:pt x="17906" y="4929"/>
                    <a:pt x="16313" y="4929"/>
                  </a:cubicBezTo>
                  <a:cubicBezTo>
                    <a:pt x="11002" y="4929"/>
                    <a:pt x="7827" y="8754"/>
                    <a:pt x="7827" y="12427"/>
                  </a:cubicBezTo>
                  <a:cubicBezTo>
                    <a:pt x="7827" y="15548"/>
                    <a:pt x="10356" y="16671"/>
                    <a:pt x="12722" y="16671"/>
                  </a:cubicBezTo>
                  <a:cubicBezTo>
                    <a:pt x="14835" y="16671"/>
                    <a:pt x="16624" y="16290"/>
                    <a:pt x="18910" y="15367"/>
                  </a:cubicBezTo>
                  <a:cubicBezTo>
                    <a:pt x="18922" y="15358"/>
                    <a:pt x="18933" y="15358"/>
                    <a:pt x="18945" y="15367"/>
                  </a:cubicBezTo>
                  <a:cubicBezTo>
                    <a:pt x="18956" y="15377"/>
                    <a:pt x="18968" y="15386"/>
                    <a:pt x="18956" y="15396"/>
                  </a:cubicBezTo>
                  <a:lnTo>
                    <a:pt x="17790" y="20477"/>
                  </a:lnTo>
                  <a:cubicBezTo>
                    <a:pt x="17790" y="20477"/>
                    <a:pt x="17779" y="20487"/>
                    <a:pt x="17767" y="20496"/>
                  </a:cubicBezTo>
                  <a:cubicBezTo>
                    <a:pt x="16047" y="21181"/>
                    <a:pt x="13369" y="21600"/>
                    <a:pt x="10621" y="21600"/>
                  </a:cubicBezTo>
                  <a:cubicBezTo>
                    <a:pt x="4156" y="21600"/>
                    <a:pt x="0" y="18260"/>
                    <a:pt x="0" y="13103"/>
                  </a:cubicBezTo>
                  <a:cubicBezTo>
                    <a:pt x="0" y="5633"/>
                    <a:pt x="7054" y="0"/>
                    <a:pt x="16416"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51" name="Shape 194">
              <a:extLst>
                <a:ext uri="{FF2B5EF4-FFF2-40B4-BE49-F238E27FC236}">
                  <a16:creationId xmlns:a16="http://schemas.microsoft.com/office/drawing/2014/main" id="{FA710FD4-0EF2-624C-9D2B-83054B9DE0C8}"/>
                </a:ext>
              </a:extLst>
            </p:cNvPr>
            <p:cNvSpPr/>
            <p:nvPr/>
          </p:nvSpPr>
          <p:spPr>
            <a:xfrm>
              <a:off x="2966882" y="714947"/>
              <a:ext cx="639932" cy="775771"/>
            </a:xfrm>
            <a:custGeom>
              <a:avLst/>
              <a:gdLst/>
              <a:ahLst/>
              <a:cxnLst>
                <a:cxn ang="0">
                  <a:pos x="wd2" y="hd2"/>
                </a:cxn>
                <a:cxn ang="5400000">
                  <a:pos x="wd2" y="hd2"/>
                </a:cxn>
                <a:cxn ang="10800000">
                  <a:pos x="wd2" y="hd2"/>
                </a:cxn>
                <a:cxn ang="16200000">
                  <a:pos x="wd2" y="hd2"/>
                </a:cxn>
              </a:cxnLst>
              <a:rect l="0" t="0" r="r" b="b"/>
              <a:pathLst>
                <a:path w="21593" h="21600" extrusionOk="0">
                  <a:moveTo>
                    <a:pt x="16419" y="0"/>
                  </a:moveTo>
                  <a:cubicBezTo>
                    <a:pt x="18312" y="0"/>
                    <a:pt x="20227" y="266"/>
                    <a:pt x="21565" y="723"/>
                  </a:cubicBezTo>
                  <a:cubicBezTo>
                    <a:pt x="21588" y="723"/>
                    <a:pt x="21600" y="742"/>
                    <a:pt x="21588" y="752"/>
                  </a:cubicBezTo>
                  <a:lnTo>
                    <a:pt x="20446" y="5700"/>
                  </a:lnTo>
                  <a:cubicBezTo>
                    <a:pt x="20446" y="5709"/>
                    <a:pt x="20446" y="5709"/>
                    <a:pt x="20435" y="5719"/>
                  </a:cubicBezTo>
                  <a:cubicBezTo>
                    <a:pt x="20423" y="5719"/>
                    <a:pt x="20400" y="5719"/>
                    <a:pt x="20400" y="5719"/>
                  </a:cubicBezTo>
                  <a:cubicBezTo>
                    <a:pt x="19246" y="5186"/>
                    <a:pt x="17908" y="4929"/>
                    <a:pt x="16315" y="4929"/>
                  </a:cubicBezTo>
                  <a:cubicBezTo>
                    <a:pt x="10996" y="4929"/>
                    <a:pt x="7835" y="8754"/>
                    <a:pt x="7835" y="12427"/>
                  </a:cubicBezTo>
                  <a:cubicBezTo>
                    <a:pt x="7835" y="15548"/>
                    <a:pt x="10362" y="16671"/>
                    <a:pt x="12727" y="16671"/>
                  </a:cubicBezTo>
                  <a:cubicBezTo>
                    <a:pt x="14838" y="16671"/>
                    <a:pt x="16627" y="16290"/>
                    <a:pt x="18900" y="15367"/>
                  </a:cubicBezTo>
                  <a:cubicBezTo>
                    <a:pt x="18923" y="15358"/>
                    <a:pt x="18935" y="15358"/>
                    <a:pt x="18946" y="15367"/>
                  </a:cubicBezTo>
                  <a:cubicBezTo>
                    <a:pt x="18958" y="15377"/>
                    <a:pt x="18958" y="15386"/>
                    <a:pt x="18958" y="15396"/>
                  </a:cubicBezTo>
                  <a:lnTo>
                    <a:pt x="17792" y="20477"/>
                  </a:lnTo>
                  <a:cubicBezTo>
                    <a:pt x="17792" y="20477"/>
                    <a:pt x="17781" y="20487"/>
                    <a:pt x="17769" y="20496"/>
                  </a:cubicBezTo>
                  <a:cubicBezTo>
                    <a:pt x="16038" y="21181"/>
                    <a:pt x="13373" y="21600"/>
                    <a:pt x="10615" y="21600"/>
                  </a:cubicBezTo>
                  <a:cubicBezTo>
                    <a:pt x="4165" y="21600"/>
                    <a:pt x="0" y="18260"/>
                    <a:pt x="0" y="13103"/>
                  </a:cubicBezTo>
                  <a:cubicBezTo>
                    <a:pt x="0" y="5633"/>
                    <a:pt x="7062" y="0"/>
                    <a:pt x="16419" y="0"/>
                  </a:cubicBezTo>
                </a:path>
              </a:pathLst>
            </a:custGeom>
            <a:solidFill>
              <a:srgbClr val="FFFFFF"/>
            </a:solid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grpSp>
      <p:sp>
        <p:nvSpPr>
          <p:cNvPr id="52" name="Title 1">
            <a:extLst>
              <a:ext uri="{FF2B5EF4-FFF2-40B4-BE49-F238E27FC236}">
                <a16:creationId xmlns:a16="http://schemas.microsoft.com/office/drawing/2014/main" id="{58A8E06F-7E93-8C48-8F4F-44718EFC5F32}"/>
              </a:ext>
            </a:extLst>
          </p:cNvPr>
          <p:cNvSpPr txBox="1">
            <a:spLocks/>
          </p:cNvSpPr>
          <p:nvPr/>
        </p:nvSpPr>
        <p:spPr>
          <a:xfrm>
            <a:off x="1642534" y="2500845"/>
            <a:ext cx="21031200" cy="2651126"/>
          </a:xfrm>
          <a:prstGeom prst="rect">
            <a:avLst/>
          </a:prstGeom>
        </p:spPr>
        <p:txBody>
          <a:bodyPr vert="horz" wrap="square" lIns="0" tIns="0" rIns="0" bIns="0" rtlCol="0" anchor="b">
            <a:noAutofit/>
          </a:bodyPr>
          <a:lstStyle>
            <a:lvl1pPr marL="0" marR="0" indent="0" algn="ctr" defTabSz="825500" rtl="0" latinLnBrk="0">
              <a:lnSpc>
                <a:spcPct val="80000"/>
              </a:lnSpc>
              <a:spcBef>
                <a:spcPts val="0"/>
              </a:spcBef>
              <a:spcAft>
                <a:spcPts val="0"/>
              </a:spcAft>
              <a:buClrTx/>
              <a:buSzTx/>
              <a:buFontTx/>
              <a:buNone/>
              <a:tabLst/>
              <a:defRPr sz="10100" b="0" i="0" u="none" strike="noStrike" cap="none" spc="-100" baseline="0">
                <a:ln>
                  <a:noFill/>
                </a:ln>
                <a:solidFill>
                  <a:srgbClr val="FFFFFF"/>
                </a:solidFill>
                <a:uFillTx/>
                <a:latin typeface="+mn-lt"/>
                <a:ea typeface="+mn-ea"/>
                <a:cs typeface="+mn-cs"/>
                <a:sym typeface="Arial"/>
              </a:defRPr>
            </a:lvl1pPr>
            <a:lvl2pPr marL="0" marR="0" indent="228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2pPr>
            <a:lvl3pPr marL="0" marR="0" indent="457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3pPr>
            <a:lvl4pPr marL="0" marR="0" indent="685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4pPr>
            <a:lvl5pPr marL="0" marR="0" indent="9144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5pPr>
            <a:lvl6pPr marL="0" marR="0" indent="11430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6pPr>
            <a:lvl7pPr marL="0" marR="0" indent="1371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7pPr>
            <a:lvl8pPr marL="0" marR="0" indent="1600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8pPr>
            <a:lvl9pPr marL="0" marR="0" indent="1828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9pPr>
          </a:lstStyle>
          <a:p>
            <a:pPr algn="l" hangingPunct="1"/>
            <a:r>
              <a:rPr lang="en-GB" dirty="0"/>
              <a:t>They didn’t stop to think if they should</a:t>
            </a:r>
          </a:p>
        </p:txBody>
      </p:sp>
      <p:sp>
        <p:nvSpPr>
          <p:cNvPr id="53" name="Text Placeholder 2">
            <a:extLst>
              <a:ext uri="{FF2B5EF4-FFF2-40B4-BE49-F238E27FC236}">
                <a16:creationId xmlns:a16="http://schemas.microsoft.com/office/drawing/2014/main" id="{4B6E88ED-4B8C-3D48-810C-6331E9C7DC3B}"/>
              </a:ext>
            </a:extLst>
          </p:cNvPr>
          <p:cNvSpPr txBox="1">
            <a:spLocks/>
          </p:cNvSpPr>
          <p:nvPr/>
        </p:nvSpPr>
        <p:spPr>
          <a:xfrm>
            <a:off x="1642534" y="5425783"/>
            <a:ext cx="20828000" cy="1160464"/>
          </a:xfrm>
          <a:prstGeom prst="rect">
            <a:avLst/>
          </a:prstGeom>
        </p:spPr>
        <p:txBody>
          <a:bodyPr/>
          <a:lstStyle>
            <a:lvl1pPr marL="0" marR="0" indent="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1pPr>
            <a:lvl2pPr marL="0" marR="0" indent="228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2pPr>
            <a:lvl3pPr marL="0" marR="0" indent="457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3pPr>
            <a:lvl4pPr marL="0" marR="0" indent="685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4pPr>
            <a:lvl5pPr marL="0" marR="0" indent="9144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5pPr>
            <a:lvl6pPr marL="0" marR="0" indent="11430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6pPr>
            <a:lvl7pPr marL="0" marR="0" indent="1371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7pPr>
            <a:lvl8pPr marL="0" marR="0" indent="1600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8pPr>
            <a:lvl9pPr marL="0" marR="0" indent="1828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9pPr>
          </a:lstStyle>
          <a:p>
            <a:pPr hangingPunct="1"/>
            <a:r>
              <a:rPr lang="en-GB" sz="4000" b="1" dirty="0"/>
              <a:t>How to prevent the XY problem in your OpenStack cloud</a:t>
            </a:r>
          </a:p>
        </p:txBody>
      </p:sp>
      <p:sp>
        <p:nvSpPr>
          <p:cNvPr id="54" name="Text Placeholder 4">
            <a:extLst>
              <a:ext uri="{FF2B5EF4-FFF2-40B4-BE49-F238E27FC236}">
                <a16:creationId xmlns:a16="http://schemas.microsoft.com/office/drawing/2014/main" id="{0ABEC98F-7BB9-8242-846C-DCED36E3A573}"/>
              </a:ext>
            </a:extLst>
          </p:cNvPr>
          <p:cNvSpPr txBox="1">
            <a:spLocks/>
          </p:cNvSpPr>
          <p:nvPr/>
        </p:nvSpPr>
        <p:spPr>
          <a:xfrm>
            <a:off x="1642534" y="7761293"/>
            <a:ext cx="20828000" cy="646114"/>
          </a:xfrm>
          <a:prstGeom prst="rect">
            <a:avLst/>
          </a:prstGeom>
        </p:spPr>
        <p:txBody>
          <a:bodyPr/>
          <a:lstStyle>
            <a:lvl1pPr marL="0" marR="0" indent="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1pPr>
            <a:lvl2pPr marL="0" marR="0" indent="228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2pPr>
            <a:lvl3pPr marL="0" marR="0" indent="457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3pPr>
            <a:lvl4pPr marL="0" marR="0" indent="685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4pPr>
            <a:lvl5pPr marL="0" marR="0" indent="9144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5pPr>
            <a:lvl6pPr marL="0" marR="0" indent="11430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6pPr>
            <a:lvl7pPr marL="0" marR="0" indent="13716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7pPr>
            <a:lvl8pPr marL="0" marR="0" indent="16002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8pPr>
            <a:lvl9pPr marL="0" marR="0" indent="1828800" algn="l" defTabSz="825500" rtl="0" latinLnBrk="0">
              <a:lnSpc>
                <a:spcPct val="110000"/>
              </a:lnSpc>
              <a:spcBef>
                <a:spcPts val="0"/>
              </a:spcBef>
              <a:spcAft>
                <a:spcPts val="0"/>
              </a:spcAft>
              <a:buClrTx/>
              <a:buSzTx/>
              <a:buFontTx/>
              <a:buNone/>
              <a:tabLst/>
              <a:defRPr sz="10100" b="0" i="0" u="none" strike="noStrike" cap="all" spc="102" baseline="0">
                <a:ln>
                  <a:noFill/>
                </a:ln>
                <a:solidFill>
                  <a:srgbClr val="FFFFFF"/>
                </a:solidFill>
                <a:uFillTx/>
                <a:latin typeface="+mn-lt"/>
                <a:ea typeface="+mn-ea"/>
                <a:cs typeface="+mn-cs"/>
                <a:sym typeface="Arial"/>
              </a:defRPr>
            </a:lvl9pPr>
          </a:lstStyle>
          <a:p>
            <a:pPr hangingPunct="1"/>
            <a:r>
              <a:rPr lang="en-GB" sz="2800" b="1" dirty="0"/>
              <a:t>Sean Carlisle, </a:t>
            </a:r>
            <a:r>
              <a:rPr lang="en-GB" sz="2800" b="1" dirty="0" err="1"/>
              <a:t>openstack</a:t>
            </a:r>
            <a:r>
              <a:rPr lang="en-GB" sz="2800" b="1" dirty="0"/>
              <a:t> architect</a:t>
            </a:r>
            <a:endParaRPr lang="en-GB" sz="2800" dirty="0"/>
          </a:p>
        </p:txBody>
      </p:sp>
    </p:spTree>
    <p:extLst>
      <p:ext uri="{BB962C8B-B14F-4D97-AF65-F5344CB8AC3E}">
        <p14:creationId xmlns:p14="http://schemas.microsoft.com/office/powerpoint/2010/main" val="122201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5BABDA-1DFC-E24F-9FE9-C9123A343BD2}"/>
              </a:ext>
            </a:extLst>
          </p:cNvPr>
          <p:cNvPicPr>
            <a:picLocks noChangeAspect="1"/>
          </p:cNvPicPr>
          <p:nvPr/>
        </p:nvPicPr>
        <p:blipFill rotWithShape="1">
          <a:blip r:embed="rId3"/>
          <a:srcRect l="-43209" t="17621" r="20" b="39123"/>
          <a:stretch/>
        </p:blipFill>
        <p:spPr>
          <a:xfrm>
            <a:off x="2103120" y="0"/>
            <a:ext cx="22280880" cy="4489249"/>
          </a:xfrm>
          <a:prstGeom prst="rect">
            <a:avLst/>
          </a:prstGeom>
        </p:spPr>
      </p:pic>
      <p:sp>
        <p:nvSpPr>
          <p:cNvPr id="27" name="Rectangle 26">
            <a:extLst>
              <a:ext uri="{FF2B5EF4-FFF2-40B4-BE49-F238E27FC236}">
                <a16:creationId xmlns:a16="http://schemas.microsoft.com/office/drawing/2014/main" id="{1505A452-4B3D-7545-BD3E-9459CBA90624}"/>
              </a:ext>
            </a:extLst>
          </p:cNvPr>
          <p:cNvSpPr/>
          <p:nvPr/>
        </p:nvSpPr>
        <p:spPr>
          <a:xfrm rot="10800000">
            <a:off x="-64788" y="0"/>
            <a:ext cx="16775448" cy="4489249"/>
          </a:xfrm>
          <a:prstGeom prst="rect">
            <a:avLst/>
          </a:prstGeom>
          <a:gradFill flip="none" rotWithShape="1">
            <a:gsLst>
              <a:gs pos="0">
                <a:srgbClr val="EFF3F7">
                  <a:lumMod val="10000"/>
                  <a:alpha val="0"/>
                </a:srgbClr>
              </a:gs>
              <a:gs pos="29000">
                <a:srgbClr val="EFF3F7">
                  <a:lumMod val="10000"/>
                  <a:alpha val="82000"/>
                </a:srgbClr>
              </a:gs>
              <a:gs pos="41000">
                <a:srgbClr val="EFF3F7">
                  <a:lumMod val="10000"/>
                </a:srgbClr>
              </a:gs>
            </a:gsLst>
            <a:lin ang="0" scaled="1"/>
            <a:tileRect/>
          </a:gradFill>
        </p:spPr>
        <p:txBody>
          <a:bodyPr rtlCol="0" anchor="ctr">
            <a:noAutofit/>
          </a:bodyPr>
          <a:lstStyle/>
          <a:p>
            <a:pPr marL="0" marR="0" lvl="0" indent="0" algn="l" defTabSz="1828800" eaLnBrk="1" fontAlgn="auto" latinLnBrk="0" hangingPunct="1">
              <a:lnSpc>
                <a:spcPct val="100000"/>
              </a:lnSpc>
              <a:spcBef>
                <a:spcPts val="2400"/>
              </a:spcBef>
              <a:spcAft>
                <a:spcPts val="0"/>
              </a:spcAft>
              <a:buClrTx/>
              <a:buSzTx/>
              <a:buFontTx/>
              <a:buNone/>
              <a:tabLst/>
              <a:defRPr/>
            </a:pPr>
            <a:endParaRPr kumimoji="0" lang="en-US" sz="14400" b="1" i="0" u="none" strike="noStrike" kern="1200" cap="none" spc="-100" normalizeH="0" baseline="0" noProof="0">
              <a:ln>
                <a:noFill/>
              </a:ln>
              <a:solidFill>
                <a:srgbClr val="FFFFFF"/>
              </a:solidFill>
              <a:effectLst/>
              <a:uLnTx/>
              <a:uFillTx/>
            </a:endParaRPr>
          </a:p>
        </p:txBody>
      </p:sp>
      <p:sp>
        <p:nvSpPr>
          <p:cNvPr id="3" name="Slide Number Placeholder 2">
            <a:extLst>
              <a:ext uri="{FF2B5EF4-FFF2-40B4-BE49-F238E27FC236}">
                <a16:creationId xmlns:a16="http://schemas.microsoft.com/office/drawing/2014/main" id="{09A19EAE-17A5-F745-B6DB-82D12A9EE614}"/>
              </a:ext>
            </a:extLst>
          </p:cNvPr>
          <p:cNvSpPr>
            <a:spLocks noGrp="1"/>
          </p:cNvSpPr>
          <p:nvPr>
            <p:ph type="sldNum" sz="quarter" idx="2"/>
          </p:nvPr>
        </p:nvSpPr>
        <p:spPr>
          <a:xfrm>
            <a:off x="1217325" y="12798552"/>
            <a:ext cx="280077" cy="276999"/>
          </a:xfrm>
        </p:spPr>
        <p:txBody>
          <a:bodyPr/>
          <a:lstStyle/>
          <a:p>
            <a:fld id="{86CB4B4D-7CA3-9044-876B-883B54F8677D}" type="slidenum">
              <a:rPr lang="en-GB" smtClean="0"/>
              <a:t>10</a:t>
            </a:fld>
            <a:endParaRPr lang="en-GB"/>
          </a:p>
        </p:txBody>
      </p:sp>
      <p:sp>
        <p:nvSpPr>
          <p:cNvPr id="4" name="Text Placeholder 3">
            <a:extLst>
              <a:ext uri="{FF2B5EF4-FFF2-40B4-BE49-F238E27FC236}">
                <a16:creationId xmlns:a16="http://schemas.microsoft.com/office/drawing/2014/main" id="{C6368012-4AF6-5A4F-AFAD-AFAEFADE024F}"/>
              </a:ext>
            </a:extLst>
          </p:cNvPr>
          <p:cNvSpPr>
            <a:spLocks noGrp="1"/>
          </p:cNvSpPr>
          <p:nvPr>
            <p:ph type="body" sz="quarter" idx="13"/>
          </p:nvPr>
        </p:nvSpPr>
        <p:spPr>
          <a:xfrm>
            <a:off x="1727200" y="12807440"/>
            <a:ext cx="6210696" cy="276999"/>
          </a:xfrm>
        </p:spPr>
        <p:txBody>
          <a:bodyPr/>
          <a:lstStyle/>
          <a:p>
            <a:endParaRPr lang="en-GB"/>
          </a:p>
        </p:txBody>
      </p:sp>
      <p:sp>
        <p:nvSpPr>
          <p:cNvPr id="7" name="Title Placeholder 16">
            <a:extLst>
              <a:ext uri="{FF2B5EF4-FFF2-40B4-BE49-F238E27FC236}">
                <a16:creationId xmlns:a16="http://schemas.microsoft.com/office/drawing/2014/main" id="{0D9CFE66-BA12-314C-9BB6-B622ECDEB83F}"/>
              </a:ext>
            </a:extLst>
          </p:cNvPr>
          <p:cNvSpPr txBox="1">
            <a:spLocks/>
          </p:cNvSpPr>
          <p:nvPr/>
        </p:nvSpPr>
        <p:spPr>
          <a:xfrm>
            <a:off x="1708394" y="1465896"/>
            <a:ext cx="13440166" cy="1314450"/>
          </a:xfrm>
          <a:prstGeom prst="rect">
            <a:avLst/>
          </a:prstGeom>
        </p:spPr>
        <p:txBody>
          <a:bodyPr wrap="square" lIns="0" anchor="ctr" anchorCtr="0">
            <a:noAutofit/>
          </a:bodyPr>
          <a:lstStyle>
            <a:lvl1pPr algn="l" defTabSz="457200" rtl="0" eaLnBrk="1" latinLnBrk="0" hangingPunct="1">
              <a:lnSpc>
                <a:spcPct val="80000"/>
              </a:lnSpc>
              <a:spcBef>
                <a:spcPct val="0"/>
              </a:spcBef>
              <a:buNone/>
              <a:defRPr kumimoji="0" lang="en-US" sz="2800" b="0" i="0" u="none" strike="noStrike" kern="1200" cap="none" spc="-25" normalizeH="0" baseline="0" dirty="0" smtClean="0">
                <a:ln>
                  <a:noFill/>
                </a:ln>
                <a:solidFill>
                  <a:schemeClr val="tx1"/>
                </a:solidFill>
                <a:effectLst/>
                <a:uFillTx/>
                <a:latin typeface="Arial" charset="0"/>
                <a:ea typeface="Arial" charset="0"/>
                <a:cs typeface="Arial" charset="0"/>
                <a:sym typeface="Arial"/>
              </a:defRPr>
            </a:lvl1pPr>
          </a:lstStyle>
          <a:p>
            <a:pPr lvl="0" defTabSz="914400">
              <a:lnSpc>
                <a:spcPct val="100000"/>
              </a:lnSpc>
              <a:defRPr/>
            </a:pPr>
            <a:r>
              <a:rPr lang="en-US" sz="5400" dirty="0">
                <a:solidFill>
                  <a:srgbClr val="FFFFFF"/>
                </a:solidFill>
              </a:rPr>
              <a:t>How do we avoid the XY problem?</a:t>
            </a:r>
            <a:endParaRPr kumimoji="0" lang="en-GB" sz="5400" b="0" i="0" u="none" strike="noStrike" kern="1200" cap="none" spc="-50" normalizeH="0" baseline="0" dirty="0">
              <a:ln>
                <a:noFill/>
              </a:ln>
              <a:solidFill>
                <a:srgbClr val="FFFFFF"/>
              </a:solidFill>
              <a:effectLst/>
              <a:uLnTx/>
              <a:uFillTx/>
              <a:latin typeface="Arial" charset="0"/>
              <a:cs typeface="Arial" charset="0"/>
              <a:sym typeface="Arial"/>
            </a:endParaRPr>
          </a:p>
        </p:txBody>
      </p:sp>
      <p:cxnSp>
        <p:nvCxnSpPr>
          <p:cNvPr id="23" name="Straight Connector 22">
            <a:extLst>
              <a:ext uri="{FF2B5EF4-FFF2-40B4-BE49-F238E27FC236}">
                <a16:creationId xmlns:a16="http://schemas.microsoft.com/office/drawing/2014/main" id="{01316CA1-1C3F-1045-8D4F-04AE6FE59AC2}"/>
              </a:ext>
            </a:extLst>
          </p:cNvPr>
          <p:cNvCxnSpPr>
            <a:cxnSpLocks/>
          </p:cNvCxnSpPr>
          <p:nvPr/>
        </p:nvCxnSpPr>
        <p:spPr>
          <a:xfrm flipV="1">
            <a:off x="1262134" y="1426475"/>
            <a:ext cx="0" cy="1314450"/>
          </a:xfrm>
          <a:prstGeom prst="line">
            <a:avLst/>
          </a:prstGeom>
          <a:noFill/>
          <a:ln w="57150" cap="flat" cmpd="sng" algn="ctr">
            <a:solidFill>
              <a:schemeClr val="accent1"/>
            </a:solidFill>
            <a:prstDash val="solid"/>
            <a:miter lim="800000"/>
          </a:ln>
          <a:effectLst/>
        </p:spPr>
      </p:cxnSp>
      <p:graphicFrame>
        <p:nvGraphicFramePr>
          <p:cNvPr id="28" name="Table 27">
            <a:extLst>
              <a:ext uri="{FF2B5EF4-FFF2-40B4-BE49-F238E27FC236}">
                <a16:creationId xmlns:a16="http://schemas.microsoft.com/office/drawing/2014/main" id="{6DB3F0B3-DD1F-0F4D-A010-B17577392F8C}"/>
              </a:ext>
            </a:extLst>
          </p:cNvPr>
          <p:cNvGraphicFramePr>
            <a:graphicFrameLocks noGrp="1"/>
          </p:cNvGraphicFramePr>
          <p:nvPr>
            <p:extLst>
              <p:ext uri="{D42A27DB-BD31-4B8C-83A1-F6EECF244321}">
                <p14:modId xmlns:p14="http://schemas.microsoft.com/office/powerpoint/2010/main" val="1923657389"/>
              </p:ext>
            </p:extLst>
          </p:nvPr>
        </p:nvGraphicFramePr>
        <p:xfrm>
          <a:off x="1666593" y="6785851"/>
          <a:ext cx="22047484" cy="5730240"/>
        </p:xfrm>
        <a:graphic>
          <a:graphicData uri="http://schemas.openxmlformats.org/drawingml/2006/table">
            <a:tbl>
              <a:tblPr firstRow="1" bandRow="1">
                <a:tableStyleId>{5C22544A-7EE6-4342-B048-85BDC9FD1C3A}</a:tableStyleId>
              </a:tblPr>
              <a:tblGrid>
                <a:gridCol w="5511871">
                  <a:extLst>
                    <a:ext uri="{9D8B030D-6E8A-4147-A177-3AD203B41FA5}">
                      <a16:colId xmlns:a16="http://schemas.microsoft.com/office/drawing/2014/main" val="1454547515"/>
                    </a:ext>
                  </a:extLst>
                </a:gridCol>
                <a:gridCol w="5511871">
                  <a:extLst>
                    <a:ext uri="{9D8B030D-6E8A-4147-A177-3AD203B41FA5}">
                      <a16:colId xmlns:a16="http://schemas.microsoft.com/office/drawing/2014/main" val="471203380"/>
                    </a:ext>
                  </a:extLst>
                </a:gridCol>
                <a:gridCol w="5511871">
                  <a:extLst>
                    <a:ext uri="{9D8B030D-6E8A-4147-A177-3AD203B41FA5}">
                      <a16:colId xmlns:a16="http://schemas.microsoft.com/office/drawing/2014/main" val="75065951"/>
                    </a:ext>
                  </a:extLst>
                </a:gridCol>
                <a:gridCol w="5511871">
                  <a:extLst>
                    <a:ext uri="{9D8B030D-6E8A-4147-A177-3AD203B41FA5}">
                      <a16:colId xmlns:a16="http://schemas.microsoft.com/office/drawing/2014/main" val="1615385475"/>
                    </a:ext>
                  </a:extLst>
                </a:gridCol>
              </a:tblGrid>
              <a:tr h="0">
                <a:tc>
                  <a:txBody>
                    <a:bodyPr/>
                    <a:lstStyle/>
                    <a:p>
                      <a:r>
                        <a:rPr lang="en-US" sz="3200" dirty="0"/>
                        <a:t>Ask questions</a:t>
                      </a:r>
                    </a:p>
                  </a:txBody>
                  <a:tcPr marL="0" marR="936000" marT="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Approach the situation with an </a:t>
                      </a:r>
                      <a:br>
                        <a:rPr lang="en-US" sz="3200" dirty="0"/>
                      </a:br>
                      <a:r>
                        <a:rPr lang="en-US" sz="3200" dirty="0"/>
                        <a:t>open mind</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Approach with a middle ground in mind</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Understand your customer's predicament</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67712"/>
                  </a:ext>
                </a:extLst>
              </a:tr>
              <a:tr h="0">
                <a:tc>
                  <a:txBody>
                    <a:bodyPr/>
                    <a:lstStyle/>
                    <a:p>
                      <a:pPr marL="349200" indent="-349200">
                        <a:spcAft>
                          <a:spcPts val="1200"/>
                        </a:spcAft>
                        <a:buClr>
                          <a:schemeClr val="accent1"/>
                        </a:buClr>
                        <a:buFont typeface="Arial" panose="020B0604020202020204" pitchFamily="34" charset="0"/>
                        <a:buChar char="•"/>
                      </a:pPr>
                      <a:r>
                        <a:rPr lang="en-US" sz="2400" b="0" dirty="0"/>
                        <a:t>What is the question they are trying to answer?</a:t>
                      </a:r>
                    </a:p>
                    <a:p>
                      <a:pPr marL="349200" indent="-349200">
                        <a:spcAft>
                          <a:spcPts val="1200"/>
                        </a:spcAft>
                        <a:buClr>
                          <a:schemeClr val="accent1"/>
                        </a:buClr>
                        <a:buFont typeface="Arial" panose="020B0604020202020204" pitchFamily="34" charset="0"/>
                        <a:buChar char="•"/>
                      </a:pPr>
                      <a:r>
                        <a:rPr lang="en-US" sz="2400" b="0" dirty="0"/>
                        <a:t>What are their use cases?</a:t>
                      </a:r>
                    </a:p>
                    <a:p>
                      <a:pPr marL="349200" indent="-349200">
                        <a:spcAft>
                          <a:spcPts val="1200"/>
                        </a:spcAft>
                        <a:buClr>
                          <a:schemeClr val="accent1"/>
                        </a:buClr>
                        <a:buFont typeface="Arial" panose="020B0604020202020204" pitchFamily="34" charset="0"/>
                        <a:buChar char="•"/>
                      </a:pPr>
                      <a:r>
                        <a:rPr lang="en-US" sz="2400" b="0" dirty="0"/>
                        <a:t>Do they have performance requirements? If so, what are they?</a:t>
                      </a:r>
                    </a:p>
                    <a:p>
                      <a:pPr marL="349200" indent="-349200">
                        <a:spcAft>
                          <a:spcPts val="1200"/>
                        </a:spcAft>
                        <a:buClr>
                          <a:schemeClr val="accent1"/>
                        </a:buClr>
                        <a:buFont typeface="Arial" panose="020B0604020202020204" pitchFamily="34" charset="0"/>
                        <a:buChar char="•"/>
                      </a:pPr>
                      <a:r>
                        <a:rPr lang="en-US" sz="2400" b="0" dirty="0"/>
                        <a:t>Why did they choose this particular solution?</a:t>
                      </a:r>
                    </a:p>
                    <a:p>
                      <a:pPr marL="349200" indent="-349200">
                        <a:spcAft>
                          <a:spcPts val="1200"/>
                        </a:spcAft>
                        <a:buClr>
                          <a:schemeClr val="accent1"/>
                        </a:buClr>
                        <a:buFont typeface="Arial" panose="020B0604020202020204" pitchFamily="34" charset="0"/>
                        <a:buChar char="•"/>
                      </a:pPr>
                      <a:r>
                        <a:rPr lang="en-US" sz="2400" b="0" dirty="0"/>
                        <a:t>Why do they think this will solve their problem?</a:t>
                      </a:r>
                      <a:endParaRPr lang="en-US" sz="3200" b="0" dirty="0"/>
                    </a:p>
                  </a:txBody>
                  <a:tcPr marL="0" marR="936000" marT="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1200"/>
                        </a:spcAft>
                        <a:buClr>
                          <a:schemeClr val="accent1"/>
                        </a:buClr>
                        <a:buFont typeface="Arial" panose="020B0604020202020204" pitchFamily="34" charset="0"/>
                        <a:buNone/>
                      </a:pPr>
                      <a:endParaRPr lang="en-US" sz="3200" b="0" dirty="0"/>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9200" indent="-349200">
                        <a:spcAft>
                          <a:spcPts val="1200"/>
                        </a:spcAft>
                        <a:buClr>
                          <a:schemeClr val="accent1"/>
                        </a:buClr>
                        <a:buFont typeface="Arial" panose="020B0604020202020204" pitchFamily="34" charset="0"/>
                        <a:buChar char="•"/>
                      </a:pPr>
                      <a:endParaRPr lang="en-US" sz="3200" b="0" dirty="0"/>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9200" indent="-349200">
                        <a:spcAft>
                          <a:spcPts val="1200"/>
                        </a:spcAft>
                        <a:buClr>
                          <a:schemeClr val="accent1"/>
                        </a:buClr>
                        <a:buFont typeface="Arial" panose="020B0604020202020204" pitchFamily="34" charset="0"/>
                        <a:buChar char="•"/>
                      </a:pPr>
                      <a:endParaRPr lang="en-US" sz="3200" b="0" dirty="0"/>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5230764"/>
                  </a:ext>
                </a:extLst>
              </a:tr>
            </a:tbl>
          </a:graphicData>
        </a:graphic>
      </p:graphicFrame>
      <p:grpSp>
        <p:nvGrpSpPr>
          <p:cNvPr id="6" name="Group 5">
            <a:extLst>
              <a:ext uri="{FF2B5EF4-FFF2-40B4-BE49-F238E27FC236}">
                <a16:creationId xmlns:a16="http://schemas.microsoft.com/office/drawing/2014/main" id="{D3186D8C-1DA6-9549-AC4A-0DFBA88744E5}"/>
              </a:ext>
            </a:extLst>
          </p:cNvPr>
          <p:cNvGrpSpPr/>
          <p:nvPr/>
        </p:nvGrpSpPr>
        <p:grpSpPr>
          <a:xfrm>
            <a:off x="1684722" y="4490265"/>
            <a:ext cx="18482211" cy="1922691"/>
            <a:chOff x="1684722" y="4490265"/>
            <a:chExt cx="18482211" cy="1922691"/>
          </a:xfrm>
        </p:grpSpPr>
        <p:grpSp>
          <p:nvGrpSpPr>
            <p:cNvPr id="5" name="Group 4">
              <a:extLst>
                <a:ext uri="{FF2B5EF4-FFF2-40B4-BE49-F238E27FC236}">
                  <a16:creationId xmlns:a16="http://schemas.microsoft.com/office/drawing/2014/main" id="{51EF7473-4D49-324B-870B-7683C290D2A8}"/>
                </a:ext>
              </a:extLst>
            </p:cNvPr>
            <p:cNvGrpSpPr/>
            <p:nvPr/>
          </p:nvGrpSpPr>
          <p:grpSpPr>
            <a:xfrm>
              <a:off x="1684722" y="4490265"/>
              <a:ext cx="18482211" cy="1922691"/>
              <a:chOff x="1684722" y="4490265"/>
              <a:chExt cx="18482211" cy="1922691"/>
            </a:xfrm>
          </p:grpSpPr>
          <p:sp>
            <p:nvSpPr>
              <p:cNvPr id="53" name="Rectangle 52">
                <a:extLst>
                  <a:ext uri="{FF2B5EF4-FFF2-40B4-BE49-F238E27FC236}">
                    <a16:creationId xmlns:a16="http://schemas.microsoft.com/office/drawing/2014/main" id="{D89B9527-B2B0-904A-97B8-1C9AE01F7494}"/>
                  </a:ext>
                </a:extLst>
              </p:cNvPr>
              <p:cNvSpPr/>
              <p:nvPr/>
            </p:nvSpPr>
            <p:spPr>
              <a:xfrm>
                <a:off x="1684722" y="4490265"/>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4" name="Rectangle 53">
                <a:extLst>
                  <a:ext uri="{FF2B5EF4-FFF2-40B4-BE49-F238E27FC236}">
                    <a16:creationId xmlns:a16="http://schemas.microsoft.com/office/drawing/2014/main" id="{CE3BA8C7-B253-A545-8FB0-B2FD4CA3B0DD}"/>
                  </a:ext>
                </a:extLst>
              </p:cNvPr>
              <p:cNvSpPr/>
              <p:nvPr/>
            </p:nvSpPr>
            <p:spPr>
              <a:xfrm>
                <a:off x="7253213" y="4490267"/>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5" name="Rectangle 54">
                <a:extLst>
                  <a:ext uri="{FF2B5EF4-FFF2-40B4-BE49-F238E27FC236}">
                    <a16:creationId xmlns:a16="http://schemas.microsoft.com/office/drawing/2014/main" id="{2606E929-1B4C-AD49-B9FF-4A1183377E2F}"/>
                  </a:ext>
                </a:extLst>
              </p:cNvPr>
              <p:cNvSpPr/>
              <p:nvPr/>
            </p:nvSpPr>
            <p:spPr>
              <a:xfrm>
                <a:off x="12690335" y="4490267"/>
                <a:ext cx="1921618" cy="1922687"/>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13" name="Rectangle 12">
                <a:extLst>
                  <a:ext uri="{FF2B5EF4-FFF2-40B4-BE49-F238E27FC236}">
                    <a16:creationId xmlns:a16="http://schemas.microsoft.com/office/drawing/2014/main" id="{7E3640C4-8E51-EF40-B5F9-FBF765D0F04E}"/>
                  </a:ext>
                </a:extLst>
              </p:cNvPr>
              <p:cNvSpPr/>
              <p:nvPr/>
            </p:nvSpPr>
            <p:spPr>
              <a:xfrm>
                <a:off x="18245315" y="4490267"/>
                <a:ext cx="1921618" cy="1922687"/>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grpSp>
        <p:sp>
          <p:nvSpPr>
            <p:cNvPr id="15" name="Shape">
              <a:extLst>
                <a:ext uri="{FF2B5EF4-FFF2-40B4-BE49-F238E27FC236}">
                  <a16:creationId xmlns:a16="http://schemas.microsoft.com/office/drawing/2014/main" id="{716F8AD7-3BF4-C94C-8C3A-73F347710528}"/>
                </a:ext>
              </a:extLst>
            </p:cNvPr>
            <p:cNvSpPr/>
            <p:nvPr/>
          </p:nvSpPr>
          <p:spPr>
            <a:xfrm>
              <a:off x="2103120" y="5002704"/>
              <a:ext cx="1213231" cy="892919"/>
            </a:xfrm>
            <a:custGeom>
              <a:avLst/>
              <a:gdLst/>
              <a:ahLst/>
              <a:cxnLst>
                <a:cxn ang="0">
                  <a:pos x="wd2" y="hd2"/>
                </a:cxn>
                <a:cxn ang="5400000">
                  <a:pos x="wd2" y="hd2"/>
                </a:cxn>
                <a:cxn ang="10800000">
                  <a:pos x="wd2" y="hd2"/>
                </a:cxn>
                <a:cxn ang="16200000">
                  <a:pos x="wd2" y="hd2"/>
                </a:cxn>
              </a:cxnLst>
              <a:rect l="0" t="0" r="r" b="b"/>
              <a:pathLst>
                <a:path w="21600" h="21600" extrusionOk="0">
                  <a:moveTo>
                    <a:pt x="11706" y="3486"/>
                  </a:moveTo>
                  <a:lnTo>
                    <a:pt x="11706" y="0"/>
                  </a:lnTo>
                  <a:lnTo>
                    <a:pt x="0" y="0"/>
                  </a:lnTo>
                  <a:lnTo>
                    <a:pt x="0" y="14916"/>
                  </a:lnTo>
                  <a:lnTo>
                    <a:pt x="2931" y="14916"/>
                  </a:lnTo>
                  <a:lnTo>
                    <a:pt x="2931" y="18114"/>
                  </a:lnTo>
                  <a:lnTo>
                    <a:pt x="5265" y="14916"/>
                  </a:lnTo>
                  <a:lnTo>
                    <a:pt x="9894" y="14916"/>
                  </a:lnTo>
                  <a:lnTo>
                    <a:pt x="9894" y="18402"/>
                  </a:lnTo>
                  <a:lnTo>
                    <a:pt x="16335" y="18402"/>
                  </a:lnTo>
                  <a:lnTo>
                    <a:pt x="18669" y="21600"/>
                  </a:lnTo>
                  <a:lnTo>
                    <a:pt x="18669" y="18402"/>
                  </a:lnTo>
                  <a:lnTo>
                    <a:pt x="21600" y="18402"/>
                  </a:lnTo>
                  <a:lnTo>
                    <a:pt x="21600" y="3486"/>
                  </a:lnTo>
                  <a:lnTo>
                    <a:pt x="11706" y="3486"/>
                  </a:lnTo>
                  <a:close/>
                  <a:moveTo>
                    <a:pt x="4976" y="13946"/>
                  </a:moveTo>
                  <a:lnTo>
                    <a:pt x="3645" y="15728"/>
                  </a:lnTo>
                  <a:lnTo>
                    <a:pt x="3645" y="13946"/>
                  </a:lnTo>
                  <a:lnTo>
                    <a:pt x="714" y="13946"/>
                  </a:lnTo>
                  <a:lnTo>
                    <a:pt x="714" y="996"/>
                  </a:lnTo>
                  <a:lnTo>
                    <a:pt x="10993" y="996"/>
                  </a:lnTo>
                  <a:lnTo>
                    <a:pt x="10993" y="3486"/>
                  </a:lnTo>
                  <a:lnTo>
                    <a:pt x="9894" y="3486"/>
                  </a:lnTo>
                  <a:lnTo>
                    <a:pt x="9894" y="13946"/>
                  </a:lnTo>
                  <a:lnTo>
                    <a:pt x="4976" y="13946"/>
                  </a:lnTo>
                  <a:close/>
                  <a:moveTo>
                    <a:pt x="10607" y="4456"/>
                  </a:moveTo>
                  <a:lnTo>
                    <a:pt x="20886" y="4456"/>
                  </a:lnTo>
                  <a:lnTo>
                    <a:pt x="20886" y="17432"/>
                  </a:lnTo>
                  <a:lnTo>
                    <a:pt x="17955" y="17432"/>
                  </a:lnTo>
                  <a:lnTo>
                    <a:pt x="17955" y="19215"/>
                  </a:lnTo>
                  <a:lnTo>
                    <a:pt x="16624" y="17432"/>
                  </a:lnTo>
                  <a:lnTo>
                    <a:pt x="10607" y="17432"/>
                  </a:lnTo>
                  <a:lnTo>
                    <a:pt x="10607" y="4456"/>
                  </a:lnTo>
                  <a:close/>
                  <a:moveTo>
                    <a:pt x="9161" y="3958"/>
                  </a:moveTo>
                  <a:lnTo>
                    <a:pt x="2565" y="3958"/>
                  </a:lnTo>
                  <a:lnTo>
                    <a:pt x="2565" y="2988"/>
                  </a:lnTo>
                  <a:lnTo>
                    <a:pt x="9161" y="2988"/>
                  </a:lnTo>
                  <a:lnTo>
                    <a:pt x="9161" y="3958"/>
                  </a:lnTo>
                  <a:close/>
                  <a:moveTo>
                    <a:pt x="7329" y="4981"/>
                  </a:moveTo>
                  <a:lnTo>
                    <a:pt x="7329" y="5950"/>
                  </a:lnTo>
                  <a:lnTo>
                    <a:pt x="2565" y="5950"/>
                  </a:lnTo>
                  <a:lnTo>
                    <a:pt x="2565" y="4981"/>
                  </a:lnTo>
                  <a:lnTo>
                    <a:pt x="7329" y="4981"/>
                  </a:lnTo>
                  <a:close/>
                  <a:moveTo>
                    <a:pt x="9161" y="7943"/>
                  </a:moveTo>
                  <a:lnTo>
                    <a:pt x="2565" y="7943"/>
                  </a:lnTo>
                  <a:lnTo>
                    <a:pt x="2565" y="6973"/>
                  </a:lnTo>
                  <a:lnTo>
                    <a:pt x="9161" y="6973"/>
                  </a:lnTo>
                  <a:lnTo>
                    <a:pt x="9161" y="7943"/>
                  </a:lnTo>
                  <a:close/>
                  <a:moveTo>
                    <a:pt x="7329" y="8965"/>
                  </a:moveTo>
                  <a:lnTo>
                    <a:pt x="7329" y="9935"/>
                  </a:lnTo>
                  <a:lnTo>
                    <a:pt x="2565" y="9935"/>
                  </a:lnTo>
                  <a:lnTo>
                    <a:pt x="2565" y="8965"/>
                  </a:lnTo>
                  <a:lnTo>
                    <a:pt x="7329" y="8965"/>
                  </a:lnTo>
                  <a:close/>
                  <a:moveTo>
                    <a:pt x="2565" y="10957"/>
                  </a:moveTo>
                  <a:lnTo>
                    <a:pt x="9161" y="10957"/>
                  </a:lnTo>
                  <a:lnTo>
                    <a:pt x="9161" y="11927"/>
                  </a:lnTo>
                  <a:lnTo>
                    <a:pt x="2565" y="11927"/>
                  </a:lnTo>
                  <a:lnTo>
                    <a:pt x="2565" y="10957"/>
                  </a:lnTo>
                  <a:close/>
                  <a:moveTo>
                    <a:pt x="19035" y="7445"/>
                  </a:moveTo>
                  <a:lnTo>
                    <a:pt x="12439" y="7445"/>
                  </a:lnTo>
                  <a:lnTo>
                    <a:pt x="12439" y="6475"/>
                  </a:lnTo>
                  <a:lnTo>
                    <a:pt x="19035" y="6475"/>
                  </a:lnTo>
                  <a:lnTo>
                    <a:pt x="19035" y="7445"/>
                  </a:lnTo>
                  <a:close/>
                  <a:moveTo>
                    <a:pt x="17203" y="9437"/>
                  </a:moveTo>
                  <a:lnTo>
                    <a:pt x="12439" y="9437"/>
                  </a:lnTo>
                  <a:lnTo>
                    <a:pt x="12439" y="8467"/>
                  </a:lnTo>
                  <a:lnTo>
                    <a:pt x="17203" y="8467"/>
                  </a:lnTo>
                  <a:lnTo>
                    <a:pt x="17203" y="9437"/>
                  </a:lnTo>
                  <a:close/>
                  <a:moveTo>
                    <a:pt x="19035" y="11429"/>
                  </a:moveTo>
                  <a:lnTo>
                    <a:pt x="12439" y="11429"/>
                  </a:lnTo>
                  <a:lnTo>
                    <a:pt x="12439" y="10459"/>
                  </a:lnTo>
                  <a:lnTo>
                    <a:pt x="19035" y="10459"/>
                  </a:lnTo>
                  <a:lnTo>
                    <a:pt x="19035" y="11429"/>
                  </a:lnTo>
                  <a:close/>
                  <a:moveTo>
                    <a:pt x="17203" y="13421"/>
                  </a:moveTo>
                  <a:lnTo>
                    <a:pt x="12439" y="13421"/>
                  </a:lnTo>
                  <a:lnTo>
                    <a:pt x="12439" y="12451"/>
                  </a:lnTo>
                  <a:lnTo>
                    <a:pt x="17203" y="12451"/>
                  </a:lnTo>
                  <a:lnTo>
                    <a:pt x="17203" y="13421"/>
                  </a:lnTo>
                  <a:close/>
                  <a:moveTo>
                    <a:pt x="19035" y="15414"/>
                  </a:moveTo>
                  <a:lnTo>
                    <a:pt x="12439" y="15414"/>
                  </a:lnTo>
                  <a:lnTo>
                    <a:pt x="12439" y="14444"/>
                  </a:lnTo>
                  <a:lnTo>
                    <a:pt x="19035" y="14444"/>
                  </a:lnTo>
                  <a:lnTo>
                    <a:pt x="19035" y="15414"/>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dirty="0"/>
            </a:p>
          </p:txBody>
        </p:sp>
        <p:sp>
          <p:nvSpPr>
            <p:cNvPr id="16" name="Shape">
              <a:extLst>
                <a:ext uri="{FF2B5EF4-FFF2-40B4-BE49-F238E27FC236}">
                  <a16:creationId xmlns:a16="http://schemas.microsoft.com/office/drawing/2014/main" id="{55284F04-A508-D748-B700-1C5093C691B4}"/>
                </a:ext>
              </a:extLst>
            </p:cNvPr>
            <p:cNvSpPr/>
            <p:nvPr/>
          </p:nvSpPr>
          <p:spPr>
            <a:xfrm>
              <a:off x="7561989" y="4895908"/>
              <a:ext cx="1304065" cy="1098492"/>
            </a:xfrm>
            <a:custGeom>
              <a:avLst/>
              <a:gdLst/>
              <a:ahLst/>
              <a:cxnLst>
                <a:cxn ang="0">
                  <a:pos x="wd2" y="hd2"/>
                </a:cxn>
                <a:cxn ang="5400000">
                  <a:pos x="wd2" y="hd2"/>
                </a:cxn>
                <a:cxn ang="10800000">
                  <a:pos x="wd2" y="hd2"/>
                </a:cxn>
                <a:cxn ang="16200000">
                  <a:pos x="wd2" y="hd2"/>
                </a:cxn>
              </a:cxnLst>
              <a:rect l="0" t="0" r="r" b="b"/>
              <a:pathLst>
                <a:path w="21600" h="21600" extrusionOk="0">
                  <a:moveTo>
                    <a:pt x="13664" y="18593"/>
                  </a:moveTo>
                  <a:cubicBezTo>
                    <a:pt x="13933" y="18764"/>
                    <a:pt x="14220" y="18871"/>
                    <a:pt x="14544" y="18871"/>
                  </a:cubicBezTo>
                  <a:cubicBezTo>
                    <a:pt x="15405" y="18871"/>
                    <a:pt x="16124" y="18103"/>
                    <a:pt x="16267" y="17101"/>
                  </a:cubicBezTo>
                  <a:cubicBezTo>
                    <a:pt x="17596" y="16781"/>
                    <a:pt x="18566" y="15374"/>
                    <a:pt x="18566" y="13732"/>
                  </a:cubicBezTo>
                  <a:cubicBezTo>
                    <a:pt x="18566" y="12922"/>
                    <a:pt x="18314" y="12111"/>
                    <a:pt x="17865" y="11493"/>
                  </a:cubicBezTo>
                  <a:cubicBezTo>
                    <a:pt x="18135" y="11088"/>
                    <a:pt x="18278" y="10555"/>
                    <a:pt x="18278" y="10022"/>
                  </a:cubicBezTo>
                  <a:cubicBezTo>
                    <a:pt x="18278" y="8956"/>
                    <a:pt x="17686" y="8039"/>
                    <a:pt x="16842" y="7719"/>
                  </a:cubicBezTo>
                  <a:cubicBezTo>
                    <a:pt x="16716" y="6653"/>
                    <a:pt x="15890" y="5842"/>
                    <a:pt x="14957" y="5928"/>
                  </a:cubicBezTo>
                  <a:cubicBezTo>
                    <a:pt x="14615" y="5096"/>
                    <a:pt x="13915" y="4563"/>
                    <a:pt x="13107" y="4563"/>
                  </a:cubicBezTo>
                  <a:cubicBezTo>
                    <a:pt x="12892" y="4563"/>
                    <a:pt x="12658" y="4606"/>
                    <a:pt x="12443" y="4712"/>
                  </a:cubicBezTo>
                  <a:cubicBezTo>
                    <a:pt x="12012" y="3987"/>
                    <a:pt x="11312" y="3561"/>
                    <a:pt x="10558" y="3561"/>
                  </a:cubicBezTo>
                  <a:cubicBezTo>
                    <a:pt x="10073" y="3561"/>
                    <a:pt x="9624" y="3731"/>
                    <a:pt x="9229" y="4051"/>
                  </a:cubicBezTo>
                  <a:cubicBezTo>
                    <a:pt x="8888" y="3731"/>
                    <a:pt x="8457" y="3561"/>
                    <a:pt x="8008" y="3561"/>
                  </a:cubicBezTo>
                  <a:cubicBezTo>
                    <a:pt x="7290" y="3561"/>
                    <a:pt x="6643" y="3987"/>
                    <a:pt x="6284" y="4670"/>
                  </a:cubicBezTo>
                  <a:cubicBezTo>
                    <a:pt x="6105" y="4606"/>
                    <a:pt x="5907" y="4563"/>
                    <a:pt x="5728" y="4563"/>
                  </a:cubicBezTo>
                  <a:cubicBezTo>
                    <a:pt x="5099" y="4563"/>
                    <a:pt x="4525" y="4968"/>
                    <a:pt x="4219" y="5587"/>
                  </a:cubicBezTo>
                  <a:cubicBezTo>
                    <a:pt x="4148" y="5587"/>
                    <a:pt x="4094" y="5587"/>
                    <a:pt x="4022" y="5587"/>
                  </a:cubicBezTo>
                  <a:cubicBezTo>
                    <a:pt x="3214" y="5587"/>
                    <a:pt x="2550" y="6376"/>
                    <a:pt x="2550" y="7335"/>
                  </a:cubicBezTo>
                  <a:cubicBezTo>
                    <a:pt x="2550" y="7356"/>
                    <a:pt x="2550" y="7356"/>
                    <a:pt x="2550" y="7378"/>
                  </a:cubicBezTo>
                  <a:cubicBezTo>
                    <a:pt x="2011" y="7825"/>
                    <a:pt x="1688" y="8572"/>
                    <a:pt x="1688" y="9361"/>
                  </a:cubicBezTo>
                  <a:cubicBezTo>
                    <a:pt x="1688" y="10320"/>
                    <a:pt x="2173" y="11173"/>
                    <a:pt x="2909" y="11600"/>
                  </a:cubicBezTo>
                  <a:cubicBezTo>
                    <a:pt x="3106" y="12303"/>
                    <a:pt x="3663" y="12794"/>
                    <a:pt x="4309" y="12794"/>
                  </a:cubicBezTo>
                  <a:cubicBezTo>
                    <a:pt x="4525" y="12794"/>
                    <a:pt x="4758" y="12730"/>
                    <a:pt x="4956" y="12602"/>
                  </a:cubicBezTo>
                  <a:cubicBezTo>
                    <a:pt x="5746" y="13433"/>
                    <a:pt x="6895" y="13668"/>
                    <a:pt x="7846" y="13263"/>
                  </a:cubicBezTo>
                  <a:cubicBezTo>
                    <a:pt x="8098" y="13711"/>
                    <a:pt x="8421" y="14073"/>
                    <a:pt x="8816" y="14350"/>
                  </a:cubicBezTo>
                  <a:cubicBezTo>
                    <a:pt x="8888" y="15054"/>
                    <a:pt x="9211" y="15694"/>
                    <a:pt x="9714" y="16099"/>
                  </a:cubicBezTo>
                  <a:cubicBezTo>
                    <a:pt x="9786" y="16610"/>
                    <a:pt x="9983" y="17080"/>
                    <a:pt x="10234" y="17463"/>
                  </a:cubicBezTo>
                  <a:cubicBezTo>
                    <a:pt x="10306" y="19041"/>
                    <a:pt x="10935" y="20299"/>
                    <a:pt x="12120" y="21344"/>
                  </a:cubicBezTo>
                  <a:lnTo>
                    <a:pt x="12389" y="21600"/>
                  </a:lnTo>
                  <a:lnTo>
                    <a:pt x="13412" y="19809"/>
                  </a:lnTo>
                  <a:lnTo>
                    <a:pt x="13143" y="19596"/>
                  </a:lnTo>
                  <a:cubicBezTo>
                    <a:pt x="12964" y="19425"/>
                    <a:pt x="12712" y="19148"/>
                    <a:pt x="12515" y="18871"/>
                  </a:cubicBezTo>
                  <a:cubicBezTo>
                    <a:pt x="12515" y="18871"/>
                    <a:pt x="12533" y="18871"/>
                    <a:pt x="12551" y="18871"/>
                  </a:cubicBezTo>
                  <a:cubicBezTo>
                    <a:pt x="12928" y="18871"/>
                    <a:pt x="13323" y="18764"/>
                    <a:pt x="13664" y="18593"/>
                  </a:cubicBezTo>
                  <a:close/>
                  <a:moveTo>
                    <a:pt x="9462" y="14094"/>
                  </a:moveTo>
                  <a:lnTo>
                    <a:pt x="9462" y="13860"/>
                  </a:lnTo>
                  <a:lnTo>
                    <a:pt x="9283" y="13753"/>
                  </a:lnTo>
                  <a:cubicBezTo>
                    <a:pt x="8852" y="13497"/>
                    <a:pt x="8511" y="13071"/>
                    <a:pt x="8295" y="12580"/>
                  </a:cubicBezTo>
                  <a:lnTo>
                    <a:pt x="8134" y="12218"/>
                  </a:lnTo>
                  <a:lnTo>
                    <a:pt x="7846" y="12389"/>
                  </a:lnTo>
                  <a:cubicBezTo>
                    <a:pt x="7002" y="12900"/>
                    <a:pt x="5907" y="12666"/>
                    <a:pt x="5243" y="11834"/>
                  </a:cubicBezTo>
                  <a:lnTo>
                    <a:pt x="5027" y="11578"/>
                  </a:lnTo>
                  <a:lnTo>
                    <a:pt x="4794" y="11792"/>
                  </a:lnTo>
                  <a:cubicBezTo>
                    <a:pt x="4650" y="11919"/>
                    <a:pt x="4489" y="11983"/>
                    <a:pt x="4309" y="11983"/>
                  </a:cubicBezTo>
                  <a:cubicBezTo>
                    <a:pt x="3914" y="11983"/>
                    <a:pt x="3591" y="11664"/>
                    <a:pt x="3519" y="11216"/>
                  </a:cubicBezTo>
                  <a:lnTo>
                    <a:pt x="3483" y="11003"/>
                  </a:lnTo>
                  <a:lnTo>
                    <a:pt x="3304" y="10917"/>
                  </a:lnTo>
                  <a:cubicBezTo>
                    <a:pt x="2747" y="10683"/>
                    <a:pt x="2370" y="10043"/>
                    <a:pt x="2370" y="9361"/>
                  </a:cubicBezTo>
                  <a:cubicBezTo>
                    <a:pt x="2370" y="8764"/>
                    <a:pt x="2639" y="8231"/>
                    <a:pt x="3070" y="7932"/>
                  </a:cubicBezTo>
                  <a:lnTo>
                    <a:pt x="3286" y="7804"/>
                  </a:lnTo>
                  <a:lnTo>
                    <a:pt x="3232" y="7506"/>
                  </a:lnTo>
                  <a:cubicBezTo>
                    <a:pt x="3232" y="7463"/>
                    <a:pt x="3214" y="7399"/>
                    <a:pt x="3214" y="7335"/>
                  </a:cubicBezTo>
                  <a:cubicBezTo>
                    <a:pt x="3214" y="6802"/>
                    <a:pt x="3573" y="6376"/>
                    <a:pt x="4022" y="6376"/>
                  </a:cubicBezTo>
                  <a:cubicBezTo>
                    <a:pt x="4112" y="6376"/>
                    <a:pt x="4201" y="6397"/>
                    <a:pt x="4291" y="6439"/>
                  </a:cubicBezTo>
                  <a:lnTo>
                    <a:pt x="4597" y="6567"/>
                  </a:lnTo>
                  <a:lnTo>
                    <a:pt x="4704" y="6205"/>
                  </a:lnTo>
                  <a:cubicBezTo>
                    <a:pt x="4866" y="5693"/>
                    <a:pt x="5279" y="5373"/>
                    <a:pt x="5728" y="5373"/>
                  </a:cubicBezTo>
                  <a:cubicBezTo>
                    <a:pt x="5907" y="5373"/>
                    <a:pt x="6105" y="5416"/>
                    <a:pt x="6266" y="5544"/>
                  </a:cubicBezTo>
                  <a:lnTo>
                    <a:pt x="6590" y="5757"/>
                  </a:lnTo>
                  <a:lnTo>
                    <a:pt x="6733" y="5352"/>
                  </a:lnTo>
                  <a:cubicBezTo>
                    <a:pt x="6949" y="4734"/>
                    <a:pt x="7451" y="4350"/>
                    <a:pt x="8008" y="4350"/>
                  </a:cubicBezTo>
                  <a:cubicBezTo>
                    <a:pt x="8367" y="4350"/>
                    <a:pt x="8726" y="4520"/>
                    <a:pt x="8978" y="4840"/>
                  </a:cubicBezTo>
                  <a:lnTo>
                    <a:pt x="9211" y="5117"/>
                  </a:lnTo>
                  <a:lnTo>
                    <a:pt x="9444" y="4862"/>
                  </a:lnTo>
                  <a:cubicBezTo>
                    <a:pt x="9750" y="4542"/>
                    <a:pt x="10145" y="4350"/>
                    <a:pt x="10558" y="4350"/>
                  </a:cubicBezTo>
                  <a:cubicBezTo>
                    <a:pt x="11168" y="4350"/>
                    <a:pt x="11725" y="4755"/>
                    <a:pt x="12012" y="5395"/>
                  </a:cubicBezTo>
                  <a:lnTo>
                    <a:pt x="12174" y="5736"/>
                  </a:lnTo>
                  <a:lnTo>
                    <a:pt x="12479" y="5565"/>
                  </a:lnTo>
                  <a:cubicBezTo>
                    <a:pt x="12676" y="5437"/>
                    <a:pt x="12892" y="5373"/>
                    <a:pt x="13107" y="5373"/>
                  </a:cubicBezTo>
                  <a:cubicBezTo>
                    <a:pt x="13718" y="5373"/>
                    <a:pt x="14238" y="5821"/>
                    <a:pt x="14418" y="6503"/>
                  </a:cubicBezTo>
                  <a:lnTo>
                    <a:pt x="14508" y="6845"/>
                  </a:lnTo>
                  <a:lnTo>
                    <a:pt x="14831" y="6759"/>
                  </a:lnTo>
                  <a:cubicBezTo>
                    <a:pt x="14921" y="6738"/>
                    <a:pt x="15010" y="6717"/>
                    <a:pt x="15100" y="6717"/>
                  </a:cubicBezTo>
                  <a:cubicBezTo>
                    <a:pt x="15693" y="6717"/>
                    <a:pt x="16196" y="7292"/>
                    <a:pt x="16196" y="8039"/>
                  </a:cubicBezTo>
                  <a:lnTo>
                    <a:pt x="16178" y="8380"/>
                  </a:lnTo>
                  <a:lnTo>
                    <a:pt x="16465" y="8423"/>
                  </a:lnTo>
                  <a:cubicBezTo>
                    <a:pt x="17147" y="8572"/>
                    <a:pt x="17614" y="9233"/>
                    <a:pt x="17614" y="10022"/>
                  </a:cubicBezTo>
                  <a:cubicBezTo>
                    <a:pt x="17614" y="10469"/>
                    <a:pt x="17452" y="10917"/>
                    <a:pt x="17183" y="11216"/>
                  </a:cubicBezTo>
                  <a:lnTo>
                    <a:pt x="16914" y="11514"/>
                  </a:lnTo>
                  <a:lnTo>
                    <a:pt x="17183" y="11792"/>
                  </a:lnTo>
                  <a:cubicBezTo>
                    <a:pt x="17632" y="12303"/>
                    <a:pt x="17901" y="13007"/>
                    <a:pt x="17901" y="13732"/>
                  </a:cubicBezTo>
                  <a:cubicBezTo>
                    <a:pt x="17901" y="15097"/>
                    <a:pt x="17039" y="16205"/>
                    <a:pt x="15926" y="16355"/>
                  </a:cubicBezTo>
                  <a:lnTo>
                    <a:pt x="15621" y="16419"/>
                  </a:lnTo>
                  <a:lnTo>
                    <a:pt x="15621" y="16781"/>
                  </a:lnTo>
                  <a:cubicBezTo>
                    <a:pt x="15621" y="17485"/>
                    <a:pt x="15136" y="18060"/>
                    <a:pt x="14544" y="18060"/>
                  </a:cubicBezTo>
                  <a:cubicBezTo>
                    <a:pt x="14310" y="18060"/>
                    <a:pt x="14077" y="17975"/>
                    <a:pt x="13897" y="17826"/>
                  </a:cubicBezTo>
                  <a:lnTo>
                    <a:pt x="13736" y="17677"/>
                  </a:lnTo>
                  <a:lnTo>
                    <a:pt x="13538" y="17783"/>
                  </a:lnTo>
                  <a:cubicBezTo>
                    <a:pt x="13233" y="17975"/>
                    <a:pt x="12892" y="18060"/>
                    <a:pt x="12551" y="18060"/>
                  </a:cubicBezTo>
                  <a:cubicBezTo>
                    <a:pt x="11437" y="18060"/>
                    <a:pt x="10504" y="17080"/>
                    <a:pt x="10342" y="15800"/>
                  </a:cubicBezTo>
                  <a:lnTo>
                    <a:pt x="10324" y="15608"/>
                  </a:lnTo>
                  <a:lnTo>
                    <a:pt x="10181" y="15502"/>
                  </a:lnTo>
                  <a:cubicBezTo>
                    <a:pt x="9750" y="15224"/>
                    <a:pt x="9480" y="14670"/>
                    <a:pt x="9462" y="14094"/>
                  </a:cubicBezTo>
                  <a:close/>
                  <a:moveTo>
                    <a:pt x="12497" y="19979"/>
                  </a:moveTo>
                  <a:lnTo>
                    <a:pt x="12245" y="20449"/>
                  </a:lnTo>
                  <a:cubicBezTo>
                    <a:pt x="11635" y="19830"/>
                    <a:pt x="11240" y="19148"/>
                    <a:pt x="11042" y="18338"/>
                  </a:cubicBezTo>
                  <a:cubicBezTo>
                    <a:pt x="11222" y="18487"/>
                    <a:pt x="11401" y="18593"/>
                    <a:pt x="11599" y="18679"/>
                  </a:cubicBezTo>
                  <a:cubicBezTo>
                    <a:pt x="11797" y="19148"/>
                    <a:pt x="12192" y="19660"/>
                    <a:pt x="12497" y="19979"/>
                  </a:cubicBezTo>
                  <a:close/>
                  <a:moveTo>
                    <a:pt x="8852" y="8060"/>
                  </a:moveTo>
                  <a:lnTo>
                    <a:pt x="8439" y="7847"/>
                  </a:lnTo>
                  <a:cubicBezTo>
                    <a:pt x="8367" y="7804"/>
                    <a:pt x="8295" y="7783"/>
                    <a:pt x="8223" y="7762"/>
                  </a:cubicBezTo>
                  <a:cubicBezTo>
                    <a:pt x="7990" y="7698"/>
                    <a:pt x="7721" y="7740"/>
                    <a:pt x="7505" y="7868"/>
                  </a:cubicBezTo>
                  <a:cubicBezTo>
                    <a:pt x="7362" y="7953"/>
                    <a:pt x="7236" y="8081"/>
                    <a:pt x="7128" y="8252"/>
                  </a:cubicBezTo>
                  <a:lnTo>
                    <a:pt x="6859" y="8678"/>
                  </a:lnTo>
                  <a:lnTo>
                    <a:pt x="6590" y="8252"/>
                  </a:lnTo>
                  <a:cubicBezTo>
                    <a:pt x="6500" y="8081"/>
                    <a:pt x="6374" y="7953"/>
                    <a:pt x="6212" y="7868"/>
                  </a:cubicBezTo>
                  <a:cubicBezTo>
                    <a:pt x="5800" y="7612"/>
                    <a:pt x="5279" y="7719"/>
                    <a:pt x="4956" y="8103"/>
                  </a:cubicBezTo>
                  <a:cubicBezTo>
                    <a:pt x="4758" y="8359"/>
                    <a:pt x="4632" y="8678"/>
                    <a:pt x="4632" y="9020"/>
                  </a:cubicBezTo>
                  <a:lnTo>
                    <a:pt x="3968" y="9020"/>
                  </a:lnTo>
                  <a:cubicBezTo>
                    <a:pt x="3968" y="8465"/>
                    <a:pt x="4148" y="7932"/>
                    <a:pt x="4489" y="7548"/>
                  </a:cubicBezTo>
                  <a:cubicBezTo>
                    <a:pt x="5009" y="6909"/>
                    <a:pt x="5853" y="6759"/>
                    <a:pt x="6518" y="7164"/>
                  </a:cubicBezTo>
                  <a:cubicBezTo>
                    <a:pt x="6643" y="7228"/>
                    <a:pt x="6751" y="7314"/>
                    <a:pt x="6859" y="7420"/>
                  </a:cubicBezTo>
                  <a:cubicBezTo>
                    <a:pt x="6967" y="7314"/>
                    <a:pt x="7074" y="7228"/>
                    <a:pt x="7200" y="7164"/>
                  </a:cubicBezTo>
                  <a:cubicBezTo>
                    <a:pt x="7541" y="6951"/>
                    <a:pt x="7954" y="6887"/>
                    <a:pt x="8331" y="6973"/>
                  </a:cubicBezTo>
                  <a:cubicBezTo>
                    <a:pt x="8439" y="6653"/>
                    <a:pt x="8600" y="6354"/>
                    <a:pt x="8816" y="6120"/>
                  </a:cubicBezTo>
                  <a:cubicBezTo>
                    <a:pt x="9139" y="5778"/>
                    <a:pt x="9552" y="5587"/>
                    <a:pt x="9983" y="5587"/>
                  </a:cubicBezTo>
                  <a:cubicBezTo>
                    <a:pt x="10450" y="5587"/>
                    <a:pt x="10899" y="5800"/>
                    <a:pt x="11222" y="6184"/>
                  </a:cubicBezTo>
                  <a:lnTo>
                    <a:pt x="10755" y="6759"/>
                  </a:lnTo>
                  <a:cubicBezTo>
                    <a:pt x="10360" y="6290"/>
                    <a:pt x="9678" y="6269"/>
                    <a:pt x="9265" y="6717"/>
                  </a:cubicBezTo>
                  <a:cubicBezTo>
                    <a:pt x="9067" y="6930"/>
                    <a:pt x="8942" y="7207"/>
                    <a:pt x="8906" y="7527"/>
                  </a:cubicBezTo>
                  <a:lnTo>
                    <a:pt x="8852" y="8060"/>
                  </a:lnTo>
                  <a:close/>
                  <a:moveTo>
                    <a:pt x="9786" y="9446"/>
                  </a:moveTo>
                  <a:cubicBezTo>
                    <a:pt x="9588" y="9702"/>
                    <a:pt x="9462" y="10022"/>
                    <a:pt x="9462" y="10363"/>
                  </a:cubicBezTo>
                  <a:lnTo>
                    <a:pt x="8798" y="10363"/>
                  </a:lnTo>
                  <a:cubicBezTo>
                    <a:pt x="8798" y="9808"/>
                    <a:pt x="8978" y="9297"/>
                    <a:pt x="9319" y="8892"/>
                  </a:cubicBezTo>
                  <a:cubicBezTo>
                    <a:pt x="9732" y="8401"/>
                    <a:pt x="10324" y="8188"/>
                    <a:pt x="10899" y="8316"/>
                  </a:cubicBezTo>
                  <a:cubicBezTo>
                    <a:pt x="10989" y="7996"/>
                    <a:pt x="11150" y="7698"/>
                    <a:pt x="11366" y="7463"/>
                  </a:cubicBezTo>
                  <a:cubicBezTo>
                    <a:pt x="11689" y="7122"/>
                    <a:pt x="12120" y="6930"/>
                    <a:pt x="12551" y="6930"/>
                  </a:cubicBezTo>
                  <a:cubicBezTo>
                    <a:pt x="13017" y="6930"/>
                    <a:pt x="13448" y="7143"/>
                    <a:pt x="13790" y="7548"/>
                  </a:cubicBezTo>
                  <a:lnTo>
                    <a:pt x="13305" y="8103"/>
                  </a:lnTo>
                  <a:cubicBezTo>
                    <a:pt x="12928" y="7634"/>
                    <a:pt x="12227" y="7612"/>
                    <a:pt x="11814" y="8060"/>
                  </a:cubicBezTo>
                  <a:cubicBezTo>
                    <a:pt x="11617" y="8273"/>
                    <a:pt x="11491" y="8550"/>
                    <a:pt x="11473" y="8870"/>
                  </a:cubicBezTo>
                  <a:lnTo>
                    <a:pt x="11419" y="9403"/>
                  </a:lnTo>
                  <a:lnTo>
                    <a:pt x="10989" y="9190"/>
                  </a:lnTo>
                  <a:cubicBezTo>
                    <a:pt x="10935" y="9147"/>
                    <a:pt x="10863" y="9126"/>
                    <a:pt x="10791" y="9105"/>
                  </a:cubicBezTo>
                  <a:cubicBezTo>
                    <a:pt x="10432" y="9020"/>
                    <a:pt x="10055" y="9147"/>
                    <a:pt x="9786" y="9446"/>
                  </a:cubicBezTo>
                  <a:close/>
                  <a:moveTo>
                    <a:pt x="10324" y="13071"/>
                  </a:moveTo>
                  <a:lnTo>
                    <a:pt x="9660" y="13071"/>
                  </a:lnTo>
                  <a:cubicBezTo>
                    <a:pt x="9660" y="12516"/>
                    <a:pt x="9839" y="11983"/>
                    <a:pt x="10163" y="11600"/>
                  </a:cubicBezTo>
                  <a:cubicBezTo>
                    <a:pt x="10755" y="10896"/>
                    <a:pt x="11707" y="10789"/>
                    <a:pt x="12389" y="11322"/>
                  </a:cubicBezTo>
                  <a:cubicBezTo>
                    <a:pt x="12407" y="11301"/>
                    <a:pt x="12425" y="11280"/>
                    <a:pt x="12443" y="11258"/>
                  </a:cubicBezTo>
                  <a:cubicBezTo>
                    <a:pt x="12766" y="10853"/>
                    <a:pt x="13215" y="10640"/>
                    <a:pt x="13682" y="10640"/>
                  </a:cubicBezTo>
                  <a:cubicBezTo>
                    <a:pt x="14149" y="10640"/>
                    <a:pt x="14598" y="10853"/>
                    <a:pt x="14921" y="11258"/>
                  </a:cubicBezTo>
                  <a:cubicBezTo>
                    <a:pt x="15262" y="11642"/>
                    <a:pt x="15441" y="12175"/>
                    <a:pt x="15441" y="12730"/>
                  </a:cubicBezTo>
                  <a:lnTo>
                    <a:pt x="14759" y="12730"/>
                  </a:lnTo>
                  <a:cubicBezTo>
                    <a:pt x="14759" y="12389"/>
                    <a:pt x="14651" y="12069"/>
                    <a:pt x="14454" y="11813"/>
                  </a:cubicBezTo>
                  <a:cubicBezTo>
                    <a:pt x="14041" y="11322"/>
                    <a:pt x="13323" y="11322"/>
                    <a:pt x="12910" y="11813"/>
                  </a:cubicBezTo>
                  <a:cubicBezTo>
                    <a:pt x="12874" y="11855"/>
                    <a:pt x="12838" y="11919"/>
                    <a:pt x="12802" y="11962"/>
                  </a:cubicBezTo>
                  <a:cubicBezTo>
                    <a:pt x="12748" y="12026"/>
                    <a:pt x="12694" y="12090"/>
                    <a:pt x="12640" y="12154"/>
                  </a:cubicBezTo>
                  <a:lnTo>
                    <a:pt x="12407" y="12431"/>
                  </a:lnTo>
                  <a:lnTo>
                    <a:pt x="12174" y="12154"/>
                  </a:lnTo>
                  <a:cubicBezTo>
                    <a:pt x="11761" y="11664"/>
                    <a:pt x="11060" y="11664"/>
                    <a:pt x="10647" y="12154"/>
                  </a:cubicBezTo>
                  <a:cubicBezTo>
                    <a:pt x="10432" y="12389"/>
                    <a:pt x="10324" y="12730"/>
                    <a:pt x="10324" y="13071"/>
                  </a:cubicBezTo>
                  <a:close/>
                  <a:moveTo>
                    <a:pt x="16160" y="13647"/>
                  </a:moveTo>
                  <a:cubicBezTo>
                    <a:pt x="16357" y="13391"/>
                    <a:pt x="16465" y="13071"/>
                    <a:pt x="16465" y="12730"/>
                  </a:cubicBezTo>
                  <a:lnTo>
                    <a:pt x="17147" y="12730"/>
                  </a:lnTo>
                  <a:cubicBezTo>
                    <a:pt x="17147" y="13284"/>
                    <a:pt x="16968" y="13817"/>
                    <a:pt x="16626" y="14201"/>
                  </a:cubicBezTo>
                  <a:cubicBezTo>
                    <a:pt x="16303" y="14606"/>
                    <a:pt x="15854" y="14819"/>
                    <a:pt x="15388" y="14819"/>
                  </a:cubicBezTo>
                  <a:cubicBezTo>
                    <a:pt x="14921" y="14819"/>
                    <a:pt x="14472" y="14606"/>
                    <a:pt x="14149" y="14201"/>
                  </a:cubicBezTo>
                  <a:lnTo>
                    <a:pt x="14615" y="13647"/>
                  </a:lnTo>
                  <a:cubicBezTo>
                    <a:pt x="15028" y="14137"/>
                    <a:pt x="15747" y="14137"/>
                    <a:pt x="16160" y="13647"/>
                  </a:cubicBezTo>
                  <a:close/>
                  <a:moveTo>
                    <a:pt x="14741" y="15331"/>
                  </a:moveTo>
                  <a:lnTo>
                    <a:pt x="15208" y="15885"/>
                  </a:lnTo>
                  <a:cubicBezTo>
                    <a:pt x="14885" y="16291"/>
                    <a:pt x="14436" y="16504"/>
                    <a:pt x="13969" y="16504"/>
                  </a:cubicBezTo>
                  <a:cubicBezTo>
                    <a:pt x="13574" y="16504"/>
                    <a:pt x="13197" y="16355"/>
                    <a:pt x="12892" y="16077"/>
                  </a:cubicBezTo>
                  <a:cubicBezTo>
                    <a:pt x="12694" y="15885"/>
                    <a:pt x="12533" y="15672"/>
                    <a:pt x="12425" y="15416"/>
                  </a:cubicBezTo>
                  <a:cubicBezTo>
                    <a:pt x="12407" y="15416"/>
                    <a:pt x="12407" y="15416"/>
                    <a:pt x="12407" y="15416"/>
                  </a:cubicBezTo>
                  <a:cubicBezTo>
                    <a:pt x="11886" y="15608"/>
                    <a:pt x="11312" y="15438"/>
                    <a:pt x="10935" y="14969"/>
                  </a:cubicBezTo>
                  <a:cubicBezTo>
                    <a:pt x="10665" y="14649"/>
                    <a:pt x="10504" y="14201"/>
                    <a:pt x="10504" y="13732"/>
                  </a:cubicBezTo>
                  <a:lnTo>
                    <a:pt x="11168" y="13732"/>
                  </a:lnTo>
                  <a:cubicBezTo>
                    <a:pt x="11168" y="13988"/>
                    <a:pt x="11258" y="14244"/>
                    <a:pt x="11419" y="14414"/>
                  </a:cubicBezTo>
                  <a:cubicBezTo>
                    <a:pt x="11617" y="14670"/>
                    <a:pt x="11940" y="14755"/>
                    <a:pt x="12209" y="14649"/>
                  </a:cubicBezTo>
                  <a:cubicBezTo>
                    <a:pt x="12281" y="14627"/>
                    <a:pt x="12353" y="14585"/>
                    <a:pt x="12407" y="14542"/>
                  </a:cubicBezTo>
                  <a:lnTo>
                    <a:pt x="12802" y="14244"/>
                  </a:lnTo>
                  <a:lnTo>
                    <a:pt x="12928" y="14755"/>
                  </a:lnTo>
                  <a:cubicBezTo>
                    <a:pt x="12982" y="15033"/>
                    <a:pt x="13125" y="15267"/>
                    <a:pt x="13305" y="15438"/>
                  </a:cubicBezTo>
                  <a:cubicBezTo>
                    <a:pt x="13718" y="15822"/>
                    <a:pt x="14364" y="15779"/>
                    <a:pt x="14741" y="15331"/>
                  </a:cubicBezTo>
                  <a:close/>
                  <a:moveTo>
                    <a:pt x="13287" y="8806"/>
                  </a:moveTo>
                  <a:cubicBezTo>
                    <a:pt x="13807" y="9425"/>
                    <a:pt x="14705" y="9425"/>
                    <a:pt x="15226" y="8806"/>
                  </a:cubicBezTo>
                  <a:lnTo>
                    <a:pt x="15693" y="9382"/>
                  </a:lnTo>
                  <a:cubicBezTo>
                    <a:pt x="15316" y="9830"/>
                    <a:pt x="14795" y="10086"/>
                    <a:pt x="14256" y="10086"/>
                  </a:cubicBezTo>
                  <a:cubicBezTo>
                    <a:pt x="13700" y="10086"/>
                    <a:pt x="13197" y="9830"/>
                    <a:pt x="12802" y="9382"/>
                  </a:cubicBezTo>
                  <a:lnTo>
                    <a:pt x="13287" y="8806"/>
                  </a:lnTo>
                  <a:close/>
                  <a:moveTo>
                    <a:pt x="7380" y="9020"/>
                  </a:moveTo>
                  <a:lnTo>
                    <a:pt x="8044" y="9020"/>
                  </a:lnTo>
                  <a:cubicBezTo>
                    <a:pt x="8044" y="9574"/>
                    <a:pt x="7864" y="10107"/>
                    <a:pt x="7541" y="10491"/>
                  </a:cubicBezTo>
                  <a:cubicBezTo>
                    <a:pt x="7200" y="10896"/>
                    <a:pt x="6769" y="11109"/>
                    <a:pt x="6302" y="11109"/>
                  </a:cubicBezTo>
                  <a:cubicBezTo>
                    <a:pt x="5817" y="11109"/>
                    <a:pt x="5387" y="10896"/>
                    <a:pt x="5045" y="10491"/>
                  </a:cubicBezTo>
                  <a:lnTo>
                    <a:pt x="5530" y="9936"/>
                  </a:lnTo>
                  <a:cubicBezTo>
                    <a:pt x="5943" y="10406"/>
                    <a:pt x="6643" y="10406"/>
                    <a:pt x="7056" y="9936"/>
                  </a:cubicBezTo>
                  <a:cubicBezTo>
                    <a:pt x="7272" y="9681"/>
                    <a:pt x="7380" y="9361"/>
                    <a:pt x="7380" y="9020"/>
                  </a:cubicBezTo>
                  <a:close/>
                  <a:moveTo>
                    <a:pt x="9301" y="2346"/>
                  </a:moveTo>
                  <a:lnTo>
                    <a:pt x="9301" y="0"/>
                  </a:lnTo>
                  <a:lnTo>
                    <a:pt x="9965" y="0"/>
                  </a:lnTo>
                  <a:lnTo>
                    <a:pt x="9965" y="2346"/>
                  </a:lnTo>
                  <a:lnTo>
                    <a:pt x="9301" y="2346"/>
                  </a:lnTo>
                  <a:close/>
                  <a:moveTo>
                    <a:pt x="4130" y="1535"/>
                  </a:moveTo>
                  <a:lnTo>
                    <a:pt x="4740" y="1194"/>
                  </a:lnTo>
                  <a:lnTo>
                    <a:pt x="5584" y="3326"/>
                  </a:lnTo>
                  <a:lnTo>
                    <a:pt x="4974" y="3668"/>
                  </a:lnTo>
                  <a:lnTo>
                    <a:pt x="4130" y="1535"/>
                  </a:lnTo>
                  <a:close/>
                  <a:moveTo>
                    <a:pt x="431" y="4904"/>
                  </a:moveTo>
                  <a:lnTo>
                    <a:pt x="1957" y="6418"/>
                  </a:lnTo>
                  <a:lnTo>
                    <a:pt x="1526" y="7037"/>
                  </a:lnTo>
                  <a:lnTo>
                    <a:pt x="0" y="5501"/>
                  </a:lnTo>
                  <a:lnTo>
                    <a:pt x="431" y="4904"/>
                  </a:lnTo>
                  <a:close/>
                  <a:moveTo>
                    <a:pt x="13682" y="3326"/>
                  </a:moveTo>
                  <a:lnTo>
                    <a:pt x="14526" y="1194"/>
                  </a:lnTo>
                  <a:lnTo>
                    <a:pt x="15136" y="1535"/>
                  </a:lnTo>
                  <a:lnTo>
                    <a:pt x="14292" y="3668"/>
                  </a:lnTo>
                  <a:lnTo>
                    <a:pt x="13682" y="3326"/>
                  </a:lnTo>
                  <a:close/>
                  <a:moveTo>
                    <a:pt x="19266" y="5501"/>
                  </a:moveTo>
                  <a:lnTo>
                    <a:pt x="17740" y="7037"/>
                  </a:lnTo>
                  <a:lnTo>
                    <a:pt x="17309" y="6418"/>
                  </a:lnTo>
                  <a:lnTo>
                    <a:pt x="18835" y="4904"/>
                  </a:lnTo>
                  <a:lnTo>
                    <a:pt x="19266" y="5501"/>
                  </a:lnTo>
                  <a:close/>
                  <a:moveTo>
                    <a:pt x="21420" y="10427"/>
                  </a:moveTo>
                  <a:lnTo>
                    <a:pt x="21600" y="11194"/>
                  </a:lnTo>
                  <a:lnTo>
                    <a:pt x="19679" y="11813"/>
                  </a:lnTo>
                  <a:lnTo>
                    <a:pt x="19499" y="11024"/>
                  </a:lnTo>
                  <a:lnTo>
                    <a:pt x="21420" y="10427"/>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17" name="Shape">
              <a:extLst>
                <a:ext uri="{FF2B5EF4-FFF2-40B4-BE49-F238E27FC236}">
                  <a16:creationId xmlns:a16="http://schemas.microsoft.com/office/drawing/2014/main" id="{F33E1F1B-76B3-BC4B-AED0-5EA268E85EF4}"/>
                </a:ext>
              </a:extLst>
            </p:cNvPr>
            <p:cNvSpPr/>
            <p:nvPr/>
          </p:nvSpPr>
          <p:spPr>
            <a:xfrm>
              <a:off x="13070824" y="4933582"/>
              <a:ext cx="1160640" cy="1041122"/>
            </a:xfrm>
            <a:custGeom>
              <a:avLst/>
              <a:gdLst/>
              <a:ahLst/>
              <a:cxnLst>
                <a:cxn ang="0">
                  <a:pos x="wd2" y="hd2"/>
                </a:cxn>
                <a:cxn ang="5400000">
                  <a:pos x="wd2" y="hd2"/>
                </a:cxn>
                <a:cxn ang="10800000">
                  <a:pos x="wd2" y="hd2"/>
                </a:cxn>
                <a:cxn ang="16200000">
                  <a:pos x="wd2" y="hd2"/>
                </a:cxn>
              </a:cxnLst>
              <a:rect l="0" t="0" r="r" b="b"/>
              <a:pathLst>
                <a:path w="21600" h="21600" extrusionOk="0">
                  <a:moveTo>
                    <a:pt x="21600" y="11812"/>
                  </a:moveTo>
                  <a:lnTo>
                    <a:pt x="17280" y="6728"/>
                  </a:lnTo>
                  <a:lnTo>
                    <a:pt x="17280" y="9788"/>
                  </a:lnTo>
                  <a:lnTo>
                    <a:pt x="17018" y="9788"/>
                  </a:lnTo>
                  <a:cubicBezTo>
                    <a:pt x="15443" y="9788"/>
                    <a:pt x="13909" y="10305"/>
                    <a:pt x="12617" y="11272"/>
                  </a:cubicBezTo>
                  <a:lnTo>
                    <a:pt x="12617" y="4927"/>
                  </a:lnTo>
                  <a:lnTo>
                    <a:pt x="15403" y="4927"/>
                  </a:lnTo>
                  <a:lnTo>
                    <a:pt x="10800" y="0"/>
                  </a:lnTo>
                  <a:lnTo>
                    <a:pt x="6177" y="4927"/>
                  </a:lnTo>
                  <a:lnTo>
                    <a:pt x="8983" y="4927"/>
                  </a:lnTo>
                  <a:lnTo>
                    <a:pt x="8983" y="11272"/>
                  </a:lnTo>
                  <a:cubicBezTo>
                    <a:pt x="7711" y="10327"/>
                    <a:pt x="6197" y="9788"/>
                    <a:pt x="4562" y="9788"/>
                  </a:cubicBezTo>
                  <a:lnTo>
                    <a:pt x="4300" y="9788"/>
                  </a:lnTo>
                  <a:lnTo>
                    <a:pt x="4300" y="6728"/>
                  </a:lnTo>
                  <a:lnTo>
                    <a:pt x="0" y="11812"/>
                  </a:lnTo>
                  <a:lnTo>
                    <a:pt x="4300" y="16897"/>
                  </a:lnTo>
                  <a:lnTo>
                    <a:pt x="4300" y="13837"/>
                  </a:lnTo>
                  <a:lnTo>
                    <a:pt x="4562" y="13837"/>
                  </a:lnTo>
                  <a:cubicBezTo>
                    <a:pt x="7005" y="13837"/>
                    <a:pt x="8983" y="16042"/>
                    <a:pt x="8983" y="18742"/>
                  </a:cubicBezTo>
                  <a:lnTo>
                    <a:pt x="8983" y="21600"/>
                  </a:lnTo>
                  <a:lnTo>
                    <a:pt x="9730" y="21600"/>
                  </a:lnTo>
                  <a:lnTo>
                    <a:pt x="9730" y="18742"/>
                  </a:lnTo>
                  <a:cubicBezTo>
                    <a:pt x="9730" y="15570"/>
                    <a:pt x="7409" y="12982"/>
                    <a:pt x="4562" y="12982"/>
                  </a:cubicBezTo>
                  <a:lnTo>
                    <a:pt x="3553" y="12982"/>
                  </a:lnTo>
                  <a:lnTo>
                    <a:pt x="3553" y="14782"/>
                  </a:lnTo>
                  <a:lnTo>
                    <a:pt x="1030" y="11812"/>
                  </a:lnTo>
                  <a:lnTo>
                    <a:pt x="3553" y="8842"/>
                  </a:lnTo>
                  <a:lnTo>
                    <a:pt x="3553" y="10620"/>
                  </a:lnTo>
                  <a:lnTo>
                    <a:pt x="4562" y="10620"/>
                  </a:lnTo>
                  <a:cubicBezTo>
                    <a:pt x="8579" y="10620"/>
                    <a:pt x="11850" y="14265"/>
                    <a:pt x="11850" y="18742"/>
                  </a:cubicBezTo>
                  <a:lnTo>
                    <a:pt x="11850" y="21600"/>
                  </a:lnTo>
                  <a:lnTo>
                    <a:pt x="12617" y="21600"/>
                  </a:lnTo>
                  <a:lnTo>
                    <a:pt x="12617" y="18742"/>
                  </a:lnTo>
                  <a:cubicBezTo>
                    <a:pt x="12617" y="16042"/>
                    <a:pt x="14595" y="13837"/>
                    <a:pt x="17018" y="13837"/>
                  </a:cubicBezTo>
                  <a:lnTo>
                    <a:pt x="17280" y="13837"/>
                  </a:lnTo>
                  <a:lnTo>
                    <a:pt x="17280" y="16897"/>
                  </a:lnTo>
                  <a:lnTo>
                    <a:pt x="21600" y="11812"/>
                  </a:lnTo>
                  <a:close/>
                  <a:moveTo>
                    <a:pt x="9730" y="11880"/>
                  </a:moveTo>
                  <a:lnTo>
                    <a:pt x="9730" y="4095"/>
                  </a:lnTo>
                  <a:lnTo>
                    <a:pt x="8055" y="4095"/>
                  </a:lnTo>
                  <a:lnTo>
                    <a:pt x="10800" y="1170"/>
                  </a:lnTo>
                  <a:lnTo>
                    <a:pt x="13525" y="4095"/>
                  </a:lnTo>
                  <a:lnTo>
                    <a:pt x="11850" y="4095"/>
                  </a:lnTo>
                  <a:lnTo>
                    <a:pt x="11850" y="11902"/>
                  </a:lnTo>
                  <a:cubicBezTo>
                    <a:pt x="11466" y="12262"/>
                    <a:pt x="11123" y="12645"/>
                    <a:pt x="10800" y="13095"/>
                  </a:cubicBezTo>
                  <a:cubicBezTo>
                    <a:pt x="10477" y="12645"/>
                    <a:pt x="10114" y="12262"/>
                    <a:pt x="9730" y="11880"/>
                  </a:cubicBezTo>
                  <a:close/>
                  <a:moveTo>
                    <a:pt x="17018" y="12982"/>
                  </a:moveTo>
                  <a:cubicBezTo>
                    <a:pt x="14938" y="12982"/>
                    <a:pt x="13121" y="14377"/>
                    <a:pt x="12314" y="16380"/>
                  </a:cubicBezTo>
                  <a:cubicBezTo>
                    <a:pt x="12092" y="15457"/>
                    <a:pt x="11729" y="14580"/>
                    <a:pt x="11264" y="13792"/>
                  </a:cubicBezTo>
                  <a:cubicBezTo>
                    <a:pt x="12637" y="11812"/>
                    <a:pt x="14777" y="10620"/>
                    <a:pt x="17018" y="10620"/>
                  </a:cubicBezTo>
                  <a:lnTo>
                    <a:pt x="18047" y="10620"/>
                  </a:lnTo>
                  <a:lnTo>
                    <a:pt x="18047" y="8842"/>
                  </a:lnTo>
                  <a:lnTo>
                    <a:pt x="20550" y="11812"/>
                  </a:lnTo>
                  <a:lnTo>
                    <a:pt x="18047" y="14782"/>
                  </a:lnTo>
                  <a:lnTo>
                    <a:pt x="18047" y="12982"/>
                  </a:lnTo>
                  <a:lnTo>
                    <a:pt x="17018" y="12982"/>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18" name="Shape">
              <a:extLst>
                <a:ext uri="{FF2B5EF4-FFF2-40B4-BE49-F238E27FC236}">
                  <a16:creationId xmlns:a16="http://schemas.microsoft.com/office/drawing/2014/main" id="{C140B63C-F463-5D45-B0C0-DAA53C365144}"/>
                </a:ext>
              </a:extLst>
            </p:cNvPr>
            <p:cNvSpPr/>
            <p:nvPr/>
          </p:nvSpPr>
          <p:spPr>
            <a:xfrm>
              <a:off x="18663036" y="4862144"/>
              <a:ext cx="1085499" cy="1144109"/>
            </a:xfrm>
            <a:custGeom>
              <a:avLst/>
              <a:gdLst/>
              <a:ahLst/>
              <a:cxnLst>
                <a:cxn ang="0">
                  <a:pos x="wd2" y="hd2"/>
                </a:cxn>
                <a:cxn ang="5400000">
                  <a:pos x="wd2" y="hd2"/>
                </a:cxn>
                <a:cxn ang="10800000">
                  <a:pos x="wd2" y="hd2"/>
                </a:cxn>
                <a:cxn ang="16200000">
                  <a:pos x="wd2" y="hd2"/>
                </a:cxn>
              </a:cxnLst>
              <a:rect l="0" t="0" r="r" b="b"/>
              <a:pathLst>
                <a:path w="21600" h="21600" extrusionOk="0">
                  <a:moveTo>
                    <a:pt x="19318" y="21600"/>
                  </a:moveTo>
                  <a:lnTo>
                    <a:pt x="17260" y="21600"/>
                  </a:lnTo>
                  <a:lnTo>
                    <a:pt x="17260" y="15126"/>
                  </a:lnTo>
                  <a:lnTo>
                    <a:pt x="16709" y="15126"/>
                  </a:lnTo>
                  <a:lnTo>
                    <a:pt x="16709" y="21600"/>
                  </a:lnTo>
                  <a:lnTo>
                    <a:pt x="14651" y="21600"/>
                  </a:lnTo>
                  <a:lnTo>
                    <a:pt x="14651" y="9538"/>
                  </a:lnTo>
                  <a:cubicBezTo>
                    <a:pt x="12593" y="9210"/>
                    <a:pt x="11065" y="7515"/>
                    <a:pt x="11065" y="5530"/>
                  </a:cubicBezTo>
                  <a:lnTo>
                    <a:pt x="11065" y="3333"/>
                  </a:lnTo>
                  <a:lnTo>
                    <a:pt x="13143" y="3333"/>
                  </a:lnTo>
                  <a:lnTo>
                    <a:pt x="13143" y="5530"/>
                  </a:lnTo>
                  <a:cubicBezTo>
                    <a:pt x="13143" y="6705"/>
                    <a:pt x="14142" y="7630"/>
                    <a:pt x="15365" y="7630"/>
                  </a:cubicBezTo>
                  <a:lnTo>
                    <a:pt x="16974" y="7630"/>
                  </a:lnTo>
                  <a:cubicBezTo>
                    <a:pt x="19522" y="7630"/>
                    <a:pt x="21600" y="9596"/>
                    <a:pt x="21600" y="12004"/>
                  </a:cubicBezTo>
                  <a:lnTo>
                    <a:pt x="21600" y="14817"/>
                  </a:lnTo>
                  <a:lnTo>
                    <a:pt x="19522" y="14817"/>
                  </a:lnTo>
                  <a:lnTo>
                    <a:pt x="19522" y="12004"/>
                  </a:lnTo>
                  <a:cubicBezTo>
                    <a:pt x="19522" y="11677"/>
                    <a:pt x="19460" y="11349"/>
                    <a:pt x="19318" y="11060"/>
                  </a:cubicBezTo>
                  <a:lnTo>
                    <a:pt x="19318" y="21600"/>
                  </a:lnTo>
                  <a:close/>
                  <a:moveTo>
                    <a:pt x="18543" y="20868"/>
                  </a:moveTo>
                  <a:lnTo>
                    <a:pt x="18543" y="10097"/>
                  </a:lnTo>
                  <a:cubicBezTo>
                    <a:pt x="18543" y="9904"/>
                    <a:pt x="18666" y="9750"/>
                    <a:pt x="18829" y="9673"/>
                  </a:cubicBezTo>
                  <a:cubicBezTo>
                    <a:pt x="18992" y="9615"/>
                    <a:pt x="19195" y="9654"/>
                    <a:pt x="19318" y="9788"/>
                  </a:cubicBezTo>
                  <a:cubicBezTo>
                    <a:pt x="19949" y="10366"/>
                    <a:pt x="20296" y="11176"/>
                    <a:pt x="20296" y="12004"/>
                  </a:cubicBezTo>
                  <a:lnTo>
                    <a:pt x="20296" y="14105"/>
                  </a:lnTo>
                  <a:lnTo>
                    <a:pt x="20826" y="14105"/>
                  </a:lnTo>
                  <a:lnTo>
                    <a:pt x="20826" y="12004"/>
                  </a:lnTo>
                  <a:cubicBezTo>
                    <a:pt x="20826" y="10000"/>
                    <a:pt x="19114" y="8363"/>
                    <a:pt x="16974" y="8363"/>
                  </a:cubicBezTo>
                  <a:lnTo>
                    <a:pt x="15365" y="8363"/>
                  </a:lnTo>
                  <a:cubicBezTo>
                    <a:pt x="13714" y="8363"/>
                    <a:pt x="12369" y="7091"/>
                    <a:pt x="12369" y="5530"/>
                  </a:cubicBezTo>
                  <a:lnTo>
                    <a:pt x="12369" y="4066"/>
                  </a:lnTo>
                  <a:lnTo>
                    <a:pt x="11839" y="4066"/>
                  </a:lnTo>
                  <a:lnTo>
                    <a:pt x="11839" y="5530"/>
                  </a:lnTo>
                  <a:cubicBezTo>
                    <a:pt x="11839" y="7187"/>
                    <a:pt x="13143" y="8594"/>
                    <a:pt x="14855" y="8825"/>
                  </a:cubicBezTo>
                  <a:lnTo>
                    <a:pt x="15426" y="8921"/>
                  </a:lnTo>
                  <a:lnTo>
                    <a:pt x="15426" y="20868"/>
                  </a:lnTo>
                  <a:lnTo>
                    <a:pt x="15955" y="20868"/>
                  </a:lnTo>
                  <a:lnTo>
                    <a:pt x="15955" y="14413"/>
                  </a:lnTo>
                  <a:lnTo>
                    <a:pt x="18014" y="14413"/>
                  </a:lnTo>
                  <a:lnTo>
                    <a:pt x="18014" y="20868"/>
                  </a:lnTo>
                  <a:lnTo>
                    <a:pt x="18543" y="20868"/>
                  </a:lnTo>
                  <a:close/>
                  <a:moveTo>
                    <a:pt x="16974" y="7438"/>
                  </a:moveTo>
                  <a:cubicBezTo>
                    <a:pt x="16057" y="7438"/>
                    <a:pt x="15303" y="6705"/>
                    <a:pt x="15303" y="5838"/>
                  </a:cubicBezTo>
                  <a:cubicBezTo>
                    <a:pt x="15303" y="4952"/>
                    <a:pt x="16057" y="4258"/>
                    <a:pt x="16974" y="4258"/>
                  </a:cubicBezTo>
                  <a:cubicBezTo>
                    <a:pt x="17912" y="4258"/>
                    <a:pt x="18666" y="4952"/>
                    <a:pt x="18666" y="5838"/>
                  </a:cubicBezTo>
                  <a:cubicBezTo>
                    <a:pt x="18666" y="6705"/>
                    <a:pt x="17912" y="7438"/>
                    <a:pt x="16974" y="7438"/>
                  </a:cubicBezTo>
                  <a:close/>
                  <a:moveTo>
                    <a:pt x="16974" y="4971"/>
                  </a:moveTo>
                  <a:cubicBezTo>
                    <a:pt x="16485" y="4971"/>
                    <a:pt x="16057" y="5357"/>
                    <a:pt x="16057" y="5838"/>
                  </a:cubicBezTo>
                  <a:cubicBezTo>
                    <a:pt x="16057" y="6301"/>
                    <a:pt x="16485" y="6705"/>
                    <a:pt x="16974" y="6705"/>
                  </a:cubicBezTo>
                  <a:cubicBezTo>
                    <a:pt x="17484" y="6705"/>
                    <a:pt x="17891" y="6301"/>
                    <a:pt x="17891" y="5838"/>
                  </a:cubicBezTo>
                  <a:cubicBezTo>
                    <a:pt x="17891" y="5357"/>
                    <a:pt x="17484" y="4971"/>
                    <a:pt x="16974" y="4971"/>
                  </a:cubicBezTo>
                  <a:close/>
                  <a:moveTo>
                    <a:pt x="6949" y="21600"/>
                  </a:moveTo>
                  <a:lnTo>
                    <a:pt x="4891" y="21600"/>
                  </a:lnTo>
                  <a:lnTo>
                    <a:pt x="4891" y="15126"/>
                  </a:lnTo>
                  <a:lnTo>
                    <a:pt x="4361" y="15126"/>
                  </a:lnTo>
                  <a:lnTo>
                    <a:pt x="4361" y="21600"/>
                  </a:lnTo>
                  <a:lnTo>
                    <a:pt x="2282" y="21600"/>
                  </a:lnTo>
                  <a:lnTo>
                    <a:pt x="2282" y="11060"/>
                  </a:lnTo>
                  <a:cubicBezTo>
                    <a:pt x="2140" y="11349"/>
                    <a:pt x="2078" y="11677"/>
                    <a:pt x="2078" y="12004"/>
                  </a:cubicBezTo>
                  <a:lnTo>
                    <a:pt x="2078" y="14817"/>
                  </a:lnTo>
                  <a:lnTo>
                    <a:pt x="0" y="14817"/>
                  </a:lnTo>
                  <a:lnTo>
                    <a:pt x="0" y="12004"/>
                  </a:lnTo>
                  <a:cubicBezTo>
                    <a:pt x="0" y="9596"/>
                    <a:pt x="2078" y="7630"/>
                    <a:pt x="4626" y="7630"/>
                  </a:cubicBezTo>
                  <a:lnTo>
                    <a:pt x="6256" y="7630"/>
                  </a:lnTo>
                  <a:cubicBezTo>
                    <a:pt x="7478" y="7630"/>
                    <a:pt x="8457" y="6705"/>
                    <a:pt x="8457" y="5530"/>
                  </a:cubicBezTo>
                  <a:lnTo>
                    <a:pt x="8457" y="3333"/>
                  </a:lnTo>
                  <a:lnTo>
                    <a:pt x="10535" y="3333"/>
                  </a:lnTo>
                  <a:lnTo>
                    <a:pt x="10535" y="5530"/>
                  </a:lnTo>
                  <a:cubicBezTo>
                    <a:pt x="10535" y="7515"/>
                    <a:pt x="9007" y="9210"/>
                    <a:pt x="6949" y="9538"/>
                  </a:cubicBezTo>
                  <a:lnTo>
                    <a:pt x="6949" y="21600"/>
                  </a:lnTo>
                  <a:close/>
                  <a:moveTo>
                    <a:pt x="6195" y="20868"/>
                  </a:moveTo>
                  <a:lnTo>
                    <a:pt x="6195" y="8921"/>
                  </a:lnTo>
                  <a:lnTo>
                    <a:pt x="6745" y="8825"/>
                  </a:lnTo>
                  <a:cubicBezTo>
                    <a:pt x="8477" y="8594"/>
                    <a:pt x="9761" y="7187"/>
                    <a:pt x="9761" y="5530"/>
                  </a:cubicBezTo>
                  <a:lnTo>
                    <a:pt x="9761" y="4066"/>
                  </a:lnTo>
                  <a:lnTo>
                    <a:pt x="9231" y="4066"/>
                  </a:lnTo>
                  <a:lnTo>
                    <a:pt x="9231" y="5530"/>
                  </a:lnTo>
                  <a:cubicBezTo>
                    <a:pt x="9231" y="7091"/>
                    <a:pt x="7886" y="8363"/>
                    <a:pt x="6256" y="8363"/>
                  </a:cubicBezTo>
                  <a:lnTo>
                    <a:pt x="4626" y="8363"/>
                  </a:lnTo>
                  <a:cubicBezTo>
                    <a:pt x="2506" y="8363"/>
                    <a:pt x="774" y="10000"/>
                    <a:pt x="774" y="12004"/>
                  </a:cubicBezTo>
                  <a:lnTo>
                    <a:pt x="774" y="14105"/>
                  </a:lnTo>
                  <a:lnTo>
                    <a:pt x="1304" y="14105"/>
                  </a:lnTo>
                  <a:lnTo>
                    <a:pt x="1304" y="12004"/>
                  </a:lnTo>
                  <a:cubicBezTo>
                    <a:pt x="1304" y="11176"/>
                    <a:pt x="1651" y="10366"/>
                    <a:pt x="2282" y="9788"/>
                  </a:cubicBezTo>
                  <a:cubicBezTo>
                    <a:pt x="2425" y="9654"/>
                    <a:pt x="2608" y="9615"/>
                    <a:pt x="2771" y="9673"/>
                  </a:cubicBezTo>
                  <a:cubicBezTo>
                    <a:pt x="2955" y="9750"/>
                    <a:pt x="3057" y="9904"/>
                    <a:pt x="3057" y="10097"/>
                  </a:cubicBezTo>
                  <a:lnTo>
                    <a:pt x="3057" y="20868"/>
                  </a:lnTo>
                  <a:lnTo>
                    <a:pt x="3586" y="20868"/>
                  </a:lnTo>
                  <a:lnTo>
                    <a:pt x="3586" y="14413"/>
                  </a:lnTo>
                  <a:lnTo>
                    <a:pt x="5645" y="14413"/>
                  </a:lnTo>
                  <a:lnTo>
                    <a:pt x="5645" y="20868"/>
                  </a:lnTo>
                  <a:lnTo>
                    <a:pt x="6195" y="20868"/>
                  </a:lnTo>
                  <a:close/>
                  <a:moveTo>
                    <a:pt x="4626" y="7438"/>
                  </a:moveTo>
                  <a:cubicBezTo>
                    <a:pt x="3688" y="7438"/>
                    <a:pt x="2934" y="6705"/>
                    <a:pt x="2934" y="5838"/>
                  </a:cubicBezTo>
                  <a:cubicBezTo>
                    <a:pt x="2934" y="4952"/>
                    <a:pt x="3688" y="4258"/>
                    <a:pt x="4626" y="4258"/>
                  </a:cubicBezTo>
                  <a:cubicBezTo>
                    <a:pt x="5543" y="4258"/>
                    <a:pt x="6297" y="4952"/>
                    <a:pt x="6297" y="5838"/>
                  </a:cubicBezTo>
                  <a:cubicBezTo>
                    <a:pt x="6297" y="6705"/>
                    <a:pt x="5543" y="7438"/>
                    <a:pt x="4626" y="7438"/>
                  </a:cubicBezTo>
                  <a:close/>
                  <a:moveTo>
                    <a:pt x="4626" y="4971"/>
                  </a:moveTo>
                  <a:cubicBezTo>
                    <a:pt x="4116" y="4971"/>
                    <a:pt x="3709" y="5357"/>
                    <a:pt x="3709" y="5838"/>
                  </a:cubicBezTo>
                  <a:cubicBezTo>
                    <a:pt x="3709" y="6301"/>
                    <a:pt x="4116" y="6705"/>
                    <a:pt x="4626" y="6705"/>
                  </a:cubicBezTo>
                  <a:cubicBezTo>
                    <a:pt x="5115" y="6705"/>
                    <a:pt x="5543" y="6301"/>
                    <a:pt x="5543" y="5838"/>
                  </a:cubicBezTo>
                  <a:cubicBezTo>
                    <a:pt x="5543" y="5357"/>
                    <a:pt x="5115" y="4971"/>
                    <a:pt x="4626" y="4971"/>
                  </a:cubicBezTo>
                  <a:close/>
                  <a:moveTo>
                    <a:pt x="11187" y="0"/>
                  </a:moveTo>
                  <a:lnTo>
                    <a:pt x="10413" y="0"/>
                  </a:lnTo>
                  <a:lnTo>
                    <a:pt x="10413" y="1233"/>
                  </a:lnTo>
                  <a:lnTo>
                    <a:pt x="11187" y="1233"/>
                  </a:lnTo>
                  <a:lnTo>
                    <a:pt x="11187" y="0"/>
                  </a:lnTo>
                  <a:close/>
                  <a:moveTo>
                    <a:pt x="9781" y="1368"/>
                  </a:moveTo>
                  <a:lnTo>
                    <a:pt x="9231" y="250"/>
                  </a:lnTo>
                  <a:lnTo>
                    <a:pt x="8538" y="559"/>
                  </a:lnTo>
                  <a:lnTo>
                    <a:pt x="9088" y="1676"/>
                  </a:lnTo>
                  <a:lnTo>
                    <a:pt x="9781" y="1368"/>
                  </a:lnTo>
                  <a:close/>
                  <a:moveTo>
                    <a:pt x="8558" y="2042"/>
                  </a:moveTo>
                  <a:lnTo>
                    <a:pt x="7560" y="1252"/>
                  </a:lnTo>
                  <a:lnTo>
                    <a:pt x="7071" y="1811"/>
                  </a:lnTo>
                  <a:lnTo>
                    <a:pt x="8069" y="2601"/>
                  </a:lnTo>
                  <a:lnTo>
                    <a:pt x="8558" y="2042"/>
                  </a:lnTo>
                  <a:close/>
                  <a:moveTo>
                    <a:pt x="7764" y="3160"/>
                  </a:moveTo>
                  <a:lnTo>
                    <a:pt x="6500" y="2832"/>
                  </a:lnTo>
                  <a:lnTo>
                    <a:pt x="6297" y="3545"/>
                  </a:lnTo>
                  <a:lnTo>
                    <a:pt x="7560" y="3854"/>
                  </a:lnTo>
                  <a:lnTo>
                    <a:pt x="7764" y="3160"/>
                  </a:lnTo>
                  <a:close/>
                  <a:moveTo>
                    <a:pt x="13082" y="559"/>
                  </a:moveTo>
                  <a:lnTo>
                    <a:pt x="12369" y="250"/>
                  </a:lnTo>
                  <a:lnTo>
                    <a:pt x="11819" y="1368"/>
                  </a:lnTo>
                  <a:lnTo>
                    <a:pt x="12532" y="1676"/>
                  </a:lnTo>
                  <a:lnTo>
                    <a:pt x="13082" y="559"/>
                  </a:lnTo>
                  <a:close/>
                  <a:moveTo>
                    <a:pt x="14529" y="1811"/>
                  </a:moveTo>
                  <a:lnTo>
                    <a:pt x="14040" y="1252"/>
                  </a:lnTo>
                  <a:lnTo>
                    <a:pt x="13042" y="2042"/>
                  </a:lnTo>
                  <a:lnTo>
                    <a:pt x="13551" y="2601"/>
                  </a:lnTo>
                  <a:lnTo>
                    <a:pt x="14529" y="1811"/>
                  </a:lnTo>
                  <a:close/>
                  <a:moveTo>
                    <a:pt x="15303" y="3545"/>
                  </a:moveTo>
                  <a:lnTo>
                    <a:pt x="15100" y="2832"/>
                  </a:lnTo>
                  <a:lnTo>
                    <a:pt x="13836" y="3160"/>
                  </a:lnTo>
                  <a:lnTo>
                    <a:pt x="14040" y="3854"/>
                  </a:lnTo>
                  <a:lnTo>
                    <a:pt x="15303" y="3545"/>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grpSp>
    </p:spTree>
    <p:extLst>
      <p:ext uri="{BB962C8B-B14F-4D97-AF65-F5344CB8AC3E}">
        <p14:creationId xmlns:p14="http://schemas.microsoft.com/office/powerpoint/2010/main" val="195168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92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427">
            <a:extLst>
              <a:ext uri="{FF2B5EF4-FFF2-40B4-BE49-F238E27FC236}">
                <a16:creationId xmlns:a16="http://schemas.microsoft.com/office/drawing/2014/main" id="{7714755D-177E-5A4A-AB21-7620127745D7}"/>
              </a:ext>
            </a:extLst>
          </p:cNvPr>
          <p:cNvGrpSpPr/>
          <p:nvPr/>
        </p:nvGrpSpPr>
        <p:grpSpPr>
          <a:xfrm>
            <a:off x="7194834" y="5209953"/>
            <a:ext cx="9994332" cy="2182722"/>
            <a:chOff x="0" y="0"/>
            <a:chExt cx="4442356" cy="970189"/>
          </a:xfrm>
          <a:solidFill>
            <a:schemeClr val="tx1"/>
          </a:solidFill>
        </p:grpSpPr>
        <p:sp>
          <p:nvSpPr>
            <p:cNvPr id="9" name="Shape 1415">
              <a:extLst>
                <a:ext uri="{FF2B5EF4-FFF2-40B4-BE49-F238E27FC236}">
                  <a16:creationId xmlns:a16="http://schemas.microsoft.com/office/drawing/2014/main" id="{5AF00D42-5E1F-6B40-BCF9-D9EFD3E9471B}"/>
                </a:ext>
              </a:extLst>
            </p:cNvPr>
            <p:cNvSpPr/>
            <p:nvPr/>
          </p:nvSpPr>
          <p:spPr>
            <a:xfrm>
              <a:off x="0" y="89043"/>
              <a:ext cx="684042" cy="839380"/>
            </a:xfrm>
            <a:custGeom>
              <a:avLst/>
              <a:gdLst/>
              <a:ahLst/>
              <a:cxnLst>
                <a:cxn ang="0">
                  <a:pos x="wd2" y="hd2"/>
                </a:cxn>
                <a:cxn ang="5400000">
                  <a:pos x="wd2" y="hd2"/>
                </a:cxn>
                <a:cxn ang="10800000">
                  <a:pos x="wd2" y="hd2"/>
                </a:cxn>
                <a:cxn ang="16200000">
                  <a:pos x="wd2" y="hd2"/>
                </a:cxn>
              </a:cxnLst>
              <a:rect l="0" t="0" r="r" b="b"/>
              <a:pathLst>
                <a:path w="21196" h="21360" extrusionOk="0">
                  <a:moveTo>
                    <a:pt x="14519" y="4128"/>
                  </a:moveTo>
                  <a:cubicBezTo>
                    <a:pt x="13974" y="5078"/>
                    <a:pt x="14190" y="5855"/>
                    <a:pt x="15011" y="5870"/>
                  </a:cubicBezTo>
                  <a:cubicBezTo>
                    <a:pt x="15826" y="5879"/>
                    <a:pt x="16935" y="5122"/>
                    <a:pt x="17480" y="4172"/>
                  </a:cubicBezTo>
                  <a:cubicBezTo>
                    <a:pt x="18032" y="3223"/>
                    <a:pt x="17810" y="2446"/>
                    <a:pt x="16995" y="2431"/>
                  </a:cubicBezTo>
                  <a:cubicBezTo>
                    <a:pt x="16180" y="2421"/>
                    <a:pt x="15071" y="3179"/>
                    <a:pt x="14519" y="4128"/>
                  </a:cubicBezTo>
                  <a:close/>
                  <a:moveTo>
                    <a:pt x="21184" y="704"/>
                  </a:moveTo>
                  <a:cubicBezTo>
                    <a:pt x="21190" y="704"/>
                    <a:pt x="21196" y="714"/>
                    <a:pt x="21196" y="719"/>
                  </a:cubicBezTo>
                  <a:lnTo>
                    <a:pt x="21196" y="724"/>
                  </a:lnTo>
                  <a:cubicBezTo>
                    <a:pt x="20705" y="1860"/>
                    <a:pt x="19895" y="3154"/>
                    <a:pt x="19092" y="4133"/>
                  </a:cubicBezTo>
                  <a:cubicBezTo>
                    <a:pt x="17396" y="6199"/>
                    <a:pt x="14969" y="7498"/>
                    <a:pt x="13668" y="7040"/>
                  </a:cubicBezTo>
                  <a:cubicBezTo>
                    <a:pt x="12362" y="6583"/>
                    <a:pt x="12673" y="4536"/>
                    <a:pt x="14370" y="2475"/>
                  </a:cubicBezTo>
                  <a:cubicBezTo>
                    <a:pt x="14753" y="2008"/>
                    <a:pt x="15167" y="1585"/>
                    <a:pt x="15604" y="1211"/>
                  </a:cubicBezTo>
                  <a:cubicBezTo>
                    <a:pt x="15604" y="1206"/>
                    <a:pt x="15610" y="1206"/>
                    <a:pt x="15610" y="1201"/>
                  </a:cubicBezTo>
                  <a:cubicBezTo>
                    <a:pt x="15610" y="1191"/>
                    <a:pt x="15598" y="1187"/>
                    <a:pt x="15586" y="1187"/>
                  </a:cubicBezTo>
                  <a:cubicBezTo>
                    <a:pt x="15053" y="1246"/>
                    <a:pt x="14513" y="1329"/>
                    <a:pt x="13968" y="1442"/>
                  </a:cubicBezTo>
                  <a:cubicBezTo>
                    <a:pt x="13968" y="1447"/>
                    <a:pt x="13962" y="1447"/>
                    <a:pt x="13962" y="1452"/>
                  </a:cubicBezTo>
                  <a:cubicBezTo>
                    <a:pt x="8244" y="7208"/>
                    <a:pt x="5805" y="14675"/>
                    <a:pt x="6141" y="21345"/>
                  </a:cubicBezTo>
                  <a:cubicBezTo>
                    <a:pt x="6141" y="21355"/>
                    <a:pt x="6135" y="21360"/>
                    <a:pt x="6123" y="21360"/>
                  </a:cubicBezTo>
                  <a:lnTo>
                    <a:pt x="6117" y="21360"/>
                  </a:lnTo>
                  <a:cubicBezTo>
                    <a:pt x="2743" y="20243"/>
                    <a:pt x="279" y="17572"/>
                    <a:pt x="28" y="14193"/>
                  </a:cubicBezTo>
                  <a:lnTo>
                    <a:pt x="22" y="14153"/>
                  </a:lnTo>
                  <a:cubicBezTo>
                    <a:pt x="-404" y="8132"/>
                    <a:pt x="5446" y="1964"/>
                    <a:pt x="13087" y="375"/>
                  </a:cubicBezTo>
                  <a:cubicBezTo>
                    <a:pt x="16048" y="-240"/>
                    <a:pt x="18847" y="-78"/>
                    <a:pt x="21184" y="704"/>
                  </a:cubicBezTo>
                  <a:close/>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0" name="Shape 1416">
              <a:extLst>
                <a:ext uri="{FF2B5EF4-FFF2-40B4-BE49-F238E27FC236}">
                  <a16:creationId xmlns:a16="http://schemas.microsoft.com/office/drawing/2014/main" id="{0ECFD121-A110-D44A-9C41-47E824E8B582}"/>
                </a:ext>
              </a:extLst>
            </p:cNvPr>
            <p:cNvSpPr/>
            <p:nvPr/>
          </p:nvSpPr>
          <p:spPr>
            <a:xfrm>
              <a:off x="245908" y="-1"/>
              <a:ext cx="656291" cy="886038"/>
            </a:xfrm>
            <a:custGeom>
              <a:avLst/>
              <a:gdLst/>
              <a:ahLst/>
              <a:cxnLst>
                <a:cxn ang="0">
                  <a:pos x="wd2" y="hd2"/>
                </a:cxn>
                <a:cxn ang="5400000">
                  <a:pos x="wd2" y="hd2"/>
                </a:cxn>
                <a:cxn ang="10800000">
                  <a:pos x="wd2" y="hd2"/>
                </a:cxn>
                <a:cxn ang="16200000">
                  <a:pos x="wd2" y="hd2"/>
                </a:cxn>
              </a:cxnLst>
              <a:rect l="0" t="0" r="r" b="b"/>
              <a:pathLst>
                <a:path w="21057" h="21166" extrusionOk="0">
                  <a:moveTo>
                    <a:pt x="11801" y="18031"/>
                  </a:moveTo>
                  <a:cubicBezTo>
                    <a:pt x="11230" y="18331"/>
                    <a:pt x="10629" y="18603"/>
                    <a:pt x="10009" y="18853"/>
                  </a:cubicBezTo>
                  <a:lnTo>
                    <a:pt x="10002" y="18853"/>
                  </a:lnTo>
                  <a:cubicBezTo>
                    <a:pt x="9990" y="18853"/>
                    <a:pt x="9978" y="18848"/>
                    <a:pt x="9978" y="18839"/>
                  </a:cubicBezTo>
                  <a:cubicBezTo>
                    <a:pt x="9866" y="17481"/>
                    <a:pt x="9469" y="16165"/>
                    <a:pt x="8793" y="15080"/>
                  </a:cubicBezTo>
                  <a:cubicBezTo>
                    <a:pt x="6982" y="12158"/>
                    <a:pt x="3819" y="11931"/>
                    <a:pt x="1729" y="14577"/>
                  </a:cubicBezTo>
                  <a:cubicBezTo>
                    <a:pt x="452" y="16188"/>
                    <a:pt x="-131" y="18506"/>
                    <a:pt x="24" y="20732"/>
                  </a:cubicBezTo>
                  <a:cubicBezTo>
                    <a:pt x="24" y="20741"/>
                    <a:pt x="30" y="20746"/>
                    <a:pt x="36" y="20746"/>
                  </a:cubicBezTo>
                  <a:cubicBezTo>
                    <a:pt x="2257" y="21263"/>
                    <a:pt x="4812" y="21323"/>
                    <a:pt x="7534" y="20810"/>
                  </a:cubicBezTo>
                  <a:cubicBezTo>
                    <a:pt x="15429" y="19310"/>
                    <a:pt x="21469" y="13534"/>
                    <a:pt x="21035" y="7886"/>
                  </a:cubicBezTo>
                  <a:cubicBezTo>
                    <a:pt x="20644" y="2927"/>
                    <a:pt x="15391" y="-277"/>
                    <a:pt x="8768" y="19"/>
                  </a:cubicBezTo>
                  <a:cubicBezTo>
                    <a:pt x="8762" y="19"/>
                    <a:pt x="8756" y="19"/>
                    <a:pt x="8756" y="23"/>
                  </a:cubicBezTo>
                  <a:cubicBezTo>
                    <a:pt x="8111" y="508"/>
                    <a:pt x="7509" y="997"/>
                    <a:pt x="6939" y="1491"/>
                  </a:cubicBezTo>
                  <a:cubicBezTo>
                    <a:pt x="6939" y="1496"/>
                    <a:pt x="6939" y="1501"/>
                    <a:pt x="6939" y="1501"/>
                  </a:cubicBezTo>
                  <a:cubicBezTo>
                    <a:pt x="6939" y="1510"/>
                    <a:pt x="6945" y="1515"/>
                    <a:pt x="6957" y="1515"/>
                  </a:cubicBezTo>
                  <a:cubicBezTo>
                    <a:pt x="10840" y="1150"/>
                    <a:pt x="13953" y="1736"/>
                    <a:pt x="15981" y="2941"/>
                  </a:cubicBezTo>
                  <a:cubicBezTo>
                    <a:pt x="15987" y="2946"/>
                    <a:pt x="15987" y="2951"/>
                    <a:pt x="15987" y="2955"/>
                  </a:cubicBezTo>
                  <a:lnTo>
                    <a:pt x="15987" y="2960"/>
                  </a:lnTo>
                  <a:cubicBezTo>
                    <a:pt x="8991" y="10306"/>
                    <a:pt x="9860" y="14489"/>
                    <a:pt x="11807" y="18017"/>
                  </a:cubicBezTo>
                  <a:cubicBezTo>
                    <a:pt x="11813" y="18017"/>
                    <a:pt x="11813" y="18017"/>
                    <a:pt x="11813" y="18022"/>
                  </a:cubicBezTo>
                  <a:cubicBezTo>
                    <a:pt x="11813" y="18026"/>
                    <a:pt x="11807" y="18031"/>
                    <a:pt x="11801" y="18031"/>
                  </a:cubicBezTo>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1" name="Shape 1417">
              <a:extLst>
                <a:ext uri="{FF2B5EF4-FFF2-40B4-BE49-F238E27FC236}">
                  <a16:creationId xmlns:a16="http://schemas.microsoft.com/office/drawing/2014/main" id="{B03BA720-8F4F-6149-9D63-41CD746959D0}"/>
                </a:ext>
              </a:extLst>
            </p:cNvPr>
            <p:cNvSpPr/>
            <p:nvPr/>
          </p:nvSpPr>
          <p:spPr>
            <a:xfrm>
              <a:off x="2410344" y="403537"/>
              <a:ext cx="344917" cy="440117"/>
            </a:xfrm>
            <a:custGeom>
              <a:avLst/>
              <a:gdLst/>
              <a:ahLst/>
              <a:cxnLst>
                <a:cxn ang="0">
                  <a:pos x="wd2" y="hd2"/>
                </a:cxn>
                <a:cxn ang="5400000">
                  <a:pos x="wd2" y="hd2"/>
                </a:cxn>
                <a:cxn ang="10800000">
                  <a:pos x="wd2" y="hd2"/>
                </a:cxn>
                <a:cxn ang="16200000">
                  <a:pos x="wd2" y="hd2"/>
                </a:cxn>
              </a:cxnLst>
              <a:rect l="0" t="0" r="r" b="b"/>
              <a:pathLst>
                <a:path w="21593" h="21581" extrusionOk="0">
                  <a:moveTo>
                    <a:pt x="14831" y="0"/>
                  </a:moveTo>
                  <a:cubicBezTo>
                    <a:pt x="18046" y="0"/>
                    <a:pt x="20428" y="550"/>
                    <a:pt x="21576" y="1062"/>
                  </a:cubicBezTo>
                  <a:cubicBezTo>
                    <a:pt x="21588" y="1072"/>
                    <a:pt x="21600" y="1081"/>
                    <a:pt x="21588" y="1091"/>
                  </a:cubicBezTo>
                  <a:lnTo>
                    <a:pt x="20488" y="5663"/>
                  </a:lnTo>
                  <a:cubicBezTo>
                    <a:pt x="20476" y="5673"/>
                    <a:pt x="20476" y="5682"/>
                    <a:pt x="20464" y="5692"/>
                  </a:cubicBezTo>
                  <a:cubicBezTo>
                    <a:pt x="20452" y="5692"/>
                    <a:pt x="20440" y="5692"/>
                    <a:pt x="20428" y="5692"/>
                  </a:cubicBezTo>
                  <a:cubicBezTo>
                    <a:pt x="19122" y="5132"/>
                    <a:pt x="16874" y="4534"/>
                    <a:pt x="14456" y="4534"/>
                  </a:cubicBezTo>
                  <a:cubicBezTo>
                    <a:pt x="12426" y="4534"/>
                    <a:pt x="11108" y="5208"/>
                    <a:pt x="11108" y="6318"/>
                  </a:cubicBezTo>
                  <a:cubicBezTo>
                    <a:pt x="11108" y="7124"/>
                    <a:pt x="12111" y="7836"/>
                    <a:pt x="14263" y="8661"/>
                  </a:cubicBezTo>
                  <a:cubicBezTo>
                    <a:pt x="17043" y="9752"/>
                    <a:pt x="20198" y="11374"/>
                    <a:pt x="20198" y="14286"/>
                  </a:cubicBezTo>
                  <a:cubicBezTo>
                    <a:pt x="20198" y="16202"/>
                    <a:pt x="19388" y="17796"/>
                    <a:pt x="17780" y="19039"/>
                  </a:cubicBezTo>
                  <a:cubicBezTo>
                    <a:pt x="15653" y="20699"/>
                    <a:pt x="12208" y="21600"/>
                    <a:pt x="8050" y="21581"/>
                  </a:cubicBezTo>
                  <a:cubicBezTo>
                    <a:pt x="4859" y="21534"/>
                    <a:pt x="1632" y="20889"/>
                    <a:pt x="12" y="19968"/>
                  </a:cubicBezTo>
                  <a:cubicBezTo>
                    <a:pt x="0" y="19959"/>
                    <a:pt x="0" y="19949"/>
                    <a:pt x="0" y="19940"/>
                  </a:cubicBezTo>
                  <a:lnTo>
                    <a:pt x="1112" y="15339"/>
                  </a:lnTo>
                  <a:cubicBezTo>
                    <a:pt x="1112" y="15330"/>
                    <a:pt x="1124" y="15320"/>
                    <a:pt x="1136" y="15311"/>
                  </a:cubicBezTo>
                  <a:cubicBezTo>
                    <a:pt x="1148" y="15311"/>
                    <a:pt x="1160" y="15311"/>
                    <a:pt x="1172" y="15320"/>
                  </a:cubicBezTo>
                  <a:cubicBezTo>
                    <a:pt x="2901" y="16164"/>
                    <a:pt x="6310" y="17085"/>
                    <a:pt x="8812" y="17085"/>
                  </a:cubicBezTo>
                  <a:cubicBezTo>
                    <a:pt x="10746" y="17085"/>
                    <a:pt x="12051" y="16383"/>
                    <a:pt x="12051" y="15263"/>
                  </a:cubicBezTo>
                  <a:cubicBezTo>
                    <a:pt x="12051" y="14239"/>
                    <a:pt x="11132" y="13527"/>
                    <a:pt x="8787" y="12626"/>
                  </a:cubicBezTo>
                  <a:cubicBezTo>
                    <a:pt x="5089" y="11184"/>
                    <a:pt x="3227" y="9344"/>
                    <a:pt x="3227" y="7162"/>
                  </a:cubicBezTo>
                  <a:cubicBezTo>
                    <a:pt x="3227" y="2893"/>
                    <a:pt x="7869" y="0"/>
                    <a:pt x="14831" y="0"/>
                  </a:cubicBezTo>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2" name="Shape 1418">
              <a:extLst>
                <a:ext uri="{FF2B5EF4-FFF2-40B4-BE49-F238E27FC236}">
                  <a16:creationId xmlns:a16="http://schemas.microsoft.com/office/drawing/2014/main" id="{8C8C62AC-52FC-0C45-9971-D3901324232E}"/>
                </a:ext>
              </a:extLst>
            </p:cNvPr>
            <p:cNvSpPr/>
            <p:nvPr/>
          </p:nvSpPr>
          <p:spPr>
            <a:xfrm>
              <a:off x="974903" y="402684"/>
              <a:ext cx="330539" cy="436237"/>
            </a:xfrm>
            <a:custGeom>
              <a:avLst/>
              <a:gdLst/>
              <a:ahLst/>
              <a:cxnLst>
                <a:cxn ang="0">
                  <a:pos x="wd2" y="hd2"/>
                </a:cxn>
                <a:cxn ang="5400000">
                  <a:pos x="wd2" y="hd2"/>
                </a:cxn>
                <a:cxn ang="10800000">
                  <a:pos x="wd2" y="hd2"/>
                </a:cxn>
                <a:cxn ang="16200000">
                  <a:pos x="wd2" y="hd2"/>
                </a:cxn>
              </a:cxnLst>
              <a:rect l="0" t="0" r="r" b="b"/>
              <a:pathLst>
                <a:path w="21600" h="21600" extrusionOk="0">
                  <a:moveTo>
                    <a:pt x="20059" y="0"/>
                  </a:moveTo>
                  <a:cubicBezTo>
                    <a:pt x="20539" y="0"/>
                    <a:pt x="21133" y="38"/>
                    <a:pt x="21562" y="96"/>
                  </a:cubicBezTo>
                  <a:cubicBezTo>
                    <a:pt x="21575" y="96"/>
                    <a:pt x="21587" y="105"/>
                    <a:pt x="21587" y="105"/>
                  </a:cubicBezTo>
                  <a:cubicBezTo>
                    <a:pt x="21600" y="115"/>
                    <a:pt x="21600" y="125"/>
                    <a:pt x="21600" y="134"/>
                  </a:cubicBezTo>
                  <a:lnTo>
                    <a:pt x="20021" y="6140"/>
                  </a:lnTo>
                  <a:cubicBezTo>
                    <a:pt x="20021" y="6150"/>
                    <a:pt x="20021" y="6159"/>
                    <a:pt x="20008" y="6159"/>
                  </a:cubicBezTo>
                  <a:cubicBezTo>
                    <a:pt x="19996" y="6169"/>
                    <a:pt x="19983" y="6169"/>
                    <a:pt x="19983" y="6169"/>
                  </a:cubicBezTo>
                  <a:cubicBezTo>
                    <a:pt x="19693" y="6121"/>
                    <a:pt x="19238" y="6073"/>
                    <a:pt x="18707" y="6073"/>
                  </a:cubicBezTo>
                  <a:cubicBezTo>
                    <a:pt x="13149" y="6073"/>
                    <a:pt x="10989" y="10182"/>
                    <a:pt x="10143" y="13583"/>
                  </a:cubicBezTo>
                  <a:lnTo>
                    <a:pt x="8173" y="21581"/>
                  </a:lnTo>
                  <a:cubicBezTo>
                    <a:pt x="8173" y="21590"/>
                    <a:pt x="8147" y="21600"/>
                    <a:pt x="8135" y="21600"/>
                  </a:cubicBezTo>
                  <a:lnTo>
                    <a:pt x="38" y="21600"/>
                  </a:lnTo>
                  <a:cubicBezTo>
                    <a:pt x="25" y="21600"/>
                    <a:pt x="13" y="21600"/>
                    <a:pt x="13" y="21590"/>
                  </a:cubicBezTo>
                  <a:cubicBezTo>
                    <a:pt x="0" y="21590"/>
                    <a:pt x="0" y="21581"/>
                    <a:pt x="0" y="21571"/>
                  </a:cubicBezTo>
                  <a:lnTo>
                    <a:pt x="5280" y="489"/>
                  </a:lnTo>
                  <a:cubicBezTo>
                    <a:pt x="5293" y="479"/>
                    <a:pt x="5305" y="469"/>
                    <a:pt x="5331" y="469"/>
                  </a:cubicBezTo>
                  <a:lnTo>
                    <a:pt x="12442" y="469"/>
                  </a:lnTo>
                  <a:cubicBezTo>
                    <a:pt x="12455" y="469"/>
                    <a:pt x="12467" y="469"/>
                    <a:pt x="12480" y="479"/>
                  </a:cubicBezTo>
                  <a:cubicBezTo>
                    <a:pt x="12480" y="479"/>
                    <a:pt x="12493" y="489"/>
                    <a:pt x="12493" y="498"/>
                  </a:cubicBezTo>
                  <a:lnTo>
                    <a:pt x="11583" y="4119"/>
                  </a:lnTo>
                  <a:cubicBezTo>
                    <a:pt x="11571" y="4148"/>
                    <a:pt x="11583" y="4176"/>
                    <a:pt x="11621" y="4195"/>
                  </a:cubicBezTo>
                  <a:cubicBezTo>
                    <a:pt x="11659" y="4205"/>
                    <a:pt x="11709" y="4195"/>
                    <a:pt x="11735" y="4167"/>
                  </a:cubicBezTo>
                  <a:cubicBezTo>
                    <a:pt x="13857" y="1494"/>
                    <a:pt x="16800" y="0"/>
                    <a:pt x="20059" y="0"/>
                  </a:cubicBezTo>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3" name="Shape 1419">
              <a:extLst>
                <a:ext uri="{FF2B5EF4-FFF2-40B4-BE49-F238E27FC236}">
                  <a16:creationId xmlns:a16="http://schemas.microsoft.com/office/drawing/2014/main" id="{98A3520C-6C73-D24D-8B32-A1B87F293255}"/>
                </a:ext>
              </a:extLst>
            </p:cNvPr>
            <p:cNvSpPr/>
            <p:nvPr/>
          </p:nvSpPr>
          <p:spPr>
            <a:xfrm>
              <a:off x="1261309" y="403537"/>
              <a:ext cx="401312" cy="440498"/>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30" y="7544"/>
                    <a:pt x="6698" y="10634"/>
                    <a:pt x="6698" y="13089"/>
                  </a:cubicBezTo>
                  <a:cubicBezTo>
                    <a:pt x="6698" y="15259"/>
                    <a:pt x="7569" y="16605"/>
                    <a:pt x="9074" y="16605"/>
                  </a:cubicBezTo>
                  <a:cubicBezTo>
                    <a:pt x="11481" y="16605"/>
                    <a:pt x="1356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70" y="21126"/>
                  </a:moveTo>
                  <a:cubicBezTo>
                    <a:pt x="12270" y="21117"/>
                    <a:pt x="12270" y="21107"/>
                    <a:pt x="12270" y="21107"/>
                  </a:cubicBezTo>
                  <a:lnTo>
                    <a:pt x="12823" y="18520"/>
                  </a:lnTo>
                  <a:cubicBezTo>
                    <a:pt x="12823" y="18472"/>
                    <a:pt x="12802" y="18444"/>
                    <a:pt x="12761" y="18434"/>
                  </a:cubicBezTo>
                  <a:cubicBezTo>
                    <a:pt x="12731" y="18434"/>
                    <a:pt x="12710" y="18453"/>
                    <a:pt x="12690" y="18472"/>
                  </a:cubicBezTo>
                  <a:cubicBezTo>
                    <a:pt x="11471" y="20387"/>
                    <a:pt x="9084" y="21600"/>
                    <a:pt x="6401" y="21600"/>
                  </a:cubicBezTo>
                  <a:cubicBezTo>
                    <a:pt x="1997" y="21600"/>
                    <a:pt x="0" y="17979"/>
                    <a:pt x="0" y="14359"/>
                  </a:cubicBezTo>
                  <a:cubicBezTo>
                    <a:pt x="0" y="10255"/>
                    <a:pt x="1741" y="6180"/>
                    <a:pt x="4670" y="3469"/>
                  </a:cubicBezTo>
                  <a:cubicBezTo>
                    <a:pt x="7118" y="1204"/>
                    <a:pt x="10283" y="0"/>
                    <a:pt x="13826" y="0"/>
                  </a:cubicBezTo>
                  <a:cubicBezTo>
                    <a:pt x="16510" y="9"/>
                    <a:pt x="18507" y="730"/>
                    <a:pt x="19746" y="2133"/>
                  </a:cubicBezTo>
                  <a:cubicBezTo>
                    <a:pt x="21600" y="4199"/>
                    <a:pt x="21446" y="7307"/>
                    <a:pt x="20985" y="9573"/>
                  </a:cubicBezTo>
                  <a:lnTo>
                    <a:pt x="18599" y="21117"/>
                  </a:lnTo>
                  <a:cubicBezTo>
                    <a:pt x="18599" y="21126"/>
                    <a:pt x="18579" y="21136"/>
                    <a:pt x="18568" y="21136"/>
                  </a:cubicBezTo>
                  <a:lnTo>
                    <a:pt x="12300" y="21136"/>
                  </a:lnTo>
                  <a:cubicBezTo>
                    <a:pt x="12290" y="21136"/>
                    <a:pt x="12280" y="21136"/>
                    <a:pt x="12270" y="21126"/>
                  </a:cubicBezTo>
                  <a:close/>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4" name="Shape 1420">
              <a:extLst>
                <a:ext uri="{FF2B5EF4-FFF2-40B4-BE49-F238E27FC236}">
                  <a16:creationId xmlns:a16="http://schemas.microsoft.com/office/drawing/2014/main" id="{253EF10F-4117-A649-B6B6-68EE21E8206A}"/>
                </a:ext>
              </a:extLst>
            </p:cNvPr>
            <p:cNvSpPr/>
            <p:nvPr/>
          </p:nvSpPr>
          <p:spPr>
            <a:xfrm>
              <a:off x="2714651" y="403537"/>
              <a:ext cx="469480" cy="566653"/>
            </a:xfrm>
            <a:custGeom>
              <a:avLst/>
              <a:gdLst/>
              <a:ahLst/>
              <a:cxnLst>
                <a:cxn ang="0">
                  <a:pos x="wd2" y="hd2"/>
                </a:cxn>
                <a:cxn ang="5400000">
                  <a:pos x="wd2" y="hd2"/>
                </a:cxn>
                <a:cxn ang="10800000">
                  <a:pos x="wd2" y="hd2"/>
                </a:cxn>
                <a:cxn ang="16200000">
                  <a:pos x="wd2" y="hd2"/>
                </a:cxn>
              </a:cxnLst>
              <a:rect l="0" t="0" r="r" b="b"/>
              <a:pathLst>
                <a:path w="21600" h="21600" extrusionOk="0">
                  <a:moveTo>
                    <a:pt x="10364" y="13181"/>
                  </a:moveTo>
                  <a:cubicBezTo>
                    <a:pt x="13389" y="13181"/>
                    <a:pt x="15613" y="9620"/>
                    <a:pt x="15613" y="6487"/>
                  </a:cubicBezTo>
                  <a:cubicBezTo>
                    <a:pt x="15613" y="5728"/>
                    <a:pt x="15399" y="3885"/>
                    <a:pt x="13282" y="3885"/>
                  </a:cubicBezTo>
                  <a:cubicBezTo>
                    <a:pt x="11138" y="3885"/>
                    <a:pt x="9332" y="5912"/>
                    <a:pt x="8629" y="8986"/>
                  </a:cubicBezTo>
                  <a:cubicBezTo>
                    <a:pt x="8389" y="10026"/>
                    <a:pt x="7713" y="13181"/>
                    <a:pt x="10364" y="13181"/>
                  </a:cubicBezTo>
                  <a:close/>
                  <a:moveTo>
                    <a:pt x="15319" y="0"/>
                  </a:moveTo>
                  <a:cubicBezTo>
                    <a:pt x="19127" y="0"/>
                    <a:pt x="21600" y="2396"/>
                    <a:pt x="21600" y="6126"/>
                  </a:cubicBezTo>
                  <a:cubicBezTo>
                    <a:pt x="21600" y="10033"/>
                    <a:pt x="19331" y="14044"/>
                    <a:pt x="15248" y="15850"/>
                  </a:cubicBezTo>
                  <a:cubicBezTo>
                    <a:pt x="11521" y="17494"/>
                    <a:pt x="8193" y="16771"/>
                    <a:pt x="7153" y="15489"/>
                  </a:cubicBezTo>
                  <a:cubicBezTo>
                    <a:pt x="7153" y="15481"/>
                    <a:pt x="7144" y="15481"/>
                    <a:pt x="7144" y="15489"/>
                  </a:cubicBezTo>
                  <a:lnTo>
                    <a:pt x="5756" y="21578"/>
                  </a:lnTo>
                  <a:cubicBezTo>
                    <a:pt x="5756" y="21593"/>
                    <a:pt x="5738" y="21600"/>
                    <a:pt x="5729" y="21600"/>
                  </a:cubicBezTo>
                  <a:lnTo>
                    <a:pt x="27" y="21600"/>
                  </a:lnTo>
                  <a:cubicBezTo>
                    <a:pt x="18" y="21600"/>
                    <a:pt x="9" y="21600"/>
                    <a:pt x="0" y="21593"/>
                  </a:cubicBezTo>
                  <a:cubicBezTo>
                    <a:pt x="0" y="21585"/>
                    <a:pt x="0" y="21578"/>
                    <a:pt x="0" y="21571"/>
                  </a:cubicBezTo>
                  <a:lnTo>
                    <a:pt x="4893" y="251"/>
                  </a:lnTo>
                  <a:cubicBezTo>
                    <a:pt x="4893" y="236"/>
                    <a:pt x="4911" y="229"/>
                    <a:pt x="4920" y="229"/>
                  </a:cubicBezTo>
                  <a:lnTo>
                    <a:pt x="9937" y="229"/>
                  </a:lnTo>
                  <a:cubicBezTo>
                    <a:pt x="9946" y="229"/>
                    <a:pt x="9955" y="236"/>
                    <a:pt x="9955" y="243"/>
                  </a:cubicBezTo>
                  <a:cubicBezTo>
                    <a:pt x="9964" y="243"/>
                    <a:pt x="9964" y="251"/>
                    <a:pt x="9964" y="258"/>
                  </a:cubicBezTo>
                  <a:lnTo>
                    <a:pt x="9466" y="2433"/>
                  </a:lnTo>
                  <a:cubicBezTo>
                    <a:pt x="9457" y="2455"/>
                    <a:pt x="9466" y="2484"/>
                    <a:pt x="9492" y="2492"/>
                  </a:cubicBezTo>
                  <a:cubicBezTo>
                    <a:pt x="9519" y="2499"/>
                    <a:pt x="9546" y="2492"/>
                    <a:pt x="9572" y="2470"/>
                  </a:cubicBezTo>
                  <a:lnTo>
                    <a:pt x="9599" y="2448"/>
                  </a:lnTo>
                  <a:cubicBezTo>
                    <a:pt x="11058" y="885"/>
                    <a:pt x="13140" y="0"/>
                    <a:pt x="15319" y="0"/>
                  </a:cubicBezTo>
                  <a:close/>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5" name="Shape 1421">
              <a:extLst>
                <a:ext uri="{FF2B5EF4-FFF2-40B4-BE49-F238E27FC236}">
                  <a16:creationId xmlns:a16="http://schemas.microsoft.com/office/drawing/2014/main" id="{3AEE6C49-5198-4948-85AF-9505F7C2E198}"/>
                </a:ext>
              </a:extLst>
            </p:cNvPr>
            <p:cNvSpPr/>
            <p:nvPr/>
          </p:nvSpPr>
          <p:spPr>
            <a:xfrm>
              <a:off x="2010676" y="264596"/>
              <a:ext cx="470225" cy="570063"/>
            </a:xfrm>
            <a:custGeom>
              <a:avLst/>
              <a:gdLst/>
              <a:ahLst/>
              <a:cxnLst>
                <a:cxn ang="0">
                  <a:pos x="wd2" y="hd2"/>
                </a:cxn>
                <a:cxn ang="5400000">
                  <a:pos x="wd2" y="hd2"/>
                </a:cxn>
                <a:cxn ang="10800000">
                  <a:pos x="wd2" y="hd2"/>
                </a:cxn>
                <a:cxn ang="16200000">
                  <a:pos x="wd2" y="hd2"/>
                </a:cxn>
              </a:cxnLst>
              <a:rect l="0" t="0" r="r" b="b"/>
              <a:pathLst>
                <a:path w="21595" h="21600" extrusionOk="0">
                  <a:moveTo>
                    <a:pt x="4995" y="0"/>
                  </a:moveTo>
                  <a:lnTo>
                    <a:pt x="10635" y="0"/>
                  </a:lnTo>
                  <a:cubicBezTo>
                    <a:pt x="10644" y="0"/>
                    <a:pt x="10653" y="7"/>
                    <a:pt x="10662" y="7"/>
                  </a:cubicBezTo>
                  <a:cubicBezTo>
                    <a:pt x="10671" y="15"/>
                    <a:pt x="10671" y="22"/>
                    <a:pt x="10671" y="29"/>
                  </a:cubicBezTo>
                  <a:lnTo>
                    <a:pt x="7731" y="12827"/>
                  </a:lnTo>
                  <a:cubicBezTo>
                    <a:pt x="7722" y="12834"/>
                    <a:pt x="7731" y="12849"/>
                    <a:pt x="7740" y="12849"/>
                  </a:cubicBezTo>
                  <a:cubicBezTo>
                    <a:pt x="7749" y="12856"/>
                    <a:pt x="7757" y="12849"/>
                    <a:pt x="7766" y="12841"/>
                  </a:cubicBezTo>
                  <a:lnTo>
                    <a:pt x="15342" y="5622"/>
                  </a:lnTo>
                  <a:cubicBezTo>
                    <a:pt x="15351" y="5614"/>
                    <a:pt x="15360" y="5614"/>
                    <a:pt x="15369" y="5614"/>
                  </a:cubicBezTo>
                  <a:lnTo>
                    <a:pt x="21568" y="5614"/>
                  </a:lnTo>
                  <a:cubicBezTo>
                    <a:pt x="21577" y="5614"/>
                    <a:pt x="21586" y="5622"/>
                    <a:pt x="21595" y="5629"/>
                  </a:cubicBezTo>
                  <a:lnTo>
                    <a:pt x="21595" y="5636"/>
                  </a:lnTo>
                  <a:cubicBezTo>
                    <a:pt x="21595" y="5644"/>
                    <a:pt x="21595" y="5651"/>
                    <a:pt x="21586" y="5651"/>
                  </a:cubicBezTo>
                  <a:lnTo>
                    <a:pt x="13708" y="12973"/>
                  </a:lnTo>
                  <a:lnTo>
                    <a:pt x="18513" y="21571"/>
                  </a:lnTo>
                  <a:cubicBezTo>
                    <a:pt x="18513" y="21571"/>
                    <a:pt x="18513" y="21571"/>
                    <a:pt x="18513" y="21578"/>
                  </a:cubicBezTo>
                  <a:cubicBezTo>
                    <a:pt x="18513" y="21585"/>
                    <a:pt x="18513" y="21585"/>
                    <a:pt x="18513" y="21593"/>
                  </a:cubicBezTo>
                  <a:cubicBezTo>
                    <a:pt x="18504" y="21600"/>
                    <a:pt x="18495" y="21600"/>
                    <a:pt x="18486" y="21600"/>
                  </a:cubicBezTo>
                  <a:lnTo>
                    <a:pt x="12367" y="21600"/>
                  </a:lnTo>
                  <a:cubicBezTo>
                    <a:pt x="12358" y="21600"/>
                    <a:pt x="12349" y="21593"/>
                    <a:pt x="12340" y="21585"/>
                  </a:cubicBezTo>
                  <a:lnTo>
                    <a:pt x="7704" y="13090"/>
                  </a:lnTo>
                  <a:cubicBezTo>
                    <a:pt x="7704" y="13083"/>
                    <a:pt x="7695" y="13083"/>
                    <a:pt x="7686" y="13083"/>
                  </a:cubicBezTo>
                  <a:cubicBezTo>
                    <a:pt x="7678" y="13083"/>
                    <a:pt x="7669" y="13083"/>
                    <a:pt x="7669" y="13090"/>
                  </a:cubicBezTo>
                  <a:lnTo>
                    <a:pt x="5706" y="21578"/>
                  </a:lnTo>
                  <a:cubicBezTo>
                    <a:pt x="5706" y="21593"/>
                    <a:pt x="5697" y="21600"/>
                    <a:pt x="5679" y="21600"/>
                  </a:cubicBezTo>
                  <a:lnTo>
                    <a:pt x="31" y="21600"/>
                  </a:lnTo>
                  <a:cubicBezTo>
                    <a:pt x="22" y="21600"/>
                    <a:pt x="13" y="21600"/>
                    <a:pt x="4" y="21593"/>
                  </a:cubicBezTo>
                  <a:cubicBezTo>
                    <a:pt x="4" y="21585"/>
                    <a:pt x="-5" y="21578"/>
                    <a:pt x="4" y="21571"/>
                  </a:cubicBezTo>
                  <a:lnTo>
                    <a:pt x="4969" y="22"/>
                  </a:lnTo>
                  <a:cubicBezTo>
                    <a:pt x="4969" y="7"/>
                    <a:pt x="4978" y="0"/>
                    <a:pt x="4995" y="0"/>
                  </a:cubicBezTo>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6" name="Shape 1422">
              <a:extLst>
                <a:ext uri="{FF2B5EF4-FFF2-40B4-BE49-F238E27FC236}">
                  <a16:creationId xmlns:a16="http://schemas.microsoft.com/office/drawing/2014/main" id="{3E12BBE5-1A9C-7249-8773-BBD3AF569C37}"/>
                </a:ext>
              </a:extLst>
            </p:cNvPr>
            <p:cNvSpPr/>
            <p:nvPr/>
          </p:nvSpPr>
          <p:spPr>
            <a:xfrm>
              <a:off x="3947222" y="403537"/>
              <a:ext cx="392764" cy="439646"/>
            </a:xfrm>
            <a:custGeom>
              <a:avLst/>
              <a:gdLst/>
              <a:ahLst/>
              <a:cxnLst>
                <a:cxn ang="0">
                  <a:pos x="wd2" y="hd2"/>
                </a:cxn>
                <a:cxn ang="5400000">
                  <a:pos x="wd2" y="hd2"/>
                </a:cxn>
                <a:cxn ang="10800000">
                  <a:pos x="wd2" y="hd2"/>
                </a:cxn>
                <a:cxn ang="16200000">
                  <a:pos x="wd2" y="hd2"/>
                </a:cxn>
              </a:cxnLst>
              <a:rect l="0" t="0" r="r" b="b"/>
              <a:pathLst>
                <a:path w="21600" h="21600" extrusionOk="0">
                  <a:moveTo>
                    <a:pt x="15144" y="6247"/>
                  </a:moveTo>
                  <a:cubicBezTo>
                    <a:pt x="15144" y="5175"/>
                    <a:pt x="14155" y="4500"/>
                    <a:pt x="12666" y="4500"/>
                  </a:cubicBezTo>
                  <a:cubicBezTo>
                    <a:pt x="9731" y="4500"/>
                    <a:pt x="7849" y="6627"/>
                    <a:pt x="7296" y="8621"/>
                  </a:cubicBezTo>
                  <a:lnTo>
                    <a:pt x="7274" y="8697"/>
                  </a:lnTo>
                  <a:cubicBezTo>
                    <a:pt x="7274" y="8697"/>
                    <a:pt x="7274" y="8697"/>
                    <a:pt x="7274" y="8706"/>
                  </a:cubicBezTo>
                  <a:cubicBezTo>
                    <a:pt x="7274" y="8706"/>
                    <a:pt x="7274" y="8706"/>
                    <a:pt x="7285" y="8706"/>
                  </a:cubicBezTo>
                  <a:lnTo>
                    <a:pt x="7360" y="8706"/>
                  </a:lnTo>
                  <a:cubicBezTo>
                    <a:pt x="11348" y="8725"/>
                    <a:pt x="13592" y="8365"/>
                    <a:pt x="14581" y="7491"/>
                  </a:cubicBezTo>
                  <a:cubicBezTo>
                    <a:pt x="14964" y="7159"/>
                    <a:pt x="15144" y="6741"/>
                    <a:pt x="15144" y="6247"/>
                  </a:cubicBezTo>
                  <a:close/>
                  <a:moveTo>
                    <a:pt x="13517" y="0"/>
                  </a:moveTo>
                  <a:cubicBezTo>
                    <a:pt x="18367" y="0"/>
                    <a:pt x="21600" y="2516"/>
                    <a:pt x="21600" y="6247"/>
                  </a:cubicBezTo>
                  <a:cubicBezTo>
                    <a:pt x="21600" y="7966"/>
                    <a:pt x="20973" y="9381"/>
                    <a:pt x="19739" y="10463"/>
                  </a:cubicBezTo>
                  <a:cubicBezTo>
                    <a:pt x="17463" y="12428"/>
                    <a:pt x="13209" y="13330"/>
                    <a:pt x="6679" y="13197"/>
                  </a:cubicBezTo>
                  <a:lnTo>
                    <a:pt x="6604" y="13197"/>
                  </a:lnTo>
                  <a:cubicBezTo>
                    <a:pt x="6604" y="13188"/>
                    <a:pt x="6604" y="13197"/>
                    <a:pt x="6604" y="13197"/>
                  </a:cubicBezTo>
                  <a:lnTo>
                    <a:pt x="6604" y="13264"/>
                  </a:lnTo>
                  <a:cubicBezTo>
                    <a:pt x="6636" y="13862"/>
                    <a:pt x="6860" y="14707"/>
                    <a:pt x="7306" y="15258"/>
                  </a:cubicBezTo>
                  <a:cubicBezTo>
                    <a:pt x="8189" y="16255"/>
                    <a:pt x="9774" y="16805"/>
                    <a:pt x="11720" y="16805"/>
                  </a:cubicBezTo>
                  <a:cubicBezTo>
                    <a:pt x="14581" y="16805"/>
                    <a:pt x="17059" y="16188"/>
                    <a:pt x="19749" y="14802"/>
                  </a:cubicBezTo>
                  <a:cubicBezTo>
                    <a:pt x="19760" y="14792"/>
                    <a:pt x="19771" y="14792"/>
                    <a:pt x="19781" y="14802"/>
                  </a:cubicBezTo>
                  <a:cubicBezTo>
                    <a:pt x="19792" y="14811"/>
                    <a:pt x="19803" y="14821"/>
                    <a:pt x="19803" y="14830"/>
                  </a:cubicBezTo>
                  <a:lnTo>
                    <a:pt x="18718" y="19929"/>
                  </a:lnTo>
                  <a:cubicBezTo>
                    <a:pt x="18707" y="19938"/>
                    <a:pt x="18707" y="19948"/>
                    <a:pt x="18697" y="19948"/>
                  </a:cubicBezTo>
                  <a:cubicBezTo>
                    <a:pt x="15421" y="21439"/>
                    <a:pt x="11571" y="21600"/>
                    <a:pt x="10071" y="21600"/>
                  </a:cubicBezTo>
                  <a:cubicBezTo>
                    <a:pt x="3658" y="21600"/>
                    <a:pt x="0" y="18419"/>
                    <a:pt x="0" y="12865"/>
                  </a:cubicBezTo>
                  <a:cubicBezTo>
                    <a:pt x="0" y="9675"/>
                    <a:pt x="1319" y="6466"/>
                    <a:pt x="3616" y="4073"/>
                  </a:cubicBezTo>
                  <a:cubicBezTo>
                    <a:pt x="6126" y="1443"/>
                    <a:pt x="9646" y="0"/>
                    <a:pt x="13517" y="0"/>
                  </a:cubicBezTo>
                  <a:close/>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7" name="Shape 1423">
              <a:extLst>
                <a:ext uri="{FF2B5EF4-FFF2-40B4-BE49-F238E27FC236}">
                  <a16:creationId xmlns:a16="http://schemas.microsoft.com/office/drawing/2014/main" id="{4B775D42-AE74-1A4B-831C-7BABF78D7894}"/>
                </a:ext>
              </a:extLst>
            </p:cNvPr>
            <p:cNvSpPr/>
            <p:nvPr/>
          </p:nvSpPr>
          <p:spPr>
            <a:xfrm>
              <a:off x="4333276" y="735120"/>
              <a:ext cx="109081" cy="108915"/>
            </a:xfrm>
            <a:custGeom>
              <a:avLst/>
              <a:gdLst/>
              <a:ahLst/>
              <a:cxnLst>
                <a:cxn ang="0">
                  <a:pos x="wd2" y="hd2"/>
                </a:cxn>
                <a:cxn ang="5400000">
                  <a:pos x="wd2" y="hd2"/>
                </a:cxn>
                <a:cxn ang="10800000">
                  <a:pos x="wd2" y="hd2"/>
                </a:cxn>
                <a:cxn ang="16200000">
                  <a:pos x="wd2" y="hd2"/>
                </a:cxn>
              </a:cxnLst>
              <a:rect l="0" t="0" r="r" b="b"/>
              <a:pathLst>
                <a:path w="20663" h="21600" extrusionOk="0">
                  <a:moveTo>
                    <a:pt x="1428" y="10953"/>
                  </a:moveTo>
                  <a:cubicBezTo>
                    <a:pt x="990" y="16047"/>
                    <a:pt x="4530" y="20145"/>
                    <a:pt x="9382" y="20145"/>
                  </a:cubicBezTo>
                  <a:cubicBezTo>
                    <a:pt x="14345" y="20145"/>
                    <a:pt x="18759" y="15894"/>
                    <a:pt x="19234" y="10685"/>
                  </a:cubicBezTo>
                  <a:cubicBezTo>
                    <a:pt x="19672" y="5553"/>
                    <a:pt x="16096" y="1455"/>
                    <a:pt x="11243" y="1455"/>
                  </a:cubicBezTo>
                  <a:cubicBezTo>
                    <a:pt x="6281" y="1455"/>
                    <a:pt x="1866" y="5706"/>
                    <a:pt x="1428" y="10953"/>
                  </a:cubicBezTo>
                  <a:close/>
                  <a:moveTo>
                    <a:pt x="42" y="10800"/>
                  </a:moveTo>
                  <a:cubicBezTo>
                    <a:pt x="553" y="4826"/>
                    <a:pt x="5551" y="0"/>
                    <a:pt x="11243" y="0"/>
                  </a:cubicBezTo>
                  <a:cubicBezTo>
                    <a:pt x="16935" y="0"/>
                    <a:pt x="21131" y="4826"/>
                    <a:pt x="20620" y="10800"/>
                  </a:cubicBezTo>
                  <a:cubicBezTo>
                    <a:pt x="20109" y="16774"/>
                    <a:pt x="15074" y="21600"/>
                    <a:pt x="9382" y="21600"/>
                  </a:cubicBezTo>
                  <a:cubicBezTo>
                    <a:pt x="3727" y="21600"/>
                    <a:pt x="-469" y="16774"/>
                    <a:pt x="42" y="10800"/>
                  </a:cubicBezTo>
                  <a:close/>
                  <a:moveTo>
                    <a:pt x="8069" y="4443"/>
                  </a:moveTo>
                  <a:cubicBezTo>
                    <a:pt x="8069" y="4404"/>
                    <a:pt x="8105" y="4404"/>
                    <a:pt x="8105" y="4404"/>
                  </a:cubicBezTo>
                  <a:lnTo>
                    <a:pt x="10732" y="4404"/>
                  </a:lnTo>
                  <a:cubicBezTo>
                    <a:pt x="11389" y="4404"/>
                    <a:pt x="11827" y="4404"/>
                    <a:pt x="12155" y="4443"/>
                  </a:cubicBezTo>
                  <a:cubicBezTo>
                    <a:pt x="12593" y="4481"/>
                    <a:pt x="12958" y="4557"/>
                    <a:pt x="13286" y="4672"/>
                  </a:cubicBezTo>
                  <a:cubicBezTo>
                    <a:pt x="14600" y="5132"/>
                    <a:pt x="15366" y="6204"/>
                    <a:pt x="15366" y="7621"/>
                  </a:cubicBezTo>
                  <a:cubicBezTo>
                    <a:pt x="15366" y="7851"/>
                    <a:pt x="15330" y="8081"/>
                    <a:pt x="15293" y="8349"/>
                  </a:cubicBezTo>
                  <a:cubicBezTo>
                    <a:pt x="14965" y="10034"/>
                    <a:pt x="13943" y="11451"/>
                    <a:pt x="12082" y="11987"/>
                  </a:cubicBezTo>
                  <a:lnTo>
                    <a:pt x="13724" y="17119"/>
                  </a:lnTo>
                  <a:lnTo>
                    <a:pt x="13724" y="17157"/>
                  </a:lnTo>
                  <a:lnTo>
                    <a:pt x="12009" y="17157"/>
                  </a:lnTo>
                  <a:cubicBezTo>
                    <a:pt x="11973" y="17157"/>
                    <a:pt x="11973" y="17157"/>
                    <a:pt x="11936" y="17157"/>
                  </a:cubicBezTo>
                  <a:lnTo>
                    <a:pt x="10367" y="12255"/>
                  </a:lnTo>
                  <a:lnTo>
                    <a:pt x="9346" y="12294"/>
                  </a:lnTo>
                  <a:lnTo>
                    <a:pt x="8178" y="12294"/>
                  </a:lnTo>
                  <a:lnTo>
                    <a:pt x="7303" y="17119"/>
                  </a:lnTo>
                  <a:cubicBezTo>
                    <a:pt x="7303" y="17157"/>
                    <a:pt x="7266" y="17157"/>
                    <a:pt x="7230" y="17157"/>
                  </a:cubicBezTo>
                  <a:lnTo>
                    <a:pt x="5843" y="17157"/>
                  </a:lnTo>
                  <a:cubicBezTo>
                    <a:pt x="5843" y="17157"/>
                    <a:pt x="5843" y="17157"/>
                    <a:pt x="5807" y="17157"/>
                  </a:cubicBezTo>
                  <a:lnTo>
                    <a:pt x="5807" y="17119"/>
                  </a:lnTo>
                  <a:lnTo>
                    <a:pt x="6682" y="12217"/>
                  </a:lnTo>
                  <a:lnTo>
                    <a:pt x="6682" y="12140"/>
                  </a:lnTo>
                  <a:lnTo>
                    <a:pt x="7376" y="8311"/>
                  </a:lnTo>
                  <a:lnTo>
                    <a:pt x="8069" y="4443"/>
                  </a:lnTo>
                  <a:close/>
                  <a:moveTo>
                    <a:pt x="10440" y="5936"/>
                  </a:moveTo>
                  <a:lnTo>
                    <a:pt x="9309" y="5936"/>
                  </a:lnTo>
                  <a:lnTo>
                    <a:pt x="8872" y="8349"/>
                  </a:lnTo>
                  <a:lnTo>
                    <a:pt x="8434" y="10723"/>
                  </a:lnTo>
                  <a:lnTo>
                    <a:pt x="9674" y="10723"/>
                  </a:lnTo>
                  <a:cubicBezTo>
                    <a:pt x="10258" y="10723"/>
                    <a:pt x="10623" y="10685"/>
                    <a:pt x="10951" y="10685"/>
                  </a:cubicBezTo>
                  <a:cubicBezTo>
                    <a:pt x="11280" y="10647"/>
                    <a:pt x="11499" y="10609"/>
                    <a:pt x="11790" y="10532"/>
                  </a:cubicBezTo>
                  <a:cubicBezTo>
                    <a:pt x="12849" y="10187"/>
                    <a:pt x="13615" y="9383"/>
                    <a:pt x="13797" y="8311"/>
                  </a:cubicBezTo>
                  <a:cubicBezTo>
                    <a:pt x="13980" y="7277"/>
                    <a:pt x="13542" y="6472"/>
                    <a:pt x="12593" y="6166"/>
                  </a:cubicBezTo>
                  <a:cubicBezTo>
                    <a:pt x="12338" y="6051"/>
                    <a:pt x="12119" y="6013"/>
                    <a:pt x="11790" y="5974"/>
                  </a:cubicBezTo>
                  <a:cubicBezTo>
                    <a:pt x="11499" y="5974"/>
                    <a:pt x="11134" y="5974"/>
                    <a:pt x="10550" y="5974"/>
                  </a:cubicBezTo>
                  <a:lnTo>
                    <a:pt x="10440" y="5974"/>
                  </a:lnTo>
                  <a:lnTo>
                    <a:pt x="10440" y="5936"/>
                  </a:lnTo>
                  <a:close/>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8" name="Shape 1424">
              <a:extLst>
                <a:ext uri="{FF2B5EF4-FFF2-40B4-BE49-F238E27FC236}">
                  <a16:creationId xmlns:a16="http://schemas.microsoft.com/office/drawing/2014/main" id="{C014FEDD-3574-2D45-8BD9-8DE947DD3BC7}"/>
                </a:ext>
              </a:extLst>
            </p:cNvPr>
            <p:cNvSpPr/>
            <p:nvPr/>
          </p:nvSpPr>
          <p:spPr>
            <a:xfrm>
              <a:off x="3192847" y="403537"/>
              <a:ext cx="401322" cy="440498"/>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40" y="7544"/>
                    <a:pt x="6698" y="10634"/>
                    <a:pt x="6698" y="13089"/>
                  </a:cubicBezTo>
                  <a:cubicBezTo>
                    <a:pt x="6698" y="15259"/>
                    <a:pt x="7569" y="16605"/>
                    <a:pt x="9074" y="16605"/>
                  </a:cubicBezTo>
                  <a:cubicBezTo>
                    <a:pt x="11491" y="16605"/>
                    <a:pt x="1357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80" y="21126"/>
                  </a:moveTo>
                  <a:cubicBezTo>
                    <a:pt x="12270" y="21117"/>
                    <a:pt x="12270" y="21107"/>
                    <a:pt x="12270" y="21107"/>
                  </a:cubicBezTo>
                  <a:lnTo>
                    <a:pt x="12823" y="18520"/>
                  </a:lnTo>
                  <a:cubicBezTo>
                    <a:pt x="12833" y="18472"/>
                    <a:pt x="12802" y="18444"/>
                    <a:pt x="12772" y="18434"/>
                  </a:cubicBezTo>
                  <a:cubicBezTo>
                    <a:pt x="12741" y="18434"/>
                    <a:pt x="12710" y="18453"/>
                    <a:pt x="12700" y="18472"/>
                  </a:cubicBezTo>
                  <a:cubicBezTo>
                    <a:pt x="11471" y="20387"/>
                    <a:pt x="9084" y="21600"/>
                    <a:pt x="6401" y="21600"/>
                  </a:cubicBezTo>
                  <a:cubicBezTo>
                    <a:pt x="1997" y="21600"/>
                    <a:pt x="10" y="17979"/>
                    <a:pt x="0" y="14359"/>
                  </a:cubicBezTo>
                  <a:cubicBezTo>
                    <a:pt x="0" y="10255"/>
                    <a:pt x="1751" y="6180"/>
                    <a:pt x="4670" y="3469"/>
                  </a:cubicBezTo>
                  <a:cubicBezTo>
                    <a:pt x="7128" y="1204"/>
                    <a:pt x="10293" y="0"/>
                    <a:pt x="13826" y="0"/>
                  </a:cubicBezTo>
                  <a:cubicBezTo>
                    <a:pt x="16520" y="9"/>
                    <a:pt x="18507" y="730"/>
                    <a:pt x="19756" y="2133"/>
                  </a:cubicBezTo>
                  <a:cubicBezTo>
                    <a:pt x="21600" y="4199"/>
                    <a:pt x="21446" y="7307"/>
                    <a:pt x="20985" y="9573"/>
                  </a:cubicBezTo>
                  <a:lnTo>
                    <a:pt x="18599" y="21117"/>
                  </a:lnTo>
                  <a:cubicBezTo>
                    <a:pt x="18599" y="21126"/>
                    <a:pt x="18589" y="21136"/>
                    <a:pt x="18568" y="21136"/>
                  </a:cubicBezTo>
                  <a:lnTo>
                    <a:pt x="12300" y="21136"/>
                  </a:lnTo>
                  <a:cubicBezTo>
                    <a:pt x="12290" y="21136"/>
                    <a:pt x="12280" y="21136"/>
                    <a:pt x="12280" y="21126"/>
                  </a:cubicBezTo>
                  <a:close/>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19" name="Shape 1425">
              <a:extLst>
                <a:ext uri="{FF2B5EF4-FFF2-40B4-BE49-F238E27FC236}">
                  <a16:creationId xmlns:a16="http://schemas.microsoft.com/office/drawing/2014/main" id="{3C6FEB01-864C-7F4D-B244-3A59B6B389D0}"/>
                </a:ext>
              </a:extLst>
            </p:cNvPr>
            <p:cNvSpPr/>
            <p:nvPr/>
          </p:nvSpPr>
          <p:spPr>
            <a:xfrm>
              <a:off x="3609671" y="404389"/>
              <a:ext cx="362078" cy="438794"/>
            </a:xfrm>
            <a:custGeom>
              <a:avLst/>
              <a:gdLst/>
              <a:ahLst/>
              <a:cxnLst>
                <a:cxn ang="0">
                  <a:pos x="wd2" y="hd2"/>
                </a:cxn>
                <a:cxn ang="5400000">
                  <a:pos x="wd2" y="hd2"/>
                </a:cxn>
                <a:cxn ang="10800000">
                  <a:pos x="wd2" y="hd2"/>
                </a:cxn>
                <a:cxn ang="16200000">
                  <a:pos x="wd2" y="hd2"/>
                </a:cxn>
              </a:cxnLst>
              <a:rect l="0" t="0" r="r" b="b"/>
              <a:pathLst>
                <a:path w="21600" h="21600" extrusionOk="0">
                  <a:moveTo>
                    <a:pt x="16416" y="0"/>
                  </a:moveTo>
                  <a:cubicBezTo>
                    <a:pt x="18310" y="0"/>
                    <a:pt x="20238" y="266"/>
                    <a:pt x="21577" y="723"/>
                  </a:cubicBezTo>
                  <a:cubicBezTo>
                    <a:pt x="21588" y="723"/>
                    <a:pt x="21600" y="742"/>
                    <a:pt x="21600" y="752"/>
                  </a:cubicBezTo>
                  <a:lnTo>
                    <a:pt x="20457" y="5700"/>
                  </a:lnTo>
                  <a:cubicBezTo>
                    <a:pt x="20446" y="5709"/>
                    <a:pt x="20446" y="5709"/>
                    <a:pt x="20434" y="5719"/>
                  </a:cubicBezTo>
                  <a:cubicBezTo>
                    <a:pt x="20422" y="5719"/>
                    <a:pt x="20411" y="5719"/>
                    <a:pt x="20399" y="5719"/>
                  </a:cubicBezTo>
                  <a:cubicBezTo>
                    <a:pt x="19245" y="5186"/>
                    <a:pt x="17906" y="4929"/>
                    <a:pt x="16313" y="4929"/>
                  </a:cubicBezTo>
                  <a:cubicBezTo>
                    <a:pt x="11002" y="4929"/>
                    <a:pt x="7827" y="8754"/>
                    <a:pt x="7827" y="12427"/>
                  </a:cubicBezTo>
                  <a:cubicBezTo>
                    <a:pt x="7827" y="15548"/>
                    <a:pt x="10356" y="16671"/>
                    <a:pt x="12722" y="16671"/>
                  </a:cubicBezTo>
                  <a:cubicBezTo>
                    <a:pt x="14835" y="16671"/>
                    <a:pt x="16624" y="16290"/>
                    <a:pt x="18910" y="15367"/>
                  </a:cubicBezTo>
                  <a:cubicBezTo>
                    <a:pt x="18922" y="15358"/>
                    <a:pt x="18933" y="15358"/>
                    <a:pt x="18945" y="15367"/>
                  </a:cubicBezTo>
                  <a:cubicBezTo>
                    <a:pt x="18956" y="15377"/>
                    <a:pt x="18968" y="15386"/>
                    <a:pt x="18956" y="15396"/>
                  </a:cubicBezTo>
                  <a:lnTo>
                    <a:pt x="17790" y="20477"/>
                  </a:lnTo>
                  <a:cubicBezTo>
                    <a:pt x="17790" y="20477"/>
                    <a:pt x="17779" y="20487"/>
                    <a:pt x="17767" y="20496"/>
                  </a:cubicBezTo>
                  <a:cubicBezTo>
                    <a:pt x="16047" y="21181"/>
                    <a:pt x="13369" y="21600"/>
                    <a:pt x="10621" y="21600"/>
                  </a:cubicBezTo>
                  <a:cubicBezTo>
                    <a:pt x="4156" y="21600"/>
                    <a:pt x="0" y="18260"/>
                    <a:pt x="0" y="13103"/>
                  </a:cubicBezTo>
                  <a:cubicBezTo>
                    <a:pt x="0" y="5633"/>
                    <a:pt x="7054" y="0"/>
                    <a:pt x="16416" y="0"/>
                  </a:cubicBezTo>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sp>
          <p:nvSpPr>
            <p:cNvPr id="20" name="Shape 1426">
              <a:extLst>
                <a:ext uri="{FF2B5EF4-FFF2-40B4-BE49-F238E27FC236}">
                  <a16:creationId xmlns:a16="http://schemas.microsoft.com/office/drawing/2014/main" id="{7ADDC6D1-7844-F043-984C-C135E445BF35}"/>
                </a:ext>
              </a:extLst>
            </p:cNvPr>
            <p:cNvSpPr/>
            <p:nvPr/>
          </p:nvSpPr>
          <p:spPr>
            <a:xfrm>
              <a:off x="1678133" y="404389"/>
              <a:ext cx="361960" cy="438794"/>
            </a:xfrm>
            <a:custGeom>
              <a:avLst/>
              <a:gdLst/>
              <a:ahLst/>
              <a:cxnLst>
                <a:cxn ang="0">
                  <a:pos x="wd2" y="hd2"/>
                </a:cxn>
                <a:cxn ang="5400000">
                  <a:pos x="wd2" y="hd2"/>
                </a:cxn>
                <a:cxn ang="10800000">
                  <a:pos x="wd2" y="hd2"/>
                </a:cxn>
                <a:cxn ang="16200000">
                  <a:pos x="wd2" y="hd2"/>
                </a:cxn>
              </a:cxnLst>
              <a:rect l="0" t="0" r="r" b="b"/>
              <a:pathLst>
                <a:path w="21593" h="21600" extrusionOk="0">
                  <a:moveTo>
                    <a:pt x="16419" y="0"/>
                  </a:moveTo>
                  <a:cubicBezTo>
                    <a:pt x="18312" y="0"/>
                    <a:pt x="20227" y="266"/>
                    <a:pt x="21565" y="723"/>
                  </a:cubicBezTo>
                  <a:cubicBezTo>
                    <a:pt x="21588" y="723"/>
                    <a:pt x="21600" y="742"/>
                    <a:pt x="21588" y="752"/>
                  </a:cubicBezTo>
                  <a:lnTo>
                    <a:pt x="20446" y="5700"/>
                  </a:lnTo>
                  <a:cubicBezTo>
                    <a:pt x="20446" y="5709"/>
                    <a:pt x="20446" y="5709"/>
                    <a:pt x="20435" y="5719"/>
                  </a:cubicBezTo>
                  <a:cubicBezTo>
                    <a:pt x="20423" y="5719"/>
                    <a:pt x="20400" y="5719"/>
                    <a:pt x="20400" y="5719"/>
                  </a:cubicBezTo>
                  <a:cubicBezTo>
                    <a:pt x="19246" y="5186"/>
                    <a:pt x="17908" y="4929"/>
                    <a:pt x="16315" y="4929"/>
                  </a:cubicBezTo>
                  <a:cubicBezTo>
                    <a:pt x="10996" y="4929"/>
                    <a:pt x="7835" y="8754"/>
                    <a:pt x="7835" y="12427"/>
                  </a:cubicBezTo>
                  <a:cubicBezTo>
                    <a:pt x="7835" y="15548"/>
                    <a:pt x="10362" y="16671"/>
                    <a:pt x="12727" y="16671"/>
                  </a:cubicBezTo>
                  <a:cubicBezTo>
                    <a:pt x="14838" y="16671"/>
                    <a:pt x="16627" y="16290"/>
                    <a:pt x="18900" y="15367"/>
                  </a:cubicBezTo>
                  <a:cubicBezTo>
                    <a:pt x="18923" y="15358"/>
                    <a:pt x="18935" y="15358"/>
                    <a:pt x="18946" y="15367"/>
                  </a:cubicBezTo>
                  <a:cubicBezTo>
                    <a:pt x="18958" y="15377"/>
                    <a:pt x="18958" y="15386"/>
                    <a:pt x="18958" y="15396"/>
                  </a:cubicBezTo>
                  <a:lnTo>
                    <a:pt x="17792" y="20477"/>
                  </a:lnTo>
                  <a:cubicBezTo>
                    <a:pt x="17792" y="20477"/>
                    <a:pt x="17781" y="20487"/>
                    <a:pt x="17769" y="20496"/>
                  </a:cubicBezTo>
                  <a:cubicBezTo>
                    <a:pt x="16038" y="21181"/>
                    <a:pt x="13373" y="21600"/>
                    <a:pt x="10615" y="21600"/>
                  </a:cubicBezTo>
                  <a:cubicBezTo>
                    <a:pt x="4165" y="21600"/>
                    <a:pt x="0" y="18260"/>
                    <a:pt x="0" y="13103"/>
                  </a:cubicBezTo>
                  <a:cubicBezTo>
                    <a:pt x="0" y="5633"/>
                    <a:pt x="7062" y="0"/>
                    <a:pt x="16419" y="0"/>
                  </a:cubicBezTo>
                </a:path>
              </a:pathLst>
            </a:custGeom>
            <a:grpFill/>
            <a:ln w="12700" cap="flat">
              <a:noFill/>
              <a:miter lim="400000"/>
            </a:ln>
            <a:effectLst/>
          </p:spPr>
          <p:txBody>
            <a:bodyPr wrap="square" lIns="82987" tIns="82987" rIns="82987" bIns="82987" numCol="1" anchor="ctr">
              <a:noAutofit/>
            </a:bodyPr>
            <a:lstStyle/>
            <a:p>
              <a:pPr marL="0" marR="0" lvl="0" indent="0" algn="ctr" defTabSz="815468" rtl="0" eaLnBrk="1" fontAlgn="auto" latinLnBrk="0" hangingPunct="0">
                <a:lnSpc>
                  <a:spcPct val="93000"/>
                </a:lnSpc>
                <a:spcBef>
                  <a:spcPts val="600"/>
                </a:spcBef>
                <a:spcAft>
                  <a:spcPts val="0"/>
                </a:spcAft>
                <a:buClrTx/>
                <a:buSzTx/>
                <a:buFontTx/>
                <a:buNone/>
                <a:tabLst/>
                <a:defRPr sz="4200" cap="none" spc="0"/>
              </a:pPr>
              <a:endParaRPr kumimoji="0" sz="4200" b="0" i="0" u="none" strike="noStrike" kern="0" cap="none" spc="0" normalizeH="0" baseline="0" noProof="0">
                <a:ln>
                  <a:noFill/>
                </a:ln>
                <a:solidFill>
                  <a:srgbClr val="FFFFFF"/>
                </a:solidFill>
                <a:effectLst/>
                <a:uLnTx/>
                <a:uFillTx/>
                <a:latin typeface="Arial" panose="020B0604020202020204"/>
                <a:ea typeface="+mn-ea"/>
                <a:cs typeface="+mn-cs"/>
                <a:sym typeface="Arial"/>
              </a:endParaRPr>
            </a:p>
          </p:txBody>
        </p:sp>
      </p:grpSp>
    </p:spTree>
    <p:extLst>
      <p:ext uri="{BB962C8B-B14F-4D97-AF65-F5344CB8AC3E}">
        <p14:creationId xmlns:p14="http://schemas.microsoft.com/office/powerpoint/2010/main" val="19189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xit" presetSubtype="0" fill="hold" nodeType="afterEffect">
                                  <p:stCondLst>
                                    <p:cond delay="4000"/>
                                  </p:stCondLst>
                                  <p:childTnLst>
                                    <p:animEffect transition="out" filter="fade">
                                      <p:cBhvr>
                                        <p:cTn id="10" dur="2000"/>
                                        <p:tgtEl>
                                          <p:spTgt spid="8"/>
                                        </p:tgtEl>
                                      </p:cBhvr>
                                    </p:animEffect>
                                    <p:set>
                                      <p:cBhvr>
                                        <p:cTn id="11"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6314E4-FE45-7045-BBA3-9595A16E0B11}"/>
              </a:ext>
            </a:extLst>
          </p:cNvPr>
          <p:cNvPicPr>
            <a:picLocks noChangeAspect="1"/>
          </p:cNvPicPr>
          <p:nvPr/>
        </p:nvPicPr>
        <p:blipFill rotWithShape="1">
          <a:blip r:embed="rId3"/>
          <a:srcRect t="15548" b="1893"/>
          <a:stretch/>
        </p:blipFill>
        <p:spPr>
          <a:xfrm>
            <a:off x="0" y="0"/>
            <a:ext cx="24551640" cy="13716000"/>
          </a:xfrm>
          <a:prstGeom prst="rect">
            <a:avLst/>
          </a:prstGeom>
        </p:spPr>
      </p:pic>
      <p:sp>
        <p:nvSpPr>
          <p:cNvPr id="2" name="Slide Number Placeholder 1">
            <a:extLst>
              <a:ext uri="{FF2B5EF4-FFF2-40B4-BE49-F238E27FC236}">
                <a16:creationId xmlns:a16="http://schemas.microsoft.com/office/drawing/2014/main" id="{6BB4D190-6792-5344-83E9-7A5CD9AC8B7B}"/>
              </a:ext>
            </a:extLst>
          </p:cNvPr>
          <p:cNvSpPr>
            <a:spLocks noGrp="1"/>
          </p:cNvSpPr>
          <p:nvPr>
            <p:ph type="sldNum" sz="quarter" idx="2"/>
          </p:nvPr>
        </p:nvSpPr>
        <p:spPr/>
        <p:txBody>
          <a:bodyPr/>
          <a:lstStyle/>
          <a:p>
            <a:fld id="{86CB4B4D-7CA3-9044-876B-883B54F8677D}" type="slidenum">
              <a:rPr lang="es-ES" smtClean="0"/>
              <a:t>2</a:t>
            </a:fld>
            <a:endParaRPr lang="es-ES"/>
          </a:p>
        </p:txBody>
      </p:sp>
      <p:sp>
        <p:nvSpPr>
          <p:cNvPr id="6" name="Text Placeholder 5">
            <a:extLst>
              <a:ext uri="{FF2B5EF4-FFF2-40B4-BE49-F238E27FC236}">
                <a16:creationId xmlns:a16="http://schemas.microsoft.com/office/drawing/2014/main" id="{0EFBCF56-97B2-7847-9F41-A42B41AE34EE}"/>
              </a:ext>
            </a:extLst>
          </p:cNvPr>
          <p:cNvSpPr>
            <a:spLocks noGrp="1"/>
          </p:cNvSpPr>
          <p:nvPr>
            <p:ph type="body" sz="quarter" idx="13"/>
          </p:nvPr>
        </p:nvSpPr>
        <p:spPr/>
        <p:txBody>
          <a:bodyPr/>
          <a:lstStyle/>
          <a:p>
            <a:endParaRPr lang="en-GB"/>
          </a:p>
        </p:txBody>
      </p:sp>
      <p:grpSp>
        <p:nvGrpSpPr>
          <p:cNvPr id="67" name="Group 1427">
            <a:extLst>
              <a:ext uri="{FF2B5EF4-FFF2-40B4-BE49-F238E27FC236}">
                <a16:creationId xmlns:a16="http://schemas.microsoft.com/office/drawing/2014/main" id="{44535189-0C64-1643-B61B-1232D09562A0}"/>
              </a:ext>
            </a:extLst>
          </p:cNvPr>
          <p:cNvGrpSpPr/>
          <p:nvPr/>
        </p:nvGrpSpPr>
        <p:grpSpPr>
          <a:xfrm>
            <a:off x="21288401" y="12670962"/>
            <a:ext cx="2608198" cy="569620"/>
            <a:chOff x="0" y="0"/>
            <a:chExt cx="4442356" cy="970189"/>
          </a:xfrm>
          <a:solidFill>
            <a:srgbClr val="FFFFFF"/>
          </a:solidFill>
        </p:grpSpPr>
        <p:sp>
          <p:nvSpPr>
            <p:cNvPr id="68" name="Shape 1415">
              <a:extLst>
                <a:ext uri="{FF2B5EF4-FFF2-40B4-BE49-F238E27FC236}">
                  <a16:creationId xmlns:a16="http://schemas.microsoft.com/office/drawing/2014/main" id="{C580D353-ECB0-1844-82AD-48456BFDAB1F}"/>
                </a:ext>
              </a:extLst>
            </p:cNvPr>
            <p:cNvSpPr/>
            <p:nvPr/>
          </p:nvSpPr>
          <p:spPr>
            <a:xfrm>
              <a:off x="0" y="89043"/>
              <a:ext cx="684042" cy="839380"/>
            </a:xfrm>
            <a:custGeom>
              <a:avLst/>
              <a:gdLst/>
              <a:ahLst/>
              <a:cxnLst>
                <a:cxn ang="0">
                  <a:pos x="wd2" y="hd2"/>
                </a:cxn>
                <a:cxn ang="5400000">
                  <a:pos x="wd2" y="hd2"/>
                </a:cxn>
                <a:cxn ang="10800000">
                  <a:pos x="wd2" y="hd2"/>
                </a:cxn>
                <a:cxn ang="16200000">
                  <a:pos x="wd2" y="hd2"/>
                </a:cxn>
              </a:cxnLst>
              <a:rect l="0" t="0" r="r" b="b"/>
              <a:pathLst>
                <a:path w="21196" h="21360" extrusionOk="0">
                  <a:moveTo>
                    <a:pt x="14519" y="4128"/>
                  </a:moveTo>
                  <a:cubicBezTo>
                    <a:pt x="13974" y="5078"/>
                    <a:pt x="14190" y="5855"/>
                    <a:pt x="15011" y="5870"/>
                  </a:cubicBezTo>
                  <a:cubicBezTo>
                    <a:pt x="15826" y="5879"/>
                    <a:pt x="16935" y="5122"/>
                    <a:pt x="17480" y="4172"/>
                  </a:cubicBezTo>
                  <a:cubicBezTo>
                    <a:pt x="18032" y="3223"/>
                    <a:pt x="17810" y="2446"/>
                    <a:pt x="16995" y="2431"/>
                  </a:cubicBezTo>
                  <a:cubicBezTo>
                    <a:pt x="16180" y="2421"/>
                    <a:pt x="15071" y="3179"/>
                    <a:pt x="14519" y="4128"/>
                  </a:cubicBezTo>
                  <a:close/>
                  <a:moveTo>
                    <a:pt x="21184" y="704"/>
                  </a:moveTo>
                  <a:cubicBezTo>
                    <a:pt x="21190" y="704"/>
                    <a:pt x="21196" y="714"/>
                    <a:pt x="21196" y="719"/>
                  </a:cubicBezTo>
                  <a:lnTo>
                    <a:pt x="21196" y="724"/>
                  </a:lnTo>
                  <a:cubicBezTo>
                    <a:pt x="20705" y="1860"/>
                    <a:pt x="19895" y="3154"/>
                    <a:pt x="19092" y="4133"/>
                  </a:cubicBezTo>
                  <a:cubicBezTo>
                    <a:pt x="17396" y="6199"/>
                    <a:pt x="14969" y="7498"/>
                    <a:pt x="13668" y="7040"/>
                  </a:cubicBezTo>
                  <a:cubicBezTo>
                    <a:pt x="12362" y="6583"/>
                    <a:pt x="12673" y="4536"/>
                    <a:pt x="14370" y="2475"/>
                  </a:cubicBezTo>
                  <a:cubicBezTo>
                    <a:pt x="14753" y="2008"/>
                    <a:pt x="15167" y="1585"/>
                    <a:pt x="15604" y="1211"/>
                  </a:cubicBezTo>
                  <a:cubicBezTo>
                    <a:pt x="15604" y="1206"/>
                    <a:pt x="15610" y="1206"/>
                    <a:pt x="15610" y="1201"/>
                  </a:cubicBezTo>
                  <a:cubicBezTo>
                    <a:pt x="15610" y="1191"/>
                    <a:pt x="15598" y="1187"/>
                    <a:pt x="15586" y="1187"/>
                  </a:cubicBezTo>
                  <a:cubicBezTo>
                    <a:pt x="15053" y="1246"/>
                    <a:pt x="14513" y="1329"/>
                    <a:pt x="13968" y="1442"/>
                  </a:cubicBezTo>
                  <a:cubicBezTo>
                    <a:pt x="13968" y="1447"/>
                    <a:pt x="13962" y="1447"/>
                    <a:pt x="13962" y="1452"/>
                  </a:cubicBezTo>
                  <a:cubicBezTo>
                    <a:pt x="8244" y="7208"/>
                    <a:pt x="5805" y="14675"/>
                    <a:pt x="6141" y="21345"/>
                  </a:cubicBezTo>
                  <a:cubicBezTo>
                    <a:pt x="6141" y="21355"/>
                    <a:pt x="6135" y="21360"/>
                    <a:pt x="6123" y="21360"/>
                  </a:cubicBezTo>
                  <a:lnTo>
                    <a:pt x="6117" y="21360"/>
                  </a:lnTo>
                  <a:cubicBezTo>
                    <a:pt x="2743" y="20243"/>
                    <a:pt x="279" y="17572"/>
                    <a:pt x="28" y="14193"/>
                  </a:cubicBezTo>
                  <a:lnTo>
                    <a:pt x="22" y="14153"/>
                  </a:lnTo>
                  <a:cubicBezTo>
                    <a:pt x="-404" y="8132"/>
                    <a:pt x="5446" y="1964"/>
                    <a:pt x="13087" y="375"/>
                  </a:cubicBezTo>
                  <a:cubicBezTo>
                    <a:pt x="16048" y="-240"/>
                    <a:pt x="18847" y="-78"/>
                    <a:pt x="21184" y="704"/>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69" name="Shape 1416">
              <a:extLst>
                <a:ext uri="{FF2B5EF4-FFF2-40B4-BE49-F238E27FC236}">
                  <a16:creationId xmlns:a16="http://schemas.microsoft.com/office/drawing/2014/main" id="{9CA06C3E-13CD-BC44-B2BD-006B1FB4BDB4}"/>
                </a:ext>
              </a:extLst>
            </p:cNvPr>
            <p:cNvSpPr/>
            <p:nvPr/>
          </p:nvSpPr>
          <p:spPr>
            <a:xfrm>
              <a:off x="245908" y="-1"/>
              <a:ext cx="656291" cy="886038"/>
            </a:xfrm>
            <a:custGeom>
              <a:avLst/>
              <a:gdLst/>
              <a:ahLst/>
              <a:cxnLst>
                <a:cxn ang="0">
                  <a:pos x="wd2" y="hd2"/>
                </a:cxn>
                <a:cxn ang="5400000">
                  <a:pos x="wd2" y="hd2"/>
                </a:cxn>
                <a:cxn ang="10800000">
                  <a:pos x="wd2" y="hd2"/>
                </a:cxn>
                <a:cxn ang="16200000">
                  <a:pos x="wd2" y="hd2"/>
                </a:cxn>
              </a:cxnLst>
              <a:rect l="0" t="0" r="r" b="b"/>
              <a:pathLst>
                <a:path w="21057" h="21166" extrusionOk="0">
                  <a:moveTo>
                    <a:pt x="11801" y="18031"/>
                  </a:moveTo>
                  <a:cubicBezTo>
                    <a:pt x="11230" y="18331"/>
                    <a:pt x="10629" y="18603"/>
                    <a:pt x="10009" y="18853"/>
                  </a:cubicBezTo>
                  <a:lnTo>
                    <a:pt x="10002" y="18853"/>
                  </a:lnTo>
                  <a:cubicBezTo>
                    <a:pt x="9990" y="18853"/>
                    <a:pt x="9978" y="18848"/>
                    <a:pt x="9978" y="18839"/>
                  </a:cubicBezTo>
                  <a:cubicBezTo>
                    <a:pt x="9866" y="17481"/>
                    <a:pt x="9469" y="16165"/>
                    <a:pt x="8793" y="15080"/>
                  </a:cubicBezTo>
                  <a:cubicBezTo>
                    <a:pt x="6982" y="12158"/>
                    <a:pt x="3819" y="11931"/>
                    <a:pt x="1729" y="14577"/>
                  </a:cubicBezTo>
                  <a:cubicBezTo>
                    <a:pt x="452" y="16188"/>
                    <a:pt x="-131" y="18506"/>
                    <a:pt x="24" y="20732"/>
                  </a:cubicBezTo>
                  <a:cubicBezTo>
                    <a:pt x="24" y="20741"/>
                    <a:pt x="30" y="20746"/>
                    <a:pt x="36" y="20746"/>
                  </a:cubicBezTo>
                  <a:cubicBezTo>
                    <a:pt x="2257" y="21263"/>
                    <a:pt x="4812" y="21323"/>
                    <a:pt x="7534" y="20810"/>
                  </a:cubicBezTo>
                  <a:cubicBezTo>
                    <a:pt x="15429" y="19310"/>
                    <a:pt x="21469" y="13534"/>
                    <a:pt x="21035" y="7886"/>
                  </a:cubicBezTo>
                  <a:cubicBezTo>
                    <a:pt x="20644" y="2927"/>
                    <a:pt x="15391" y="-277"/>
                    <a:pt x="8768" y="19"/>
                  </a:cubicBezTo>
                  <a:cubicBezTo>
                    <a:pt x="8762" y="19"/>
                    <a:pt x="8756" y="19"/>
                    <a:pt x="8756" y="23"/>
                  </a:cubicBezTo>
                  <a:cubicBezTo>
                    <a:pt x="8111" y="508"/>
                    <a:pt x="7509" y="997"/>
                    <a:pt x="6939" y="1491"/>
                  </a:cubicBezTo>
                  <a:cubicBezTo>
                    <a:pt x="6939" y="1496"/>
                    <a:pt x="6939" y="1501"/>
                    <a:pt x="6939" y="1501"/>
                  </a:cubicBezTo>
                  <a:cubicBezTo>
                    <a:pt x="6939" y="1510"/>
                    <a:pt x="6945" y="1515"/>
                    <a:pt x="6957" y="1515"/>
                  </a:cubicBezTo>
                  <a:cubicBezTo>
                    <a:pt x="10840" y="1150"/>
                    <a:pt x="13953" y="1736"/>
                    <a:pt x="15981" y="2941"/>
                  </a:cubicBezTo>
                  <a:cubicBezTo>
                    <a:pt x="15987" y="2946"/>
                    <a:pt x="15987" y="2951"/>
                    <a:pt x="15987" y="2955"/>
                  </a:cubicBezTo>
                  <a:lnTo>
                    <a:pt x="15987" y="2960"/>
                  </a:lnTo>
                  <a:cubicBezTo>
                    <a:pt x="8991" y="10306"/>
                    <a:pt x="9860" y="14489"/>
                    <a:pt x="11807" y="18017"/>
                  </a:cubicBezTo>
                  <a:cubicBezTo>
                    <a:pt x="11813" y="18017"/>
                    <a:pt x="11813" y="18017"/>
                    <a:pt x="11813" y="18022"/>
                  </a:cubicBezTo>
                  <a:cubicBezTo>
                    <a:pt x="11813" y="18026"/>
                    <a:pt x="11807" y="18031"/>
                    <a:pt x="11801" y="18031"/>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0" name="Shape 1417">
              <a:extLst>
                <a:ext uri="{FF2B5EF4-FFF2-40B4-BE49-F238E27FC236}">
                  <a16:creationId xmlns:a16="http://schemas.microsoft.com/office/drawing/2014/main" id="{B8DF77D5-2015-054F-8EF6-AA9B4C1971BE}"/>
                </a:ext>
              </a:extLst>
            </p:cNvPr>
            <p:cNvSpPr/>
            <p:nvPr/>
          </p:nvSpPr>
          <p:spPr>
            <a:xfrm>
              <a:off x="2410344" y="403537"/>
              <a:ext cx="344917" cy="440117"/>
            </a:xfrm>
            <a:custGeom>
              <a:avLst/>
              <a:gdLst/>
              <a:ahLst/>
              <a:cxnLst>
                <a:cxn ang="0">
                  <a:pos x="wd2" y="hd2"/>
                </a:cxn>
                <a:cxn ang="5400000">
                  <a:pos x="wd2" y="hd2"/>
                </a:cxn>
                <a:cxn ang="10800000">
                  <a:pos x="wd2" y="hd2"/>
                </a:cxn>
                <a:cxn ang="16200000">
                  <a:pos x="wd2" y="hd2"/>
                </a:cxn>
              </a:cxnLst>
              <a:rect l="0" t="0" r="r" b="b"/>
              <a:pathLst>
                <a:path w="21593" h="21581" extrusionOk="0">
                  <a:moveTo>
                    <a:pt x="14831" y="0"/>
                  </a:moveTo>
                  <a:cubicBezTo>
                    <a:pt x="18046" y="0"/>
                    <a:pt x="20428" y="550"/>
                    <a:pt x="21576" y="1062"/>
                  </a:cubicBezTo>
                  <a:cubicBezTo>
                    <a:pt x="21588" y="1072"/>
                    <a:pt x="21600" y="1081"/>
                    <a:pt x="21588" y="1091"/>
                  </a:cubicBezTo>
                  <a:lnTo>
                    <a:pt x="20488" y="5663"/>
                  </a:lnTo>
                  <a:cubicBezTo>
                    <a:pt x="20476" y="5673"/>
                    <a:pt x="20476" y="5682"/>
                    <a:pt x="20464" y="5692"/>
                  </a:cubicBezTo>
                  <a:cubicBezTo>
                    <a:pt x="20452" y="5692"/>
                    <a:pt x="20440" y="5692"/>
                    <a:pt x="20428" y="5692"/>
                  </a:cubicBezTo>
                  <a:cubicBezTo>
                    <a:pt x="19122" y="5132"/>
                    <a:pt x="16874" y="4534"/>
                    <a:pt x="14456" y="4534"/>
                  </a:cubicBezTo>
                  <a:cubicBezTo>
                    <a:pt x="12426" y="4534"/>
                    <a:pt x="11108" y="5208"/>
                    <a:pt x="11108" y="6318"/>
                  </a:cubicBezTo>
                  <a:cubicBezTo>
                    <a:pt x="11108" y="7124"/>
                    <a:pt x="12111" y="7836"/>
                    <a:pt x="14263" y="8661"/>
                  </a:cubicBezTo>
                  <a:cubicBezTo>
                    <a:pt x="17043" y="9752"/>
                    <a:pt x="20198" y="11374"/>
                    <a:pt x="20198" y="14286"/>
                  </a:cubicBezTo>
                  <a:cubicBezTo>
                    <a:pt x="20198" y="16202"/>
                    <a:pt x="19388" y="17796"/>
                    <a:pt x="17780" y="19039"/>
                  </a:cubicBezTo>
                  <a:cubicBezTo>
                    <a:pt x="15653" y="20699"/>
                    <a:pt x="12208" y="21600"/>
                    <a:pt x="8050" y="21581"/>
                  </a:cubicBezTo>
                  <a:cubicBezTo>
                    <a:pt x="4859" y="21534"/>
                    <a:pt x="1632" y="20889"/>
                    <a:pt x="12" y="19968"/>
                  </a:cubicBezTo>
                  <a:cubicBezTo>
                    <a:pt x="0" y="19959"/>
                    <a:pt x="0" y="19949"/>
                    <a:pt x="0" y="19940"/>
                  </a:cubicBezTo>
                  <a:lnTo>
                    <a:pt x="1112" y="15339"/>
                  </a:lnTo>
                  <a:cubicBezTo>
                    <a:pt x="1112" y="15330"/>
                    <a:pt x="1124" y="15320"/>
                    <a:pt x="1136" y="15311"/>
                  </a:cubicBezTo>
                  <a:cubicBezTo>
                    <a:pt x="1148" y="15311"/>
                    <a:pt x="1160" y="15311"/>
                    <a:pt x="1172" y="15320"/>
                  </a:cubicBezTo>
                  <a:cubicBezTo>
                    <a:pt x="2901" y="16164"/>
                    <a:pt x="6310" y="17085"/>
                    <a:pt x="8812" y="17085"/>
                  </a:cubicBezTo>
                  <a:cubicBezTo>
                    <a:pt x="10746" y="17085"/>
                    <a:pt x="12051" y="16383"/>
                    <a:pt x="12051" y="15263"/>
                  </a:cubicBezTo>
                  <a:cubicBezTo>
                    <a:pt x="12051" y="14239"/>
                    <a:pt x="11132" y="13527"/>
                    <a:pt x="8787" y="12626"/>
                  </a:cubicBezTo>
                  <a:cubicBezTo>
                    <a:pt x="5089" y="11184"/>
                    <a:pt x="3227" y="9344"/>
                    <a:pt x="3227" y="7162"/>
                  </a:cubicBezTo>
                  <a:cubicBezTo>
                    <a:pt x="3227" y="2893"/>
                    <a:pt x="7869" y="0"/>
                    <a:pt x="14831"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1" name="Shape 1418">
              <a:extLst>
                <a:ext uri="{FF2B5EF4-FFF2-40B4-BE49-F238E27FC236}">
                  <a16:creationId xmlns:a16="http://schemas.microsoft.com/office/drawing/2014/main" id="{610AC216-E196-364E-936C-E38F3915F538}"/>
                </a:ext>
              </a:extLst>
            </p:cNvPr>
            <p:cNvSpPr/>
            <p:nvPr/>
          </p:nvSpPr>
          <p:spPr>
            <a:xfrm>
              <a:off x="974903" y="402684"/>
              <a:ext cx="330539" cy="436237"/>
            </a:xfrm>
            <a:custGeom>
              <a:avLst/>
              <a:gdLst/>
              <a:ahLst/>
              <a:cxnLst>
                <a:cxn ang="0">
                  <a:pos x="wd2" y="hd2"/>
                </a:cxn>
                <a:cxn ang="5400000">
                  <a:pos x="wd2" y="hd2"/>
                </a:cxn>
                <a:cxn ang="10800000">
                  <a:pos x="wd2" y="hd2"/>
                </a:cxn>
                <a:cxn ang="16200000">
                  <a:pos x="wd2" y="hd2"/>
                </a:cxn>
              </a:cxnLst>
              <a:rect l="0" t="0" r="r" b="b"/>
              <a:pathLst>
                <a:path w="21600" h="21600" extrusionOk="0">
                  <a:moveTo>
                    <a:pt x="20059" y="0"/>
                  </a:moveTo>
                  <a:cubicBezTo>
                    <a:pt x="20539" y="0"/>
                    <a:pt x="21133" y="38"/>
                    <a:pt x="21562" y="96"/>
                  </a:cubicBezTo>
                  <a:cubicBezTo>
                    <a:pt x="21575" y="96"/>
                    <a:pt x="21587" y="105"/>
                    <a:pt x="21587" y="105"/>
                  </a:cubicBezTo>
                  <a:cubicBezTo>
                    <a:pt x="21600" y="115"/>
                    <a:pt x="21600" y="125"/>
                    <a:pt x="21600" y="134"/>
                  </a:cubicBezTo>
                  <a:lnTo>
                    <a:pt x="20021" y="6140"/>
                  </a:lnTo>
                  <a:cubicBezTo>
                    <a:pt x="20021" y="6150"/>
                    <a:pt x="20021" y="6159"/>
                    <a:pt x="20008" y="6159"/>
                  </a:cubicBezTo>
                  <a:cubicBezTo>
                    <a:pt x="19996" y="6169"/>
                    <a:pt x="19983" y="6169"/>
                    <a:pt x="19983" y="6169"/>
                  </a:cubicBezTo>
                  <a:cubicBezTo>
                    <a:pt x="19693" y="6121"/>
                    <a:pt x="19238" y="6073"/>
                    <a:pt x="18707" y="6073"/>
                  </a:cubicBezTo>
                  <a:cubicBezTo>
                    <a:pt x="13149" y="6073"/>
                    <a:pt x="10989" y="10182"/>
                    <a:pt x="10143" y="13583"/>
                  </a:cubicBezTo>
                  <a:lnTo>
                    <a:pt x="8173" y="21581"/>
                  </a:lnTo>
                  <a:cubicBezTo>
                    <a:pt x="8173" y="21590"/>
                    <a:pt x="8147" y="21600"/>
                    <a:pt x="8135" y="21600"/>
                  </a:cubicBezTo>
                  <a:lnTo>
                    <a:pt x="38" y="21600"/>
                  </a:lnTo>
                  <a:cubicBezTo>
                    <a:pt x="25" y="21600"/>
                    <a:pt x="13" y="21600"/>
                    <a:pt x="13" y="21590"/>
                  </a:cubicBezTo>
                  <a:cubicBezTo>
                    <a:pt x="0" y="21590"/>
                    <a:pt x="0" y="21581"/>
                    <a:pt x="0" y="21571"/>
                  </a:cubicBezTo>
                  <a:lnTo>
                    <a:pt x="5280" y="489"/>
                  </a:lnTo>
                  <a:cubicBezTo>
                    <a:pt x="5293" y="479"/>
                    <a:pt x="5305" y="469"/>
                    <a:pt x="5331" y="469"/>
                  </a:cubicBezTo>
                  <a:lnTo>
                    <a:pt x="12442" y="469"/>
                  </a:lnTo>
                  <a:cubicBezTo>
                    <a:pt x="12455" y="469"/>
                    <a:pt x="12467" y="469"/>
                    <a:pt x="12480" y="479"/>
                  </a:cubicBezTo>
                  <a:cubicBezTo>
                    <a:pt x="12480" y="479"/>
                    <a:pt x="12493" y="489"/>
                    <a:pt x="12493" y="498"/>
                  </a:cubicBezTo>
                  <a:lnTo>
                    <a:pt x="11583" y="4119"/>
                  </a:lnTo>
                  <a:cubicBezTo>
                    <a:pt x="11571" y="4148"/>
                    <a:pt x="11583" y="4176"/>
                    <a:pt x="11621" y="4195"/>
                  </a:cubicBezTo>
                  <a:cubicBezTo>
                    <a:pt x="11659" y="4205"/>
                    <a:pt x="11709" y="4195"/>
                    <a:pt x="11735" y="4167"/>
                  </a:cubicBezTo>
                  <a:cubicBezTo>
                    <a:pt x="13857" y="1494"/>
                    <a:pt x="16800" y="0"/>
                    <a:pt x="20059"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2" name="Shape 1419">
              <a:extLst>
                <a:ext uri="{FF2B5EF4-FFF2-40B4-BE49-F238E27FC236}">
                  <a16:creationId xmlns:a16="http://schemas.microsoft.com/office/drawing/2014/main" id="{1A5CE69A-08E0-DF49-901E-AE374CD5D974}"/>
                </a:ext>
              </a:extLst>
            </p:cNvPr>
            <p:cNvSpPr/>
            <p:nvPr/>
          </p:nvSpPr>
          <p:spPr>
            <a:xfrm>
              <a:off x="1261309" y="403537"/>
              <a:ext cx="401312" cy="440498"/>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30" y="7544"/>
                    <a:pt x="6698" y="10634"/>
                    <a:pt x="6698" y="13089"/>
                  </a:cubicBezTo>
                  <a:cubicBezTo>
                    <a:pt x="6698" y="15259"/>
                    <a:pt x="7569" y="16605"/>
                    <a:pt x="9074" y="16605"/>
                  </a:cubicBezTo>
                  <a:cubicBezTo>
                    <a:pt x="11481" y="16605"/>
                    <a:pt x="1356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70" y="21126"/>
                  </a:moveTo>
                  <a:cubicBezTo>
                    <a:pt x="12270" y="21117"/>
                    <a:pt x="12270" y="21107"/>
                    <a:pt x="12270" y="21107"/>
                  </a:cubicBezTo>
                  <a:lnTo>
                    <a:pt x="12823" y="18520"/>
                  </a:lnTo>
                  <a:cubicBezTo>
                    <a:pt x="12823" y="18472"/>
                    <a:pt x="12802" y="18444"/>
                    <a:pt x="12761" y="18434"/>
                  </a:cubicBezTo>
                  <a:cubicBezTo>
                    <a:pt x="12731" y="18434"/>
                    <a:pt x="12710" y="18453"/>
                    <a:pt x="12690" y="18472"/>
                  </a:cubicBezTo>
                  <a:cubicBezTo>
                    <a:pt x="11471" y="20387"/>
                    <a:pt x="9084" y="21600"/>
                    <a:pt x="6401" y="21600"/>
                  </a:cubicBezTo>
                  <a:cubicBezTo>
                    <a:pt x="1997" y="21600"/>
                    <a:pt x="0" y="17979"/>
                    <a:pt x="0" y="14359"/>
                  </a:cubicBezTo>
                  <a:cubicBezTo>
                    <a:pt x="0" y="10255"/>
                    <a:pt x="1741" y="6180"/>
                    <a:pt x="4670" y="3469"/>
                  </a:cubicBezTo>
                  <a:cubicBezTo>
                    <a:pt x="7118" y="1204"/>
                    <a:pt x="10283" y="0"/>
                    <a:pt x="13826" y="0"/>
                  </a:cubicBezTo>
                  <a:cubicBezTo>
                    <a:pt x="16510" y="9"/>
                    <a:pt x="18507" y="730"/>
                    <a:pt x="19746" y="2133"/>
                  </a:cubicBezTo>
                  <a:cubicBezTo>
                    <a:pt x="21600" y="4199"/>
                    <a:pt x="21446" y="7307"/>
                    <a:pt x="20985" y="9573"/>
                  </a:cubicBezTo>
                  <a:lnTo>
                    <a:pt x="18599" y="21117"/>
                  </a:lnTo>
                  <a:cubicBezTo>
                    <a:pt x="18599" y="21126"/>
                    <a:pt x="18579" y="21136"/>
                    <a:pt x="18568" y="21136"/>
                  </a:cubicBezTo>
                  <a:lnTo>
                    <a:pt x="12300" y="21136"/>
                  </a:lnTo>
                  <a:cubicBezTo>
                    <a:pt x="12290" y="21136"/>
                    <a:pt x="12280" y="21136"/>
                    <a:pt x="12270" y="21126"/>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3" name="Shape 1420">
              <a:extLst>
                <a:ext uri="{FF2B5EF4-FFF2-40B4-BE49-F238E27FC236}">
                  <a16:creationId xmlns:a16="http://schemas.microsoft.com/office/drawing/2014/main" id="{6A890740-2AE1-F143-962B-708BF12AF3E7}"/>
                </a:ext>
              </a:extLst>
            </p:cNvPr>
            <p:cNvSpPr/>
            <p:nvPr/>
          </p:nvSpPr>
          <p:spPr>
            <a:xfrm>
              <a:off x="2714651" y="403537"/>
              <a:ext cx="469480" cy="566653"/>
            </a:xfrm>
            <a:custGeom>
              <a:avLst/>
              <a:gdLst/>
              <a:ahLst/>
              <a:cxnLst>
                <a:cxn ang="0">
                  <a:pos x="wd2" y="hd2"/>
                </a:cxn>
                <a:cxn ang="5400000">
                  <a:pos x="wd2" y="hd2"/>
                </a:cxn>
                <a:cxn ang="10800000">
                  <a:pos x="wd2" y="hd2"/>
                </a:cxn>
                <a:cxn ang="16200000">
                  <a:pos x="wd2" y="hd2"/>
                </a:cxn>
              </a:cxnLst>
              <a:rect l="0" t="0" r="r" b="b"/>
              <a:pathLst>
                <a:path w="21600" h="21600" extrusionOk="0">
                  <a:moveTo>
                    <a:pt x="10364" y="13181"/>
                  </a:moveTo>
                  <a:cubicBezTo>
                    <a:pt x="13389" y="13181"/>
                    <a:pt x="15613" y="9620"/>
                    <a:pt x="15613" y="6487"/>
                  </a:cubicBezTo>
                  <a:cubicBezTo>
                    <a:pt x="15613" y="5728"/>
                    <a:pt x="15399" y="3885"/>
                    <a:pt x="13282" y="3885"/>
                  </a:cubicBezTo>
                  <a:cubicBezTo>
                    <a:pt x="11138" y="3885"/>
                    <a:pt x="9332" y="5912"/>
                    <a:pt x="8629" y="8986"/>
                  </a:cubicBezTo>
                  <a:cubicBezTo>
                    <a:pt x="8389" y="10026"/>
                    <a:pt x="7713" y="13181"/>
                    <a:pt x="10364" y="13181"/>
                  </a:cubicBezTo>
                  <a:close/>
                  <a:moveTo>
                    <a:pt x="15319" y="0"/>
                  </a:moveTo>
                  <a:cubicBezTo>
                    <a:pt x="19127" y="0"/>
                    <a:pt x="21600" y="2396"/>
                    <a:pt x="21600" y="6126"/>
                  </a:cubicBezTo>
                  <a:cubicBezTo>
                    <a:pt x="21600" y="10033"/>
                    <a:pt x="19331" y="14044"/>
                    <a:pt x="15248" y="15850"/>
                  </a:cubicBezTo>
                  <a:cubicBezTo>
                    <a:pt x="11521" y="17494"/>
                    <a:pt x="8193" y="16771"/>
                    <a:pt x="7153" y="15489"/>
                  </a:cubicBezTo>
                  <a:cubicBezTo>
                    <a:pt x="7153" y="15481"/>
                    <a:pt x="7144" y="15481"/>
                    <a:pt x="7144" y="15489"/>
                  </a:cubicBezTo>
                  <a:lnTo>
                    <a:pt x="5756" y="21578"/>
                  </a:lnTo>
                  <a:cubicBezTo>
                    <a:pt x="5756" y="21593"/>
                    <a:pt x="5738" y="21600"/>
                    <a:pt x="5729" y="21600"/>
                  </a:cubicBezTo>
                  <a:lnTo>
                    <a:pt x="27" y="21600"/>
                  </a:lnTo>
                  <a:cubicBezTo>
                    <a:pt x="18" y="21600"/>
                    <a:pt x="9" y="21600"/>
                    <a:pt x="0" y="21593"/>
                  </a:cubicBezTo>
                  <a:cubicBezTo>
                    <a:pt x="0" y="21585"/>
                    <a:pt x="0" y="21578"/>
                    <a:pt x="0" y="21571"/>
                  </a:cubicBezTo>
                  <a:lnTo>
                    <a:pt x="4893" y="251"/>
                  </a:lnTo>
                  <a:cubicBezTo>
                    <a:pt x="4893" y="236"/>
                    <a:pt x="4911" y="229"/>
                    <a:pt x="4920" y="229"/>
                  </a:cubicBezTo>
                  <a:lnTo>
                    <a:pt x="9937" y="229"/>
                  </a:lnTo>
                  <a:cubicBezTo>
                    <a:pt x="9946" y="229"/>
                    <a:pt x="9955" y="236"/>
                    <a:pt x="9955" y="243"/>
                  </a:cubicBezTo>
                  <a:cubicBezTo>
                    <a:pt x="9964" y="243"/>
                    <a:pt x="9964" y="251"/>
                    <a:pt x="9964" y="258"/>
                  </a:cubicBezTo>
                  <a:lnTo>
                    <a:pt x="9466" y="2433"/>
                  </a:lnTo>
                  <a:cubicBezTo>
                    <a:pt x="9457" y="2455"/>
                    <a:pt x="9466" y="2484"/>
                    <a:pt x="9492" y="2492"/>
                  </a:cubicBezTo>
                  <a:cubicBezTo>
                    <a:pt x="9519" y="2499"/>
                    <a:pt x="9546" y="2492"/>
                    <a:pt x="9572" y="2470"/>
                  </a:cubicBezTo>
                  <a:lnTo>
                    <a:pt x="9599" y="2448"/>
                  </a:lnTo>
                  <a:cubicBezTo>
                    <a:pt x="11058" y="885"/>
                    <a:pt x="13140" y="0"/>
                    <a:pt x="15319" y="0"/>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4" name="Shape 1421">
              <a:extLst>
                <a:ext uri="{FF2B5EF4-FFF2-40B4-BE49-F238E27FC236}">
                  <a16:creationId xmlns:a16="http://schemas.microsoft.com/office/drawing/2014/main" id="{95457276-BD67-EF46-82A6-D6B4052D6ED2}"/>
                </a:ext>
              </a:extLst>
            </p:cNvPr>
            <p:cNvSpPr/>
            <p:nvPr/>
          </p:nvSpPr>
          <p:spPr>
            <a:xfrm>
              <a:off x="2010676" y="264596"/>
              <a:ext cx="470225" cy="570063"/>
            </a:xfrm>
            <a:custGeom>
              <a:avLst/>
              <a:gdLst/>
              <a:ahLst/>
              <a:cxnLst>
                <a:cxn ang="0">
                  <a:pos x="wd2" y="hd2"/>
                </a:cxn>
                <a:cxn ang="5400000">
                  <a:pos x="wd2" y="hd2"/>
                </a:cxn>
                <a:cxn ang="10800000">
                  <a:pos x="wd2" y="hd2"/>
                </a:cxn>
                <a:cxn ang="16200000">
                  <a:pos x="wd2" y="hd2"/>
                </a:cxn>
              </a:cxnLst>
              <a:rect l="0" t="0" r="r" b="b"/>
              <a:pathLst>
                <a:path w="21595" h="21600" extrusionOk="0">
                  <a:moveTo>
                    <a:pt x="4995" y="0"/>
                  </a:moveTo>
                  <a:lnTo>
                    <a:pt x="10635" y="0"/>
                  </a:lnTo>
                  <a:cubicBezTo>
                    <a:pt x="10644" y="0"/>
                    <a:pt x="10653" y="7"/>
                    <a:pt x="10662" y="7"/>
                  </a:cubicBezTo>
                  <a:cubicBezTo>
                    <a:pt x="10671" y="15"/>
                    <a:pt x="10671" y="22"/>
                    <a:pt x="10671" y="29"/>
                  </a:cubicBezTo>
                  <a:lnTo>
                    <a:pt x="7731" y="12827"/>
                  </a:lnTo>
                  <a:cubicBezTo>
                    <a:pt x="7722" y="12834"/>
                    <a:pt x="7731" y="12849"/>
                    <a:pt x="7740" y="12849"/>
                  </a:cubicBezTo>
                  <a:cubicBezTo>
                    <a:pt x="7749" y="12856"/>
                    <a:pt x="7757" y="12849"/>
                    <a:pt x="7766" y="12841"/>
                  </a:cubicBezTo>
                  <a:lnTo>
                    <a:pt x="15342" y="5622"/>
                  </a:lnTo>
                  <a:cubicBezTo>
                    <a:pt x="15351" y="5614"/>
                    <a:pt x="15360" y="5614"/>
                    <a:pt x="15369" y="5614"/>
                  </a:cubicBezTo>
                  <a:lnTo>
                    <a:pt x="21568" y="5614"/>
                  </a:lnTo>
                  <a:cubicBezTo>
                    <a:pt x="21577" y="5614"/>
                    <a:pt x="21586" y="5622"/>
                    <a:pt x="21595" y="5629"/>
                  </a:cubicBezTo>
                  <a:lnTo>
                    <a:pt x="21595" y="5636"/>
                  </a:lnTo>
                  <a:cubicBezTo>
                    <a:pt x="21595" y="5644"/>
                    <a:pt x="21595" y="5651"/>
                    <a:pt x="21586" y="5651"/>
                  </a:cubicBezTo>
                  <a:lnTo>
                    <a:pt x="13708" y="12973"/>
                  </a:lnTo>
                  <a:lnTo>
                    <a:pt x="18513" y="21571"/>
                  </a:lnTo>
                  <a:cubicBezTo>
                    <a:pt x="18513" y="21571"/>
                    <a:pt x="18513" y="21571"/>
                    <a:pt x="18513" y="21578"/>
                  </a:cubicBezTo>
                  <a:cubicBezTo>
                    <a:pt x="18513" y="21585"/>
                    <a:pt x="18513" y="21585"/>
                    <a:pt x="18513" y="21593"/>
                  </a:cubicBezTo>
                  <a:cubicBezTo>
                    <a:pt x="18504" y="21600"/>
                    <a:pt x="18495" y="21600"/>
                    <a:pt x="18486" y="21600"/>
                  </a:cubicBezTo>
                  <a:lnTo>
                    <a:pt x="12367" y="21600"/>
                  </a:lnTo>
                  <a:cubicBezTo>
                    <a:pt x="12358" y="21600"/>
                    <a:pt x="12349" y="21593"/>
                    <a:pt x="12340" y="21585"/>
                  </a:cubicBezTo>
                  <a:lnTo>
                    <a:pt x="7704" y="13090"/>
                  </a:lnTo>
                  <a:cubicBezTo>
                    <a:pt x="7704" y="13083"/>
                    <a:pt x="7695" y="13083"/>
                    <a:pt x="7686" y="13083"/>
                  </a:cubicBezTo>
                  <a:cubicBezTo>
                    <a:pt x="7678" y="13083"/>
                    <a:pt x="7669" y="13083"/>
                    <a:pt x="7669" y="13090"/>
                  </a:cubicBezTo>
                  <a:lnTo>
                    <a:pt x="5706" y="21578"/>
                  </a:lnTo>
                  <a:cubicBezTo>
                    <a:pt x="5706" y="21593"/>
                    <a:pt x="5697" y="21600"/>
                    <a:pt x="5679" y="21600"/>
                  </a:cubicBezTo>
                  <a:lnTo>
                    <a:pt x="31" y="21600"/>
                  </a:lnTo>
                  <a:cubicBezTo>
                    <a:pt x="22" y="21600"/>
                    <a:pt x="13" y="21600"/>
                    <a:pt x="4" y="21593"/>
                  </a:cubicBezTo>
                  <a:cubicBezTo>
                    <a:pt x="4" y="21585"/>
                    <a:pt x="-5" y="21578"/>
                    <a:pt x="4" y="21571"/>
                  </a:cubicBezTo>
                  <a:lnTo>
                    <a:pt x="4969" y="22"/>
                  </a:lnTo>
                  <a:cubicBezTo>
                    <a:pt x="4969" y="7"/>
                    <a:pt x="4978" y="0"/>
                    <a:pt x="4995"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5" name="Shape 1422">
              <a:extLst>
                <a:ext uri="{FF2B5EF4-FFF2-40B4-BE49-F238E27FC236}">
                  <a16:creationId xmlns:a16="http://schemas.microsoft.com/office/drawing/2014/main" id="{BC0D761D-079B-8C4C-95D7-D37AB23EB757}"/>
                </a:ext>
              </a:extLst>
            </p:cNvPr>
            <p:cNvSpPr/>
            <p:nvPr/>
          </p:nvSpPr>
          <p:spPr>
            <a:xfrm>
              <a:off x="3947222" y="403537"/>
              <a:ext cx="392764" cy="439646"/>
            </a:xfrm>
            <a:custGeom>
              <a:avLst/>
              <a:gdLst/>
              <a:ahLst/>
              <a:cxnLst>
                <a:cxn ang="0">
                  <a:pos x="wd2" y="hd2"/>
                </a:cxn>
                <a:cxn ang="5400000">
                  <a:pos x="wd2" y="hd2"/>
                </a:cxn>
                <a:cxn ang="10800000">
                  <a:pos x="wd2" y="hd2"/>
                </a:cxn>
                <a:cxn ang="16200000">
                  <a:pos x="wd2" y="hd2"/>
                </a:cxn>
              </a:cxnLst>
              <a:rect l="0" t="0" r="r" b="b"/>
              <a:pathLst>
                <a:path w="21600" h="21600" extrusionOk="0">
                  <a:moveTo>
                    <a:pt x="15144" y="6247"/>
                  </a:moveTo>
                  <a:cubicBezTo>
                    <a:pt x="15144" y="5175"/>
                    <a:pt x="14155" y="4500"/>
                    <a:pt x="12666" y="4500"/>
                  </a:cubicBezTo>
                  <a:cubicBezTo>
                    <a:pt x="9731" y="4500"/>
                    <a:pt x="7849" y="6627"/>
                    <a:pt x="7296" y="8621"/>
                  </a:cubicBezTo>
                  <a:lnTo>
                    <a:pt x="7274" y="8697"/>
                  </a:lnTo>
                  <a:cubicBezTo>
                    <a:pt x="7274" y="8697"/>
                    <a:pt x="7274" y="8697"/>
                    <a:pt x="7274" y="8706"/>
                  </a:cubicBezTo>
                  <a:cubicBezTo>
                    <a:pt x="7274" y="8706"/>
                    <a:pt x="7274" y="8706"/>
                    <a:pt x="7285" y="8706"/>
                  </a:cubicBezTo>
                  <a:lnTo>
                    <a:pt x="7360" y="8706"/>
                  </a:lnTo>
                  <a:cubicBezTo>
                    <a:pt x="11348" y="8725"/>
                    <a:pt x="13592" y="8365"/>
                    <a:pt x="14581" y="7491"/>
                  </a:cubicBezTo>
                  <a:cubicBezTo>
                    <a:pt x="14964" y="7159"/>
                    <a:pt x="15144" y="6741"/>
                    <a:pt x="15144" y="6247"/>
                  </a:cubicBezTo>
                  <a:close/>
                  <a:moveTo>
                    <a:pt x="13517" y="0"/>
                  </a:moveTo>
                  <a:cubicBezTo>
                    <a:pt x="18367" y="0"/>
                    <a:pt x="21600" y="2516"/>
                    <a:pt x="21600" y="6247"/>
                  </a:cubicBezTo>
                  <a:cubicBezTo>
                    <a:pt x="21600" y="7966"/>
                    <a:pt x="20973" y="9381"/>
                    <a:pt x="19739" y="10463"/>
                  </a:cubicBezTo>
                  <a:cubicBezTo>
                    <a:pt x="17463" y="12428"/>
                    <a:pt x="13209" y="13330"/>
                    <a:pt x="6679" y="13197"/>
                  </a:cubicBezTo>
                  <a:lnTo>
                    <a:pt x="6604" y="13197"/>
                  </a:lnTo>
                  <a:cubicBezTo>
                    <a:pt x="6604" y="13188"/>
                    <a:pt x="6604" y="13197"/>
                    <a:pt x="6604" y="13197"/>
                  </a:cubicBezTo>
                  <a:lnTo>
                    <a:pt x="6604" y="13264"/>
                  </a:lnTo>
                  <a:cubicBezTo>
                    <a:pt x="6636" y="13862"/>
                    <a:pt x="6860" y="14707"/>
                    <a:pt x="7306" y="15258"/>
                  </a:cubicBezTo>
                  <a:cubicBezTo>
                    <a:pt x="8189" y="16255"/>
                    <a:pt x="9774" y="16805"/>
                    <a:pt x="11720" y="16805"/>
                  </a:cubicBezTo>
                  <a:cubicBezTo>
                    <a:pt x="14581" y="16805"/>
                    <a:pt x="17059" y="16188"/>
                    <a:pt x="19749" y="14802"/>
                  </a:cubicBezTo>
                  <a:cubicBezTo>
                    <a:pt x="19760" y="14792"/>
                    <a:pt x="19771" y="14792"/>
                    <a:pt x="19781" y="14802"/>
                  </a:cubicBezTo>
                  <a:cubicBezTo>
                    <a:pt x="19792" y="14811"/>
                    <a:pt x="19803" y="14821"/>
                    <a:pt x="19803" y="14830"/>
                  </a:cubicBezTo>
                  <a:lnTo>
                    <a:pt x="18718" y="19929"/>
                  </a:lnTo>
                  <a:cubicBezTo>
                    <a:pt x="18707" y="19938"/>
                    <a:pt x="18707" y="19948"/>
                    <a:pt x="18697" y="19948"/>
                  </a:cubicBezTo>
                  <a:cubicBezTo>
                    <a:pt x="15421" y="21439"/>
                    <a:pt x="11571" y="21600"/>
                    <a:pt x="10071" y="21600"/>
                  </a:cubicBezTo>
                  <a:cubicBezTo>
                    <a:pt x="3658" y="21600"/>
                    <a:pt x="0" y="18419"/>
                    <a:pt x="0" y="12865"/>
                  </a:cubicBezTo>
                  <a:cubicBezTo>
                    <a:pt x="0" y="9675"/>
                    <a:pt x="1319" y="6466"/>
                    <a:pt x="3616" y="4073"/>
                  </a:cubicBezTo>
                  <a:cubicBezTo>
                    <a:pt x="6126" y="1443"/>
                    <a:pt x="9646" y="0"/>
                    <a:pt x="13517" y="0"/>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6" name="Shape 1423">
              <a:extLst>
                <a:ext uri="{FF2B5EF4-FFF2-40B4-BE49-F238E27FC236}">
                  <a16:creationId xmlns:a16="http://schemas.microsoft.com/office/drawing/2014/main" id="{D4C25777-1EC8-8F42-8009-94415C95CF27}"/>
                </a:ext>
              </a:extLst>
            </p:cNvPr>
            <p:cNvSpPr/>
            <p:nvPr/>
          </p:nvSpPr>
          <p:spPr>
            <a:xfrm>
              <a:off x="4333276" y="735120"/>
              <a:ext cx="109081" cy="108915"/>
            </a:xfrm>
            <a:custGeom>
              <a:avLst/>
              <a:gdLst/>
              <a:ahLst/>
              <a:cxnLst>
                <a:cxn ang="0">
                  <a:pos x="wd2" y="hd2"/>
                </a:cxn>
                <a:cxn ang="5400000">
                  <a:pos x="wd2" y="hd2"/>
                </a:cxn>
                <a:cxn ang="10800000">
                  <a:pos x="wd2" y="hd2"/>
                </a:cxn>
                <a:cxn ang="16200000">
                  <a:pos x="wd2" y="hd2"/>
                </a:cxn>
              </a:cxnLst>
              <a:rect l="0" t="0" r="r" b="b"/>
              <a:pathLst>
                <a:path w="20663" h="21600" extrusionOk="0">
                  <a:moveTo>
                    <a:pt x="1428" y="10953"/>
                  </a:moveTo>
                  <a:cubicBezTo>
                    <a:pt x="990" y="16047"/>
                    <a:pt x="4530" y="20145"/>
                    <a:pt x="9382" y="20145"/>
                  </a:cubicBezTo>
                  <a:cubicBezTo>
                    <a:pt x="14345" y="20145"/>
                    <a:pt x="18759" y="15894"/>
                    <a:pt x="19234" y="10685"/>
                  </a:cubicBezTo>
                  <a:cubicBezTo>
                    <a:pt x="19672" y="5553"/>
                    <a:pt x="16096" y="1455"/>
                    <a:pt x="11243" y="1455"/>
                  </a:cubicBezTo>
                  <a:cubicBezTo>
                    <a:pt x="6281" y="1455"/>
                    <a:pt x="1866" y="5706"/>
                    <a:pt x="1428" y="10953"/>
                  </a:cubicBezTo>
                  <a:close/>
                  <a:moveTo>
                    <a:pt x="42" y="10800"/>
                  </a:moveTo>
                  <a:cubicBezTo>
                    <a:pt x="553" y="4826"/>
                    <a:pt x="5551" y="0"/>
                    <a:pt x="11243" y="0"/>
                  </a:cubicBezTo>
                  <a:cubicBezTo>
                    <a:pt x="16935" y="0"/>
                    <a:pt x="21131" y="4826"/>
                    <a:pt x="20620" y="10800"/>
                  </a:cubicBezTo>
                  <a:cubicBezTo>
                    <a:pt x="20109" y="16774"/>
                    <a:pt x="15074" y="21600"/>
                    <a:pt x="9382" y="21600"/>
                  </a:cubicBezTo>
                  <a:cubicBezTo>
                    <a:pt x="3727" y="21600"/>
                    <a:pt x="-469" y="16774"/>
                    <a:pt x="42" y="10800"/>
                  </a:cubicBezTo>
                  <a:close/>
                  <a:moveTo>
                    <a:pt x="8069" y="4443"/>
                  </a:moveTo>
                  <a:cubicBezTo>
                    <a:pt x="8069" y="4404"/>
                    <a:pt x="8105" y="4404"/>
                    <a:pt x="8105" y="4404"/>
                  </a:cubicBezTo>
                  <a:lnTo>
                    <a:pt x="10732" y="4404"/>
                  </a:lnTo>
                  <a:cubicBezTo>
                    <a:pt x="11389" y="4404"/>
                    <a:pt x="11827" y="4404"/>
                    <a:pt x="12155" y="4443"/>
                  </a:cubicBezTo>
                  <a:cubicBezTo>
                    <a:pt x="12593" y="4481"/>
                    <a:pt x="12958" y="4557"/>
                    <a:pt x="13286" y="4672"/>
                  </a:cubicBezTo>
                  <a:cubicBezTo>
                    <a:pt x="14600" y="5132"/>
                    <a:pt x="15366" y="6204"/>
                    <a:pt x="15366" y="7621"/>
                  </a:cubicBezTo>
                  <a:cubicBezTo>
                    <a:pt x="15366" y="7851"/>
                    <a:pt x="15330" y="8081"/>
                    <a:pt x="15293" y="8349"/>
                  </a:cubicBezTo>
                  <a:cubicBezTo>
                    <a:pt x="14965" y="10034"/>
                    <a:pt x="13943" y="11451"/>
                    <a:pt x="12082" y="11987"/>
                  </a:cubicBezTo>
                  <a:lnTo>
                    <a:pt x="13724" y="17119"/>
                  </a:lnTo>
                  <a:lnTo>
                    <a:pt x="13724" y="17157"/>
                  </a:lnTo>
                  <a:lnTo>
                    <a:pt x="12009" y="17157"/>
                  </a:lnTo>
                  <a:cubicBezTo>
                    <a:pt x="11973" y="17157"/>
                    <a:pt x="11973" y="17157"/>
                    <a:pt x="11936" y="17157"/>
                  </a:cubicBezTo>
                  <a:lnTo>
                    <a:pt x="10367" y="12255"/>
                  </a:lnTo>
                  <a:lnTo>
                    <a:pt x="9346" y="12294"/>
                  </a:lnTo>
                  <a:lnTo>
                    <a:pt x="8178" y="12294"/>
                  </a:lnTo>
                  <a:lnTo>
                    <a:pt x="7303" y="17119"/>
                  </a:lnTo>
                  <a:cubicBezTo>
                    <a:pt x="7303" y="17157"/>
                    <a:pt x="7266" y="17157"/>
                    <a:pt x="7230" y="17157"/>
                  </a:cubicBezTo>
                  <a:lnTo>
                    <a:pt x="5843" y="17157"/>
                  </a:lnTo>
                  <a:cubicBezTo>
                    <a:pt x="5843" y="17157"/>
                    <a:pt x="5843" y="17157"/>
                    <a:pt x="5807" y="17157"/>
                  </a:cubicBezTo>
                  <a:lnTo>
                    <a:pt x="5807" y="17119"/>
                  </a:lnTo>
                  <a:lnTo>
                    <a:pt x="6682" y="12217"/>
                  </a:lnTo>
                  <a:lnTo>
                    <a:pt x="6682" y="12140"/>
                  </a:lnTo>
                  <a:lnTo>
                    <a:pt x="7376" y="8311"/>
                  </a:lnTo>
                  <a:lnTo>
                    <a:pt x="8069" y="4443"/>
                  </a:lnTo>
                  <a:close/>
                  <a:moveTo>
                    <a:pt x="10440" y="5936"/>
                  </a:moveTo>
                  <a:lnTo>
                    <a:pt x="9309" y="5936"/>
                  </a:lnTo>
                  <a:lnTo>
                    <a:pt x="8872" y="8349"/>
                  </a:lnTo>
                  <a:lnTo>
                    <a:pt x="8434" y="10723"/>
                  </a:lnTo>
                  <a:lnTo>
                    <a:pt x="9674" y="10723"/>
                  </a:lnTo>
                  <a:cubicBezTo>
                    <a:pt x="10258" y="10723"/>
                    <a:pt x="10623" y="10685"/>
                    <a:pt x="10951" y="10685"/>
                  </a:cubicBezTo>
                  <a:cubicBezTo>
                    <a:pt x="11280" y="10647"/>
                    <a:pt x="11499" y="10609"/>
                    <a:pt x="11790" y="10532"/>
                  </a:cubicBezTo>
                  <a:cubicBezTo>
                    <a:pt x="12849" y="10187"/>
                    <a:pt x="13615" y="9383"/>
                    <a:pt x="13797" y="8311"/>
                  </a:cubicBezTo>
                  <a:cubicBezTo>
                    <a:pt x="13980" y="7277"/>
                    <a:pt x="13542" y="6472"/>
                    <a:pt x="12593" y="6166"/>
                  </a:cubicBezTo>
                  <a:cubicBezTo>
                    <a:pt x="12338" y="6051"/>
                    <a:pt x="12119" y="6013"/>
                    <a:pt x="11790" y="5974"/>
                  </a:cubicBezTo>
                  <a:cubicBezTo>
                    <a:pt x="11499" y="5974"/>
                    <a:pt x="11134" y="5974"/>
                    <a:pt x="10550" y="5974"/>
                  </a:cubicBezTo>
                  <a:lnTo>
                    <a:pt x="10440" y="5974"/>
                  </a:lnTo>
                  <a:lnTo>
                    <a:pt x="10440" y="5936"/>
                  </a:ln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7" name="Shape 1424">
              <a:extLst>
                <a:ext uri="{FF2B5EF4-FFF2-40B4-BE49-F238E27FC236}">
                  <a16:creationId xmlns:a16="http://schemas.microsoft.com/office/drawing/2014/main" id="{CE766974-5E65-DD4C-8076-A03EF8C60934}"/>
                </a:ext>
              </a:extLst>
            </p:cNvPr>
            <p:cNvSpPr/>
            <p:nvPr/>
          </p:nvSpPr>
          <p:spPr>
            <a:xfrm>
              <a:off x="3192847" y="403537"/>
              <a:ext cx="401322" cy="440498"/>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40" y="7544"/>
                    <a:pt x="6698" y="10634"/>
                    <a:pt x="6698" y="13089"/>
                  </a:cubicBezTo>
                  <a:cubicBezTo>
                    <a:pt x="6698" y="15259"/>
                    <a:pt x="7569" y="16605"/>
                    <a:pt x="9074" y="16605"/>
                  </a:cubicBezTo>
                  <a:cubicBezTo>
                    <a:pt x="11491" y="16605"/>
                    <a:pt x="1357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80" y="21126"/>
                  </a:moveTo>
                  <a:cubicBezTo>
                    <a:pt x="12270" y="21117"/>
                    <a:pt x="12270" y="21107"/>
                    <a:pt x="12270" y="21107"/>
                  </a:cubicBezTo>
                  <a:lnTo>
                    <a:pt x="12823" y="18520"/>
                  </a:lnTo>
                  <a:cubicBezTo>
                    <a:pt x="12833" y="18472"/>
                    <a:pt x="12802" y="18444"/>
                    <a:pt x="12772" y="18434"/>
                  </a:cubicBezTo>
                  <a:cubicBezTo>
                    <a:pt x="12741" y="18434"/>
                    <a:pt x="12710" y="18453"/>
                    <a:pt x="12700" y="18472"/>
                  </a:cubicBezTo>
                  <a:cubicBezTo>
                    <a:pt x="11471" y="20387"/>
                    <a:pt x="9084" y="21600"/>
                    <a:pt x="6401" y="21600"/>
                  </a:cubicBezTo>
                  <a:cubicBezTo>
                    <a:pt x="1997" y="21600"/>
                    <a:pt x="10" y="17979"/>
                    <a:pt x="0" y="14359"/>
                  </a:cubicBezTo>
                  <a:cubicBezTo>
                    <a:pt x="0" y="10255"/>
                    <a:pt x="1751" y="6180"/>
                    <a:pt x="4670" y="3469"/>
                  </a:cubicBezTo>
                  <a:cubicBezTo>
                    <a:pt x="7128" y="1204"/>
                    <a:pt x="10293" y="0"/>
                    <a:pt x="13826" y="0"/>
                  </a:cubicBezTo>
                  <a:cubicBezTo>
                    <a:pt x="16520" y="9"/>
                    <a:pt x="18507" y="730"/>
                    <a:pt x="19756" y="2133"/>
                  </a:cubicBezTo>
                  <a:cubicBezTo>
                    <a:pt x="21600" y="4199"/>
                    <a:pt x="21446" y="7307"/>
                    <a:pt x="20985" y="9573"/>
                  </a:cubicBezTo>
                  <a:lnTo>
                    <a:pt x="18599" y="21117"/>
                  </a:lnTo>
                  <a:cubicBezTo>
                    <a:pt x="18599" y="21126"/>
                    <a:pt x="18589" y="21136"/>
                    <a:pt x="18568" y="21136"/>
                  </a:cubicBezTo>
                  <a:lnTo>
                    <a:pt x="12300" y="21136"/>
                  </a:lnTo>
                  <a:cubicBezTo>
                    <a:pt x="12290" y="21136"/>
                    <a:pt x="12280" y="21136"/>
                    <a:pt x="12280" y="21126"/>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8" name="Shape 1425">
              <a:extLst>
                <a:ext uri="{FF2B5EF4-FFF2-40B4-BE49-F238E27FC236}">
                  <a16:creationId xmlns:a16="http://schemas.microsoft.com/office/drawing/2014/main" id="{16DD04AA-4D65-924D-B498-D4AD8D689E2A}"/>
                </a:ext>
              </a:extLst>
            </p:cNvPr>
            <p:cNvSpPr/>
            <p:nvPr/>
          </p:nvSpPr>
          <p:spPr>
            <a:xfrm>
              <a:off x="3609671" y="404389"/>
              <a:ext cx="362078" cy="438794"/>
            </a:xfrm>
            <a:custGeom>
              <a:avLst/>
              <a:gdLst/>
              <a:ahLst/>
              <a:cxnLst>
                <a:cxn ang="0">
                  <a:pos x="wd2" y="hd2"/>
                </a:cxn>
                <a:cxn ang="5400000">
                  <a:pos x="wd2" y="hd2"/>
                </a:cxn>
                <a:cxn ang="10800000">
                  <a:pos x="wd2" y="hd2"/>
                </a:cxn>
                <a:cxn ang="16200000">
                  <a:pos x="wd2" y="hd2"/>
                </a:cxn>
              </a:cxnLst>
              <a:rect l="0" t="0" r="r" b="b"/>
              <a:pathLst>
                <a:path w="21600" h="21600" extrusionOk="0">
                  <a:moveTo>
                    <a:pt x="16416" y="0"/>
                  </a:moveTo>
                  <a:cubicBezTo>
                    <a:pt x="18310" y="0"/>
                    <a:pt x="20238" y="266"/>
                    <a:pt x="21577" y="723"/>
                  </a:cubicBezTo>
                  <a:cubicBezTo>
                    <a:pt x="21588" y="723"/>
                    <a:pt x="21600" y="742"/>
                    <a:pt x="21600" y="752"/>
                  </a:cubicBezTo>
                  <a:lnTo>
                    <a:pt x="20457" y="5700"/>
                  </a:lnTo>
                  <a:cubicBezTo>
                    <a:pt x="20446" y="5709"/>
                    <a:pt x="20446" y="5709"/>
                    <a:pt x="20434" y="5719"/>
                  </a:cubicBezTo>
                  <a:cubicBezTo>
                    <a:pt x="20422" y="5719"/>
                    <a:pt x="20411" y="5719"/>
                    <a:pt x="20399" y="5719"/>
                  </a:cubicBezTo>
                  <a:cubicBezTo>
                    <a:pt x="19245" y="5186"/>
                    <a:pt x="17906" y="4929"/>
                    <a:pt x="16313" y="4929"/>
                  </a:cubicBezTo>
                  <a:cubicBezTo>
                    <a:pt x="11002" y="4929"/>
                    <a:pt x="7827" y="8754"/>
                    <a:pt x="7827" y="12427"/>
                  </a:cubicBezTo>
                  <a:cubicBezTo>
                    <a:pt x="7827" y="15548"/>
                    <a:pt x="10356" y="16671"/>
                    <a:pt x="12722" y="16671"/>
                  </a:cubicBezTo>
                  <a:cubicBezTo>
                    <a:pt x="14835" y="16671"/>
                    <a:pt x="16624" y="16290"/>
                    <a:pt x="18910" y="15367"/>
                  </a:cubicBezTo>
                  <a:cubicBezTo>
                    <a:pt x="18922" y="15358"/>
                    <a:pt x="18933" y="15358"/>
                    <a:pt x="18945" y="15367"/>
                  </a:cubicBezTo>
                  <a:cubicBezTo>
                    <a:pt x="18956" y="15377"/>
                    <a:pt x="18968" y="15386"/>
                    <a:pt x="18956" y="15396"/>
                  </a:cubicBezTo>
                  <a:lnTo>
                    <a:pt x="17790" y="20477"/>
                  </a:lnTo>
                  <a:cubicBezTo>
                    <a:pt x="17790" y="20477"/>
                    <a:pt x="17779" y="20487"/>
                    <a:pt x="17767" y="20496"/>
                  </a:cubicBezTo>
                  <a:cubicBezTo>
                    <a:pt x="16047" y="21181"/>
                    <a:pt x="13369" y="21600"/>
                    <a:pt x="10621" y="21600"/>
                  </a:cubicBezTo>
                  <a:cubicBezTo>
                    <a:pt x="4156" y="21600"/>
                    <a:pt x="0" y="18260"/>
                    <a:pt x="0" y="13103"/>
                  </a:cubicBezTo>
                  <a:cubicBezTo>
                    <a:pt x="0" y="5633"/>
                    <a:pt x="7054" y="0"/>
                    <a:pt x="16416"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9" name="Shape 1426">
              <a:extLst>
                <a:ext uri="{FF2B5EF4-FFF2-40B4-BE49-F238E27FC236}">
                  <a16:creationId xmlns:a16="http://schemas.microsoft.com/office/drawing/2014/main" id="{7A19D77F-0EF1-A244-AEA4-44B92FB38E51}"/>
                </a:ext>
              </a:extLst>
            </p:cNvPr>
            <p:cNvSpPr/>
            <p:nvPr/>
          </p:nvSpPr>
          <p:spPr>
            <a:xfrm>
              <a:off x="1678133" y="404389"/>
              <a:ext cx="361960" cy="438794"/>
            </a:xfrm>
            <a:custGeom>
              <a:avLst/>
              <a:gdLst/>
              <a:ahLst/>
              <a:cxnLst>
                <a:cxn ang="0">
                  <a:pos x="wd2" y="hd2"/>
                </a:cxn>
                <a:cxn ang="5400000">
                  <a:pos x="wd2" y="hd2"/>
                </a:cxn>
                <a:cxn ang="10800000">
                  <a:pos x="wd2" y="hd2"/>
                </a:cxn>
                <a:cxn ang="16200000">
                  <a:pos x="wd2" y="hd2"/>
                </a:cxn>
              </a:cxnLst>
              <a:rect l="0" t="0" r="r" b="b"/>
              <a:pathLst>
                <a:path w="21593" h="21600" extrusionOk="0">
                  <a:moveTo>
                    <a:pt x="16419" y="0"/>
                  </a:moveTo>
                  <a:cubicBezTo>
                    <a:pt x="18312" y="0"/>
                    <a:pt x="20227" y="266"/>
                    <a:pt x="21565" y="723"/>
                  </a:cubicBezTo>
                  <a:cubicBezTo>
                    <a:pt x="21588" y="723"/>
                    <a:pt x="21600" y="742"/>
                    <a:pt x="21588" y="752"/>
                  </a:cubicBezTo>
                  <a:lnTo>
                    <a:pt x="20446" y="5700"/>
                  </a:lnTo>
                  <a:cubicBezTo>
                    <a:pt x="20446" y="5709"/>
                    <a:pt x="20446" y="5709"/>
                    <a:pt x="20435" y="5719"/>
                  </a:cubicBezTo>
                  <a:cubicBezTo>
                    <a:pt x="20423" y="5719"/>
                    <a:pt x="20400" y="5719"/>
                    <a:pt x="20400" y="5719"/>
                  </a:cubicBezTo>
                  <a:cubicBezTo>
                    <a:pt x="19246" y="5186"/>
                    <a:pt x="17908" y="4929"/>
                    <a:pt x="16315" y="4929"/>
                  </a:cubicBezTo>
                  <a:cubicBezTo>
                    <a:pt x="10996" y="4929"/>
                    <a:pt x="7835" y="8754"/>
                    <a:pt x="7835" y="12427"/>
                  </a:cubicBezTo>
                  <a:cubicBezTo>
                    <a:pt x="7835" y="15548"/>
                    <a:pt x="10362" y="16671"/>
                    <a:pt x="12727" y="16671"/>
                  </a:cubicBezTo>
                  <a:cubicBezTo>
                    <a:pt x="14838" y="16671"/>
                    <a:pt x="16627" y="16290"/>
                    <a:pt x="18900" y="15367"/>
                  </a:cubicBezTo>
                  <a:cubicBezTo>
                    <a:pt x="18923" y="15358"/>
                    <a:pt x="18935" y="15358"/>
                    <a:pt x="18946" y="15367"/>
                  </a:cubicBezTo>
                  <a:cubicBezTo>
                    <a:pt x="18958" y="15377"/>
                    <a:pt x="18958" y="15386"/>
                    <a:pt x="18958" y="15396"/>
                  </a:cubicBezTo>
                  <a:lnTo>
                    <a:pt x="17792" y="20477"/>
                  </a:lnTo>
                  <a:cubicBezTo>
                    <a:pt x="17792" y="20477"/>
                    <a:pt x="17781" y="20487"/>
                    <a:pt x="17769" y="20496"/>
                  </a:cubicBezTo>
                  <a:cubicBezTo>
                    <a:pt x="16038" y="21181"/>
                    <a:pt x="13373" y="21600"/>
                    <a:pt x="10615" y="21600"/>
                  </a:cubicBezTo>
                  <a:cubicBezTo>
                    <a:pt x="4165" y="21600"/>
                    <a:pt x="0" y="18260"/>
                    <a:pt x="0" y="13103"/>
                  </a:cubicBezTo>
                  <a:cubicBezTo>
                    <a:pt x="0" y="5633"/>
                    <a:pt x="7062" y="0"/>
                    <a:pt x="16419"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grpSp>
      <p:sp>
        <p:nvSpPr>
          <p:cNvPr id="80" name="Rectangle 79">
            <a:extLst>
              <a:ext uri="{FF2B5EF4-FFF2-40B4-BE49-F238E27FC236}">
                <a16:creationId xmlns:a16="http://schemas.microsoft.com/office/drawing/2014/main" id="{47483E64-F36A-8E46-ACEA-6219E81B0A7B}"/>
              </a:ext>
            </a:extLst>
          </p:cNvPr>
          <p:cNvSpPr/>
          <p:nvPr/>
        </p:nvSpPr>
        <p:spPr>
          <a:xfrm>
            <a:off x="15041880" y="4834054"/>
            <a:ext cx="8672195" cy="4247317"/>
          </a:xfrm>
          <a:prstGeom prst="rect">
            <a:avLst/>
          </a:prstGeom>
        </p:spPr>
        <p:txBody>
          <a:bodyPr wrap="square">
            <a:spAutoFit/>
          </a:bodyPr>
          <a:lstStyle/>
          <a:p>
            <a:pPr algn="l"/>
            <a:r>
              <a:rPr lang="en-GB" sz="6000" dirty="0">
                <a:solidFill>
                  <a:srgbClr val="FFFFFF"/>
                </a:solidFill>
              </a:rPr>
              <a:t>Your scientists were so preoccupied with whether they could, they didn't stop to think if they should. </a:t>
            </a:r>
          </a:p>
        </p:txBody>
      </p:sp>
      <p:cxnSp>
        <p:nvCxnSpPr>
          <p:cNvPr id="81" name="Straight Connector 80">
            <a:extLst>
              <a:ext uri="{FF2B5EF4-FFF2-40B4-BE49-F238E27FC236}">
                <a16:creationId xmlns:a16="http://schemas.microsoft.com/office/drawing/2014/main" id="{DAD0BB2B-30E5-C64B-AF92-3F1E40D872E1}"/>
              </a:ext>
            </a:extLst>
          </p:cNvPr>
          <p:cNvCxnSpPr>
            <a:cxnSpLocks/>
          </p:cNvCxnSpPr>
          <p:nvPr/>
        </p:nvCxnSpPr>
        <p:spPr>
          <a:xfrm flipV="1">
            <a:off x="14566654" y="4834054"/>
            <a:ext cx="0" cy="1314450"/>
          </a:xfrm>
          <a:prstGeom prst="line">
            <a:avLst/>
          </a:prstGeom>
          <a:noFill/>
          <a:ln w="57150" cap="flat" cmpd="sng" algn="ctr">
            <a:solidFill>
              <a:srgbClr val="C40021"/>
            </a:solidFill>
            <a:prstDash val="solid"/>
            <a:miter lim="800000"/>
          </a:ln>
          <a:effectLst/>
        </p:spPr>
      </p:cxnSp>
      <p:sp>
        <p:nvSpPr>
          <p:cNvPr id="82" name="TextBox 81">
            <a:extLst>
              <a:ext uri="{FF2B5EF4-FFF2-40B4-BE49-F238E27FC236}">
                <a16:creationId xmlns:a16="http://schemas.microsoft.com/office/drawing/2014/main" id="{FB201AE5-8C51-4C42-8A15-31DD542C8028}"/>
              </a:ext>
            </a:extLst>
          </p:cNvPr>
          <p:cNvSpPr txBox="1"/>
          <p:nvPr/>
        </p:nvSpPr>
        <p:spPr>
          <a:xfrm>
            <a:off x="15041880" y="9556788"/>
            <a:ext cx="3273332" cy="4647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spAutoFit/>
          </a:bodyPr>
          <a:lstStyle/>
          <a:p>
            <a:pPr algn="l"/>
            <a:r>
              <a:rPr lang="en-US" sz="2800" b="1" dirty="0">
                <a:solidFill>
                  <a:srgbClr val="FFFFFF"/>
                </a:solidFill>
              </a:rPr>
              <a:t>DR. IAN MALCOLM</a:t>
            </a:r>
            <a:endParaRPr kumimoji="0" lang="en-GB" sz="2800" b="1" i="0" u="none" strike="noStrike" cap="none" spc="0" normalizeH="0" baseline="0" dirty="0">
              <a:ln>
                <a:noFill/>
              </a:ln>
              <a:solidFill>
                <a:srgbClr val="FFFFFF"/>
              </a:solidFill>
              <a:effectLst/>
              <a:uFillTx/>
              <a:sym typeface="Arial"/>
            </a:endParaRPr>
          </a:p>
        </p:txBody>
      </p:sp>
    </p:spTree>
    <p:extLst>
      <p:ext uri="{BB962C8B-B14F-4D97-AF65-F5344CB8AC3E}">
        <p14:creationId xmlns:p14="http://schemas.microsoft.com/office/powerpoint/2010/main" val="349614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6314E4-FE45-7045-BBA3-9595A16E0B11}"/>
              </a:ext>
            </a:extLst>
          </p:cNvPr>
          <p:cNvPicPr>
            <a:picLocks noChangeAspect="1"/>
          </p:cNvPicPr>
          <p:nvPr/>
        </p:nvPicPr>
        <p:blipFill rotWithShape="1">
          <a:blip r:embed="rId3"/>
          <a:srcRect l="-25290" r="3239"/>
          <a:stretch/>
        </p:blipFill>
        <p:spPr>
          <a:xfrm>
            <a:off x="0" y="0"/>
            <a:ext cx="24384000" cy="13716000"/>
          </a:xfrm>
          <a:prstGeom prst="rect">
            <a:avLst/>
          </a:prstGeom>
        </p:spPr>
      </p:pic>
      <p:sp>
        <p:nvSpPr>
          <p:cNvPr id="22" name="Rectangle 21">
            <a:extLst>
              <a:ext uri="{FF2B5EF4-FFF2-40B4-BE49-F238E27FC236}">
                <a16:creationId xmlns:a16="http://schemas.microsoft.com/office/drawing/2014/main" id="{3BBF65E5-2025-2F4D-9DBC-A488E2E00A2E}"/>
              </a:ext>
            </a:extLst>
          </p:cNvPr>
          <p:cNvSpPr/>
          <p:nvPr/>
        </p:nvSpPr>
        <p:spPr>
          <a:xfrm rot="10800000">
            <a:off x="-64788" y="0"/>
            <a:ext cx="16775448" cy="13716000"/>
          </a:xfrm>
          <a:prstGeom prst="rect">
            <a:avLst/>
          </a:prstGeom>
          <a:gradFill flip="none" rotWithShape="1">
            <a:gsLst>
              <a:gs pos="0">
                <a:srgbClr val="EFF3F7">
                  <a:lumMod val="10000"/>
                  <a:alpha val="0"/>
                </a:srgbClr>
              </a:gs>
              <a:gs pos="43000">
                <a:srgbClr val="EFF3F7">
                  <a:lumMod val="10000"/>
                  <a:alpha val="82000"/>
                </a:srgbClr>
              </a:gs>
              <a:gs pos="57000">
                <a:srgbClr val="EFF3F7">
                  <a:lumMod val="10000"/>
                </a:srgbClr>
              </a:gs>
            </a:gsLst>
            <a:lin ang="0" scaled="1"/>
            <a:tileRect/>
          </a:gradFill>
        </p:spPr>
        <p:txBody>
          <a:bodyPr rtlCol="0" anchor="ctr">
            <a:noAutofit/>
          </a:bodyPr>
          <a:lstStyle/>
          <a:p>
            <a:pPr marL="0" marR="0" lvl="0" indent="0" algn="l" defTabSz="1828800" eaLnBrk="1" fontAlgn="auto" latinLnBrk="0" hangingPunct="1">
              <a:lnSpc>
                <a:spcPct val="100000"/>
              </a:lnSpc>
              <a:spcBef>
                <a:spcPts val="2400"/>
              </a:spcBef>
              <a:spcAft>
                <a:spcPts val="0"/>
              </a:spcAft>
              <a:buClrTx/>
              <a:buSzTx/>
              <a:buFontTx/>
              <a:buNone/>
              <a:tabLst/>
              <a:defRPr/>
            </a:pPr>
            <a:endParaRPr kumimoji="0" lang="en-US" sz="14400" b="1" i="0" u="none" strike="noStrike" kern="1200" cap="none" spc="-100" normalizeH="0" baseline="0" noProof="0">
              <a:ln>
                <a:noFill/>
              </a:ln>
              <a:solidFill>
                <a:srgbClr val="FFFFFF"/>
              </a:solidFill>
              <a:effectLst/>
              <a:uLnTx/>
              <a:uFillTx/>
            </a:endParaRPr>
          </a:p>
        </p:txBody>
      </p:sp>
      <p:sp>
        <p:nvSpPr>
          <p:cNvPr id="2" name="Slide Number Placeholder 1">
            <a:extLst>
              <a:ext uri="{FF2B5EF4-FFF2-40B4-BE49-F238E27FC236}">
                <a16:creationId xmlns:a16="http://schemas.microsoft.com/office/drawing/2014/main" id="{6BB4D190-6792-5344-83E9-7A5CD9AC8B7B}"/>
              </a:ext>
            </a:extLst>
          </p:cNvPr>
          <p:cNvSpPr>
            <a:spLocks noGrp="1"/>
          </p:cNvSpPr>
          <p:nvPr>
            <p:ph type="sldNum" sz="quarter" idx="2"/>
          </p:nvPr>
        </p:nvSpPr>
        <p:spPr/>
        <p:txBody>
          <a:bodyPr/>
          <a:lstStyle/>
          <a:p>
            <a:fld id="{86CB4B4D-7CA3-9044-876B-883B54F8677D}" type="slidenum">
              <a:rPr lang="es-ES" smtClean="0"/>
              <a:t>3</a:t>
            </a:fld>
            <a:endParaRPr lang="es-ES"/>
          </a:p>
        </p:txBody>
      </p:sp>
      <p:sp>
        <p:nvSpPr>
          <p:cNvPr id="6" name="Text Placeholder 5">
            <a:extLst>
              <a:ext uri="{FF2B5EF4-FFF2-40B4-BE49-F238E27FC236}">
                <a16:creationId xmlns:a16="http://schemas.microsoft.com/office/drawing/2014/main" id="{0EFBCF56-97B2-7847-9F41-A42B41AE34EE}"/>
              </a:ext>
            </a:extLst>
          </p:cNvPr>
          <p:cNvSpPr>
            <a:spLocks noGrp="1"/>
          </p:cNvSpPr>
          <p:nvPr>
            <p:ph type="body" sz="quarter" idx="13"/>
          </p:nvPr>
        </p:nvSpPr>
        <p:spPr>
          <a:xfrm>
            <a:off x="1727200" y="12807440"/>
            <a:ext cx="6210696" cy="276999"/>
          </a:xfrm>
        </p:spPr>
        <p:txBody>
          <a:bodyPr/>
          <a:lstStyle/>
          <a:p>
            <a:r>
              <a:rPr lang="en-GB" dirty="0"/>
              <a:t>1 http://</a:t>
            </a:r>
            <a:r>
              <a:rPr lang="en-GB" dirty="0" err="1"/>
              <a:t>xyproblem.info</a:t>
            </a:r>
            <a:r>
              <a:rPr lang="en-GB" dirty="0"/>
              <a:t>/</a:t>
            </a:r>
          </a:p>
        </p:txBody>
      </p:sp>
      <p:grpSp>
        <p:nvGrpSpPr>
          <p:cNvPr id="67" name="Group 1427">
            <a:extLst>
              <a:ext uri="{FF2B5EF4-FFF2-40B4-BE49-F238E27FC236}">
                <a16:creationId xmlns:a16="http://schemas.microsoft.com/office/drawing/2014/main" id="{44535189-0C64-1643-B61B-1232D09562A0}"/>
              </a:ext>
            </a:extLst>
          </p:cNvPr>
          <p:cNvGrpSpPr/>
          <p:nvPr/>
        </p:nvGrpSpPr>
        <p:grpSpPr>
          <a:xfrm>
            <a:off x="21288401" y="12670962"/>
            <a:ext cx="2608198" cy="569620"/>
            <a:chOff x="0" y="0"/>
            <a:chExt cx="4442356" cy="970189"/>
          </a:xfrm>
          <a:solidFill>
            <a:srgbClr val="FFFFFF"/>
          </a:solidFill>
        </p:grpSpPr>
        <p:sp>
          <p:nvSpPr>
            <p:cNvPr id="68" name="Shape 1415">
              <a:extLst>
                <a:ext uri="{FF2B5EF4-FFF2-40B4-BE49-F238E27FC236}">
                  <a16:creationId xmlns:a16="http://schemas.microsoft.com/office/drawing/2014/main" id="{C580D353-ECB0-1844-82AD-48456BFDAB1F}"/>
                </a:ext>
              </a:extLst>
            </p:cNvPr>
            <p:cNvSpPr/>
            <p:nvPr/>
          </p:nvSpPr>
          <p:spPr>
            <a:xfrm>
              <a:off x="0" y="89043"/>
              <a:ext cx="684042" cy="839380"/>
            </a:xfrm>
            <a:custGeom>
              <a:avLst/>
              <a:gdLst/>
              <a:ahLst/>
              <a:cxnLst>
                <a:cxn ang="0">
                  <a:pos x="wd2" y="hd2"/>
                </a:cxn>
                <a:cxn ang="5400000">
                  <a:pos x="wd2" y="hd2"/>
                </a:cxn>
                <a:cxn ang="10800000">
                  <a:pos x="wd2" y="hd2"/>
                </a:cxn>
                <a:cxn ang="16200000">
                  <a:pos x="wd2" y="hd2"/>
                </a:cxn>
              </a:cxnLst>
              <a:rect l="0" t="0" r="r" b="b"/>
              <a:pathLst>
                <a:path w="21196" h="21360" extrusionOk="0">
                  <a:moveTo>
                    <a:pt x="14519" y="4128"/>
                  </a:moveTo>
                  <a:cubicBezTo>
                    <a:pt x="13974" y="5078"/>
                    <a:pt x="14190" y="5855"/>
                    <a:pt x="15011" y="5870"/>
                  </a:cubicBezTo>
                  <a:cubicBezTo>
                    <a:pt x="15826" y="5879"/>
                    <a:pt x="16935" y="5122"/>
                    <a:pt x="17480" y="4172"/>
                  </a:cubicBezTo>
                  <a:cubicBezTo>
                    <a:pt x="18032" y="3223"/>
                    <a:pt x="17810" y="2446"/>
                    <a:pt x="16995" y="2431"/>
                  </a:cubicBezTo>
                  <a:cubicBezTo>
                    <a:pt x="16180" y="2421"/>
                    <a:pt x="15071" y="3179"/>
                    <a:pt x="14519" y="4128"/>
                  </a:cubicBezTo>
                  <a:close/>
                  <a:moveTo>
                    <a:pt x="21184" y="704"/>
                  </a:moveTo>
                  <a:cubicBezTo>
                    <a:pt x="21190" y="704"/>
                    <a:pt x="21196" y="714"/>
                    <a:pt x="21196" y="719"/>
                  </a:cubicBezTo>
                  <a:lnTo>
                    <a:pt x="21196" y="724"/>
                  </a:lnTo>
                  <a:cubicBezTo>
                    <a:pt x="20705" y="1860"/>
                    <a:pt x="19895" y="3154"/>
                    <a:pt x="19092" y="4133"/>
                  </a:cubicBezTo>
                  <a:cubicBezTo>
                    <a:pt x="17396" y="6199"/>
                    <a:pt x="14969" y="7498"/>
                    <a:pt x="13668" y="7040"/>
                  </a:cubicBezTo>
                  <a:cubicBezTo>
                    <a:pt x="12362" y="6583"/>
                    <a:pt x="12673" y="4536"/>
                    <a:pt x="14370" y="2475"/>
                  </a:cubicBezTo>
                  <a:cubicBezTo>
                    <a:pt x="14753" y="2008"/>
                    <a:pt x="15167" y="1585"/>
                    <a:pt x="15604" y="1211"/>
                  </a:cubicBezTo>
                  <a:cubicBezTo>
                    <a:pt x="15604" y="1206"/>
                    <a:pt x="15610" y="1206"/>
                    <a:pt x="15610" y="1201"/>
                  </a:cubicBezTo>
                  <a:cubicBezTo>
                    <a:pt x="15610" y="1191"/>
                    <a:pt x="15598" y="1187"/>
                    <a:pt x="15586" y="1187"/>
                  </a:cubicBezTo>
                  <a:cubicBezTo>
                    <a:pt x="15053" y="1246"/>
                    <a:pt x="14513" y="1329"/>
                    <a:pt x="13968" y="1442"/>
                  </a:cubicBezTo>
                  <a:cubicBezTo>
                    <a:pt x="13968" y="1447"/>
                    <a:pt x="13962" y="1447"/>
                    <a:pt x="13962" y="1452"/>
                  </a:cubicBezTo>
                  <a:cubicBezTo>
                    <a:pt x="8244" y="7208"/>
                    <a:pt x="5805" y="14675"/>
                    <a:pt x="6141" y="21345"/>
                  </a:cubicBezTo>
                  <a:cubicBezTo>
                    <a:pt x="6141" y="21355"/>
                    <a:pt x="6135" y="21360"/>
                    <a:pt x="6123" y="21360"/>
                  </a:cubicBezTo>
                  <a:lnTo>
                    <a:pt x="6117" y="21360"/>
                  </a:lnTo>
                  <a:cubicBezTo>
                    <a:pt x="2743" y="20243"/>
                    <a:pt x="279" y="17572"/>
                    <a:pt x="28" y="14193"/>
                  </a:cubicBezTo>
                  <a:lnTo>
                    <a:pt x="22" y="14153"/>
                  </a:lnTo>
                  <a:cubicBezTo>
                    <a:pt x="-404" y="8132"/>
                    <a:pt x="5446" y="1964"/>
                    <a:pt x="13087" y="375"/>
                  </a:cubicBezTo>
                  <a:cubicBezTo>
                    <a:pt x="16048" y="-240"/>
                    <a:pt x="18847" y="-78"/>
                    <a:pt x="21184" y="704"/>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69" name="Shape 1416">
              <a:extLst>
                <a:ext uri="{FF2B5EF4-FFF2-40B4-BE49-F238E27FC236}">
                  <a16:creationId xmlns:a16="http://schemas.microsoft.com/office/drawing/2014/main" id="{9CA06C3E-13CD-BC44-B2BD-006B1FB4BDB4}"/>
                </a:ext>
              </a:extLst>
            </p:cNvPr>
            <p:cNvSpPr/>
            <p:nvPr/>
          </p:nvSpPr>
          <p:spPr>
            <a:xfrm>
              <a:off x="245908" y="-1"/>
              <a:ext cx="656291" cy="886038"/>
            </a:xfrm>
            <a:custGeom>
              <a:avLst/>
              <a:gdLst/>
              <a:ahLst/>
              <a:cxnLst>
                <a:cxn ang="0">
                  <a:pos x="wd2" y="hd2"/>
                </a:cxn>
                <a:cxn ang="5400000">
                  <a:pos x="wd2" y="hd2"/>
                </a:cxn>
                <a:cxn ang="10800000">
                  <a:pos x="wd2" y="hd2"/>
                </a:cxn>
                <a:cxn ang="16200000">
                  <a:pos x="wd2" y="hd2"/>
                </a:cxn>
              </a:cxnLst>
              <a:rect l="0" t="0" r="r" b="b"/>
              <a:pathLst>
                <a:path w="21057" h="21166" extrusionOk="0">
                  <a:moveTo>
                    <a:pt x="11801" y="18031"/>
                  </a:moveTo>
                  <a:cubicBezTo>
                    <a:pt x="11230" y="18331"/>
                    <a:pt x="10629" y="18603"/>
                    <a:pt x="10009" y="18853"/>
                  </a:cubicBezTo>
                  <a:lnTo>
                    <a:pt x="10002" y="18853"/>
                  </a:lnTo>
                  <a:cubicBezTo>
                    <a:pt x="9990" y="18853"/>
                    <a:pt x="9978" y="18848"/>
                    <a:pt x="9978" y="18839"/>
                  </a:cubicBezTo>
                  <a:cubicBezTo>
                    <a:pt x="9866" y="17481"/>
                    <a:pt x="9469" y="16165"/>
                    <a:pt x="8793" y="15080"/>
                  </a:cubicBezTo>
                  <a:cubicBezTo>
                    <a:pt x="6982" y="12158"/>
                    <a:pt x="3819" y="11931"/>
                    <a:pt x="1729" y="14577"/>
                  </a:cubicBezTo>
                  <a:cubicBezTo>
                    <a:pt x="452" y="16188"/>
                    <a:pt x="-131" y="18506"/>
                    <a:pt x="24" y="20732"/>
                  </a:cubicBezTo>
                  <a:cubicBezTo>
                    <a:pt x="24" y="20741"/>
                    <a:pt x="30" y="20746"/>
                    <a:pt x="36" y="20746"/>
                  </a:cubicBezTo>
                  <a:cubicBezTo>
                    <a:pt x="2257" y="21263"/>
                    <a:pt x="4812" y="21323"/>
                    <a:pt x="7534" y="20810"/>
                  </a:cubicBezTo>
                  <a:cubicBezTo>
                    <a:pt x="15429" y="19310"/>
                    <a:pt x="21469" y="13534"/>
                    <a:pt x="21035" y="7886"/>
                  </a:cubicBezTo>
                  <a:cubicBezTo>
                    <a:pt x="20644" y="2927"/>
                    <a:pt x="15391" y="-277"/>
                    <a:pt x="8768" y="19"/>
                  </a:cubicBezTo>
                  <a:cubicBezTo>
                    <a:pt x="8762" y="19"/>
                    <a:pt x="8756" y="19"/>
                    <a:pt x="8756" y="23"/>
                  </a:cubicBezTo>
                  <a:cubicBezTo>
                    <a:pt x="8111" y="508"/>
                    <a:pt x="7509" y="997"/>
                    <a:pt x="6939" y="1491"/>
                  </a:cubicBezTo>
                  <a:cubicBezTo>
                    <a:pt x="6939" y="1496"/>
                    <a:pt x="6939" y="1501"/>
                    <a:pt x="6939" y="1501"/>
                  </a:cubicBezTo>
                  <a:cubicBezTo>
                    <a:pt x="6939" y="1510"/>
                    <a:pt x="6945" y="1515"/>
                    <a:pt x="6957" y="1515"/>
                  </a:cubicBezTo>
                  <a:cubicBezTo>
                    <a:pt x="10840" y="1150"/>
                    <a:pt x="13953" y="1736"/>
                    <a:pt x="15981" y="2941"/>
                  </a:cubicBezTo>
                  <a:cubicBezTo>
                    <a:pt x="15987" y="2946"/>
                    <a:pt x="15987" y="2951"/>
                    <a:pt x="15987" y="2955"/>
                  </a:cubicBezTo>
                  <a:lnTo>
                    <a:pt x="15987" y="2960"/>
                  </a:lnTo>
                  <a:cubicBezTo>
                    <a:pt x="8991" y="10306"/>
                    <a:pt x="9860" y="14489"/>
                    <a:pt x="11807" y="18017"/>
                  </a:cubicBezTo>
                  <a:cubicBezTo>
                    <a:pt x="11813" y="18017"/>
                    <a:pt x="11813" y="18017"/>
                    <a:pt x="11813" y="18022"/>
                  </a:cubicBezTo>
                  <a:cubicBezTo>
                    <a:pt x="11813" y="18026"/>
                    <a:pt x="11807" y="18031"/>
                    <a:pt x="11801" y="18031"/>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0" name="Shape 1417">
              <a:extLst>
                <a:ext uri="{FF2B5EF4-FFF2-40B4-BE49-F238E27FC236}">
                  <a16:creationId xmlns:a16="http://schemas.microsoft.com/office/drawing/2014/main" id="{B8DF77D5-2015-054F-8EF6-AA9B4C1971BE}"/>
                </a:ext>
              </a:extLst>
            </p:cNvPr>
            <p:cNvSpPr/>
            <p:nvPr/>
          </p:nvSpPr>
          <p:spPr>
            <a:xfrm>
              <a:off x="2410344" y="403537"/>
              <a:ext cx="344917" cy="440117"/>
            </a:xfrm>
            <a:custGeom>
              <a:avLst/>
              <a:gdLst/>
              <a:ahLst/>
              <a:cxnLst>
                <a:cxn ang="0">
                  <a:pos x="wd2" y="hd2"/>
                </a:cxn>
                <a:cxn ang="5400000">
                  <a:pos x="wd2" y="hd2"/>
                </a:cxn>
                <a:cxn ang="10800000">
                  <a:pos x="wd2" y="hd2"/>
                </a:cxn>
                <a:cxn ang="16200000">
                  <a:pos x="wd2" y="hd2"/>
                </a:cxn>
              </a:cxnLst>
              <a:rect l="0" t="0" r="r" b="b"/>
              <a:pathLst>
                <a:path w="21593" h="21581" extrusionOk="0">
                  <a:moveTo>
                    <a:pt x="14831" y="0"/>
                  </a:moveTo>
                  <a:cubicBezTo>
                    <a:pt x="18046" y="0"/>
                    <a:pt x="20428" y="550"/>
                    <a:pt x="21576" y="1062"/>
                  </a:cubicBezTo>
                  <a:cubicBezTo>
                    <a:pt x="21588" y="1072"/>
                    <a:pt x="21600" y="1081"/>
                    <a:pt x="21588" y="1091"/>
                  </a:cubicBezTo>
                  <a:lnTo>
                    <a:pt x="20488" y="5663"/>
                  </a:lnTo>
                  <a:cubicBezTo>
                    <a:pt x="20476" y="5673"/>
                    <a:pt x="20476" y="5682"/>
                    <a:pt x="20464" y="5692"/>
                  </a:cubicBezTo>
                  <a:cubicBezTo>
                    <a:pt x="20452" y="5692"/>
                    <a:pt x="20440" y="5692"/>
                    <a:pt x="20428" y="5692"/>
                  </a:cubicBezTo>
                  <a:cubicBezTo>
                    <a:pt x="19122" y="5132"/>
                    <a:pt x="16874" y="4534"/>
                    <a:pt x="14456" y="4534"/>
                  </a:cubicBezTo>
                  <a:cubicBezTo>
                    <a:pt x="12426" y="4534"/>
                    <a:pt x="11108" y="5208"/>
                    <a:pt x="11108" y="6318"/>
                  </a:cubicBezTo>
                  <a:cubicBezTo>
                    <a:pt x="11108" y="7124"/>
                    <a:pt x="12111" y="7836"/>
                    <a:pt x="14263" y="8661"/>
                  </a:cubicBezTo>
                  <a:cubicBezTo>
                    <a:pt x="17043" y="9752"/>
                    <a:pt x="20198" y="11374"/>
                    <a:pt x="20198" y="14286"/>
                  </a:cubicBezTo>
                  <a:cubicBezTo>
                    <a:pt x="20198" y="16202"/>
                    <a:pt x="19388" y="17796"/>
                    <a:pt x="17780" y="19039"/>
                  </a:cubicBezTo>
                  <a:cubicBezTo>
                    <a:pt x="15653" y="20699"/>
                    <a:pt x="12208" y="21600"/>
                    <a:pt x="8050" y="21581"/>
                  </a:cubicBezTo>
                  <a:cubicBezTo>
                    <a:pt x="4859" y="21534"/>
                    <a:pt x="1632" y="20889"/>
                    <a:pt x="12" y="19968"/>
                  </a:cubicBezTo>
                  <a:cubicBezTo>
                    <a:pt x="0" y="19959"/>
                    <a:pt x="0" y="19949"/>
                    <a:pt x="0" y="19940"/>
                  </a:cubicBezTo>
                  <a:lnTo>
                    <a:pt x="1112" y="15339"/>
                  </a:lnTo>
                  <a:cubicBezTo>
                    <a:pt x="1112" y="15330"/>
                    <a:pt x="1124" y="15320"/>
                    <a:pt x="1136" y="15311"/>
                  </a:cubicBezTo>
                  <a:cubicBezTo>
                    <a:pt x="1148" y="15311"/>
                    <a:pt x="1160" y="15311"/>
                    <a:pt x="1172" y="15320"/>
                  </a:cubicBezTo>
                  <a:cubicBezTo>
                    <a:pt x="2901" y="16164"/>
                    <a:pt x="6310" y="17085"/>
                    <a:pt x="8812" y="17085"/>
                  </a:cubicBezTo>
                  <a:cubicBezTo>
                    <a:pt x="10746" y="17085"/>
                    <a:pt x="12051" y="16383"/>
                    <a:pt x="12051" y="15263"/>
                  </a:cubicBezTo>
                  <a:cubicBezTo>
                    <a:pt x="12051" y="14239"/>
                    <a:pt x="11132" y="13527"/>
                    <a:pt x="8787" y="12626"/>
                  </a:cubicBezTo>
                  <a:cubicBezTo>
                    <a:pt x="5089" y="11184"/>
                    <a:pt x="3227" y="9344"/>
                    <a:pt x="3227" y="7162"/>
                  </a:cubicBezTo>
                  <a:cubicBezTo>
                    <a:pt x="3227" y="2893"/>
                    <a:pt x="7869" y="0"/>
                    <a:pt x="14831"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1" name="Shape 1418">
              <a:extLst>
                <a:ext uri="{FF2B5EF4-FFF2-40B4-BE49-F238E27FC236}">
                  <a16:creationId xmlns:a16="http://schemas.microsoft.com/office/drawing/2014/main" id="{610AC216-E196-364E-936C-E38F3915F538}"/>
                </a:ext>
              </a:extLst>
            </p:cNvPr>
            <p:cNvSpPr/>
            <p:nvPr/>
          </p:nvSpPr>
          <p:spPr>
            <a:xfrm>
              <a:off x="974903" y="402684"/>
              <a:ext cx="330539" cy="436237"/>
            </a:xfrm>
            <a:custGeom>
              <a:avLst/>
              <a:gdLst/>
              <a:ahLst/>
              <a:cxnLst>
                <a:cxn ang="0">
                  <a:pos x="wd2" y="hd2"/>
                </a:cxn>
                <a:cxn ang="5400000">
                  <a:pos x="wd2" y="hd2"/>
                </a:cxn>
                <a:cxn ang="10800000">
                  <a:pos x="wd2" y="hd2"/>
                </a:cxn>
                <a:cxn ang="16200000">
                  <a:pos x="wd2" y="hd2"/>
                </a:cxn>
              </a:cxnLst>
              <a:rect l="0" t="0" r="r" b="b"/>
              <a:pathLst>
                <a:path w="21600" h="21600" extrusionOk="0">
                  <a:moveTo>
                    <a:pt x="20059" y="0"/>
                  </a:moveTo>
                  <a:cubicBezTo>
                    <a:pt x="20539" y="0"/>
                    <a:pt x="21133" y="38"/>
                    <a:pt x="21562" y="96"/>
                  </a:cubicBezTo>
                  <a:cubicBezTo>
                    <a:pt x="21575" y="96"/>
                    <a:pt x="21587" y="105"/>
                    <a:pt x="21587" y="105"/>
                  </a:cubicBezTo>
                  <a:cubicBezTo>
                    <a:pt x="21600" y="115"/>
                    <a:pt x="21600" y="125"/>
                    <a:pt x="21600" y="134"/>
                  </a:cubicBezTo>
                  <a:lnTo>
                    <a:pt x="20021" y="6140"/>
                  </a:lnTo>
                  <a:cubicBezTo>
                    <a:pt x="20021" y="6150"/>
                    <a:pt x="20021" y="6159"/>
                    <a:pt x="20008" y="6159"/>
                  </a:cubicBezTo>
                  <a:cubicBezTo>
                    <a:pt x="19996" y="6169"/>
                    <a:pt x="19983" y="6169"/>
                    <a:pt x="19983" y="6169"/>
                  </a:cubicBezTo>
                  <a:cubicBezTo>
                    <a:pt x="19693" y="6121"/>
                    <a:pt x="19238" y="6073"/>
                    <a:pt x="18707" y="6073"/>
                  </a:cubicBezTo>
                  <a:cubicBezTo>
                    <a:pt x="13149" y="6073"/>
                    <a:pt x="10989" y="10182"/>
                    <a:pt x="10143" y="13583"/>
                  </a:cubicBezTo>
                  <a:lnTo>
                    <a:pt x="8173" y="21581"/>
                  </a:lnTo>
                  <a:cubicBezTo>
                    <a:pt x="8173" y="21590"/>
                    <a:pt x="8147" y="21600"/>
                    <a:pt x="8135" y="21600"/>
                  </a:cubicBezTo>
                  <a:lnTo>
                    <a:pt x="38" y="21600"/>
                  </a:lnTo>
                  <a:cubicBezTo>
                    <a:pt x="25" y="21600"/>
                    <a:pt x="13" y="21600"/>
                    <a:pt x="13" y="21590"/>
                  </a:cubicBezTo>
                  <a:cubicBezTo>
                    <a:pt x="0" y="21590"/>
                    <a:pt x="0" y="21581"/>
                    <a:pt x="0" y="21571"/>
                  </a:cubicBezTo>
                  <a:lnTo>
                    <a:pt x="5280" y="489"/>
                  </a:lnTo>
                  <a:cubicBezTo>
                    <a:pt x="5293" y="479"/>
                    <a:pt x="5305" y="469"/>
                    <a:pt x="5331" y="469"/>
                  </a:cubicBezTo>
                  <a:lnTo>
                    <a:pt x="12442" y="469"/>
                  </a:lnTo>
                  <a:cubicBezTo>
                    <a:pt x="12455" y="469"/>
                    <a:pt x="12467" y="469"/>
                    <a:pt x="12480" y="479"/>
                  </a:cubicBezTo>
                  <a:cubicBezTo>
                    <a:pt x="12480" y="479"/>
                    <a:pt x="12493" y="489"/>
                    <a:pt x="12493" y="498"/>
                  </a:cubicBezTo>
                  <a:lnTo>
                    <a:pt x="11583" y="4119"/>
                  </a:lnTo>
                  <a:cubicBezTo>
                    <a:pt x="11571" y="4148"/>
                    <a:pt x="11583" y="4176"/>
                    <a:pt x="11621" y="4195"/>
                  </a:cubicBezTo>
                  <a:cubicBezTo>
                    <a:pt x="11659" y="4205"/>
                    <a:pt x="11709" y="4195"/>
                    <a:pt x="11735" y="4167"/>
                  </a:cubicBezTo>
                  <a:cubicBezTo>
                    <a:pt x="13857" y="1494"/>
                    <a:pt x="16800" y="0"/>
                    <a:pt x="20059"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2" name="Shape 1419">
              <a:extLst>
                <a:ext uri="{FF2B5EF4-FFF2-40B4-BE49-F238E27FC236}">
                  <a16:creationId xmlns:a16="http://schemas.microsoft.com/office/drawing/2014/main" id="{1A5CE69A-08E0-DF49-901E-AE374CD5D974}"/>
                </a:ext>
              </a:extLst>
            </p:cNvPr>
            <p:cNvSpPr/>
            <p:nvPr/>
          </p:nvSpPr>
          <p:spPr>
            <a:xfrm>
              <a:off x="1261309" y="403537"/>
              <a:ext cx="401312" cy="440498"/>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30" y="7544"/>
                    <a:pt x="6698" y="10634"/>
                    <a:pt x="6698" y="13089"/>
                  </a:cubicBezTo>
                  <a:cubicBezTo>
                    <a:pt x="6698" y="15259"/>
                    <a:pt x="7569" y="16605"/>
                    <a:pt x="9074" y="16605"/>
                  </a:cubicBezTo>
                  <a:cubicBezTo>
                    <a:pt x="11481" y="16605"/>
                    <a:pt x="1356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70" y="21126"/>
                  </a:moveTo>
                  <a:cubicBezTo>
                    <a:pt x="12270" y="21117"/>
                    <a:pt x="12270" y="21107"/>
                    <a:pt x="12270" y="21107"/>
                  </a:cubicBezTo>
                  <a:lnTo>
                    <a:pt x="12823" y="18520"/>
                  </a:lnTo>
                  <a:cubicBezTo>
                    <a:pt x="12823" y="18472"/>
                    <a:pt x="12802" y="18444"/>
                    <a:pt x="12761" y="18434"/>
                  </a:cubicBezTo>
                  <a:cubicBezTo>
                    <a:pt x="12731" y="18434"/>
                    <a:pt x="12710" y="18453"/>
                    <a:pt x="12690" y="18472"/>
                  </a:cubicBezTo>
                  <a:cubicBezTo>
                    <a:pt x="11471" y="20387"/>
                    <a:pt x="9084" y="21600"/>
                    <a:pt x="6401" y="21600"/>
                  </a:cubicBezTo>
                  <a:cubicBezTo>
                    <a:pt x="1997" y="21600"/>
                    <a:pt x="0" y="17979"/>
                    <a:pt x="0" y="14359"/>
                  </a:cubicBezTo>
                  <a:cubicBezTo>
                    <a:pt x="0" y="10255"/>
                    <a:pt x="1741" y="6180"/>
                    <a:pt x="4670" y="3469"/>
                  </a:cubicBezTo>
                  <a:cubicBezTo>
                    <a:pt x="7118" y="1204"/>
                    <a:pt x="10283" y="0"/>
                    <a:pt x="13826" y="0"/>
                  </a:cubicBezTo>
                  <a:cubicBezTo>
                    <a:pt x="16510" y="9"/>
                    <a:pt x="18507" y="730"/>
                    <a:pt x="19746" y="2133"/>
                  </a:cubicBezTo>
                  <a:cubicBezTo>
                    <a:pt x="21600" y="4199"/>
                    <a:pt x="21446" y="7307"/>
                    <a:pt x="20985" y="9573"/>
                  </a:cubicBezTo>
                  <a:lnTo>
                    <a:pt x="18599" y="21117"/>
                  </a:lnTo>
                  <a:cubicBezTo>
                    <a:pt x="18599" y="21126"/>
                    <a:pt x="18579" y="21136"/>
                    <a:pt x="18568" y="21136"/>
                  </a:cubicBezTo>
                  <a:lnTo>
                    <a:pt x="12300" y="21136"/>
                  </a:lnTo>
                  <a:cubicBezTo>
                    <a:pt x="12290" y="21136"/>
                    <a:pt x="12280" y="21136"/>
                    <a:pt x="12270" y="21126"/>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3" name="Shape 1420">
              <a:extLst>
                <a:ext uri="{FF2B5EF4-FFF2-40B4-BE49-F238E27FC236}">
                  <a16:creationId xmlns:a16="http://schemas.microsoft.com/office/drawing/2014/main" id="{6A890740-2AE1-F143-962B-708BF12AF3E7}"/>
                </a:ext>
              </a:extLst>
            </p:cNvPr>
            <p:cNvSpPr/>
            <p:nvPr/>
          </p:nvSpPr>
          <p:spPr>
            <a:xfrm>
              <a:off x="2714651" y="403537"/>
              <a:ext cx="469480" cy="566653"/>
            </a:xfrm>
            <a:custGeom>
              <a:avLst/>
              <a:gdLst/>
              <a:ahLst/>
              <a:cxnLst>
                <a:cxn ang="0">
                  <a:pos x="wd2" y="hd2"/>
                </a:cxn>
                <a:cxn ang="5400000">
                  <a:pos x="wd2" y="hd2"/>
                </a:cxn>
                <a:cxn ang="10800000">
                  <a:pos x="wd2" y="hd2"/>
                </a:cxn>
                <a:cxn ang="16200000">
                  <a:pos x="wd2" y="hd2"/>
                </a:cxn>
              </a:cxnLst>
              <a:rect l="0" t="0" r="r" b="b"/>
              <a:pathLst>
                <a:path w="21600" h="21600" extrusionOk="0">
                  <a:moveTo>
                    <a:pt x="10364" y="13181"/>
                  </a:moveTo>
                  <a:cubicBezTo>
                    <a:pt x="13389" y="13181"/>
                    <a:pt x="15613" y="9620"/>
                    <a:pt x="15613" y="6487"/>
                  </a:cubicBezTo>
                  <a:cubicBezTo>
                    <a:pt x="15613" y="5728"/>
                    <a:pt x="15399" y="3885"/>
                    <a:pt x="13282" y="3885"/>
                  </a:cubicBezTo>
                  <a:cubicBezTo>
                    <a:pt x="11138" y="3885"/>
                    <a:pt x="9332" y="5912"/>
                    <a:pt x="8629" y="8986"/>
                  </a:cubicBezTo>
                  <a:cubicBezTo>
                    <a:pt x="8389" y="10026"/>
                    <a:pt x="7713" y="13181"/>
                    <a:pt x="10364" y="13181"/>
                  </a:cubicBezTo>
                  <a:close/>
                  <a:moveTo>
                    <a:pt x="15319" y="0"/>
                  </a:moveTo>
                  <a:cubicBezTo>
                    <a:pt x="19127" y="0"/>
                    <a:pt x="21600" y="2396"/>
                    <a:pt x="21600" y="6126"/>
                  </a:cubicBezTo>
                  <a:cubicBezTo>
                    <a:pt x="21600" y="10033"/>
                    <a:pt x="19331" y="14044"/>
                    <a:pt x="15248" y="15850"/>
                  </a:cubicBezTo>
                  <a:cubicBezTo>
                    <a:pt x="11521" y="17494"/>
                    <a:pt x="8193" y="16771"/>
                    <a:pt x="7153" y="15489"/>
                  </a:cubicBezTo>
                  <a:cubicBezTo>
                    <a:pt x="7153" y="15481"/>
                    <a:pt x="7144" y="15481"/>
                    <a:pt x="7144" y="15489"/>
                  </a:cubicBezTo>
                  <a:lnTo>
                    <a:pt x="5756" y="21578"/>
                  </a:lnTo>
                  <a:cubicBezTo>
                    <a:pt x="5756" y="21593"/>
                    <a:pt x="5738" y="21600"/>
                    <a:pt x="5729" y="21600"/>
                  </a:cubicBezTo>
                  <a:lnTo>
                    <a:pt x="27" y="21600"/>
                  </a:lnTo>
                  <a:cubicBezTo>
                    <a:pt x="18" y="21600"/>
                    <a:pt x="9" y="21600"/>
                    <a:pt x="0" y="21593"/>
                  </a:cubicBezTo>
                  <a:cubicBezTo>
                    <a:pt x="0" y="21585"/>
                    <a:pt x="0" y="21578"/>
                    <a:pt x="0" y="21571"/>
                  </a:cubicBezTo>
                  <a:lnTo>
                    <a:pt x="4893" y="251"/>
                  </a:lnTo>
                  <a:cubicBezTo>
                    <a:pt x="4893" y="236"/>
                    <a:pt x="4911" y="229"/>
                    <a:pt x="4920" y="229"/>
                  </a:cubicBezTo>
                  <a:lnTo>
                    <a:pt x="9937" y="229"/>
                  </a:lnTo>
                  <a:cubicBezTo>
                    <a:pt x="9946" y="229"/>
                    <a:pt x="9955" y="236"/>
                    <a:pt x="9955" y="243"/>
                  </a:cubicBezTo>
                  <a:cubicBezTo>
                    <a:pt x="9964" y="243"/>
                    <a:pt x="9964" y="251"/>
                    <a:pt x="9964" y="258"/>
                  </a:cubicBezTo>
                  <a:lnTo>
                    <a:pt x="9466" y="2433"/>
                  </a:lnTo>
                  <a:cubicBezTo>
                    <a:pt x="9457" y="2455"/>
                    <a:pt x="9466" y="2484"/>
                    <a:pt x="9492" y="2492"/>
                  </a:cubicBezTo>
                  <a:cubicBezTo>
                    <a:pt x="9519" y="2499"/>
                    <a:pt x="9546" y="2492"/>
                    <a:pt x="9572" y="2470"/>
                  </a:cubicBezTo>
                  <a:lnTo>
                    <a:pt x="9599" y="2448"/>
                  </a:lnTo>
                  <a:cubicBezTo>
                    <a:pt x="11058" y="885"/>
                    <a:pt x="13140" y="0"/>
                    <a:pt x="15319" y="0"/>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4" name="Shape 1421">
              <a:extLst>
                <a:ext uri="{FF2B5EF4-FFF2-40B4-BE49-F238E27FC236}">
                  <a16:creationId xmlns:a16="http://schemas.microsoft.com/office/drawing/2014/main" id="{95457276-BD67-EF46-82A6-D6B4052D6ED2}"/>
                </a:ext>
              </a:extLst>
            </p:cNvPr>
            <p:cNvSpPr/>
            <p:nvPr/>
          </p:nvSpPr>
          <p:spPr>
            <a:xfrm>
              <a:off x="2010676" y="264596"/>
              <a:ext cx="470225" cy="570063"/>
            </a:xfrm>
            <a:custGeom>
              <a:avLst/>
              <a:gdLst/>
              <a:ahLst/>
              <a:cxnLst>
                <a:cxn ang="0">
                  <a:pos x="wd2" y="hd2"/>
                </a:cxn>
                <a:cxn ang="5400000">
                  <a:pos x="wd2" y="hd2"/>
                </a:cxn>
                <a:cxn ang="10800000">
                  <a:pos x="wd2" y="hd2"/>
                </a:cxn>
                <a:cxn ang="16200000">
                  <a:pos x="wd2" y="hd2"/>
                </a:cxn>
              </a:cxnLst>
              <a:rect l="0" t="0" r="r" b="b"/>
              <a:pathLst>
                <a:path w="21595" h="21600" extrusionOk="0">
                  <a:moveTo>
                    <a:pt x="4995" y="0"/>
                  </a:moveTo>
                  <a:lnTo>
                    <a:pt x="10635" y="0"/>
                  </a:lnTo>
                  <a:cubicBezTo>
                    <a:pt x="10644" y="0"/>
                    <a:pt x="10653" y="7"/>
                    <a:pt x="10662" y="7"/>
                  </a:cubicBezTo>
                  <a:cubicBezTo>
                    <a:pt x="10671" y="15"/>
                    <a:pt x="10671" y="22"/>
                    <a:pt x="10671" y="29"/>
                  </a:cubicBezTo>
                  <a:lnTo>
                    <a:pt x="7731" y="12827"/>
                  </a:lnTo>
                  <a:cubicBezTo>
                    <a:pt x="7722" y="12834"/>
                    <a:pt x="7731" y="12849"/>
                    <a:pt x="7740" y="12849"/>
                  </a:cubicBezTo>
                  <a:cubicBezTo>
                    <a:pt x="7749" y="12856"/>
                    <a:pt x="7757" y="12849"/>
                    <a:pt x="7766" y="12841"/>
                  </a:cubicBezTo>
                  <a:lnTo>
                    <a:pt x="15342" y="5622"/>
                  </a:lnTo>
                  <a:cubicBezTo>
                    <a:pt x="15351" y="5614"/>
                    <a:pt x="15360" y="5614"/>
                    <a:pt x="15369" y="5614"/>
                  </a:cubicBezTo>
                  <a:lnTo>
                    <a:pt x="21568" y="5614"/>
                  </a:lnTo>
                  <a:cubicBezTo>
                    <a:pt x="21577" y="5614"/>
                    <a:pt x="21586" y="5622"/>
                    <a:pt x="21595" y="5629"/>
                  </a:cubicBezTo>
                  <a:lnTo>
                    <a:pt x="21595" y="5636"/>
                  </a:lnTo>
                  <a:cubicBezTo>
                    <a:pt x="21595" y="5644"/>
                    <a:pt x="21595" y="5651"/>
                    <a:pt x="21586" y="5651"/>
                  </a:cubicBezTo>
                  <a:lnTo>
                    <a:pt x="13708" y="12973"/>
                  </a:lnTo>
                  <a:lnTo>
                    <a:pt x="18513" y="21571"/>
                  </a:lnTo>
                  <a:cubicBezTo>
                    <a:pt x="18513" y="21571"/>
                    <a:pt x="18513" y="21571"/>
                    <a:pt x="18513" y="21578"/>
                  </a:cubicBezTo>
                  <a:cubicBezTo>
                    <a:pt x="18513" y="21585"/>
                    <a:pt x="18513" y="21585"/>
                    <a:pt x="18513" y="21593"/>
                  </a:cubicBezTo>
                  <a:cubicBezTo>
                    <a:pt x="18504" y="21600"/>
                    <a:pt x="18495" y="21600"/>
                    <a:pt x="18486" y="21600"/>
                  </a:cubicBezTo>
                  <a:lnTo>
                    <a:pt x="12367" y="21600"/>
                  </a:lnTo>
                  <a:cubicBezTo>
                    <a:pt x="12358" y="21600"/>
                    <a:pt x="12349" y="21593"/>
                    <a:pt x="12340" y="21585"/>
                  </a:cubicBezTo>
                  <a:lnTo>
                    <a:pt x="7704" y="13090"/>
                  </a:lnTo>
                  <a:cubicBezTo>
                    <a:pt x="7704" y="13083"/>
                    <a:pt x="7695" y="13083"/>
                    <a:pt x="7686" y="13083"/>
                  </a:cubicBezTo>
                  <a:cubicBezTo>
                    <a:pt x="7678" y="13083"/>
                    <a:pt x="7669" y="13083"/>
                    <a:pt x="7669" y="13090"/>
                  </a:cubicBezTo>
                  <a:lnTo>
                    <a:pt x="5706" y="21578"/>
                  </a:lnTo>
                  <a:cubicBezTo>
                    <a:pt x="5706" y="21593"/>
                    <a:pt x="5697" y="21600"/>
                    <a:pt x="5679" y="21600"/>
                  </a:cubicBezTo>
                  <a:lnTo>
                    <a:pt x="31" y="21600"/>
                  </a:lnTo>
                  <a:cubicBezTo>
                    <a:pt x="22" y="21600"/>
                    <a:pt x="13" y="21600"/>
                    <a:pt x="4" y="21593"/>
                  </a:cubicBezTo>
                  <a:cubicBezTo>
                    <a:pt x="4" y="21585"/>
                    <a:pt x="-5" y="21578"/>
                    <a:pt x="4" y="21571"/>
                  </a:cubicBezTo>
                  <a:lnTo>
                    <a:pt x="4969" y="22"/>
                  </a:lnTo>
                  <a:cubicBezTo>
                    <a:pt x="4969" y="7"/>
                    <a:pt x="4978" y="0"/>
                    <a:pt x="4995"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5" name="Shape 1422">
              <a:extLst>
                <a:ext uri="{FF2B5EF4-FFF2-40B4-BE49-F238E27FC236}">
                  <a16:creationId xmlns:a16="http://schemas.microsoft.com/office/drawing/2014/main" id="{BC0D761D-079B-8C4C-95D7-D37AB23EB757}"/>
                </a:ext>
              </a:extLst>
            </p:cNvPr>
            <p:cNvSpPr/>
            <p:nvPr/>
          </p:nvSpPr>
          <p:spPr>
            <a:xfrm>
              <a:off x="3947222" y="403537"/>
              <a:ext cx="392764" cy="439646"/>
            </a:xfrm>
            <a:custGeom>
              <a:avLst/>
              <a:gdLst/>
              <a:ahLst/>
              <a:cxnLst>
                <a:cxn ang="0">
                  <a:pos x="wd2" y="hd2"/>
                </a:cxn>
                <a:cxn ang="5400000">
                  <a:pos x="wd2" y="hd2"/>
                </a:cxn>
                <a:cxn ang="10800000">
                  <a:pos x="wd2" y="hd2"/>
                </a:cxn>
                <a:cxn ang="16200000">
                  <a:pos x="wd2" y="hd2"/>
                </a:cxn>
              </a:cxnLst>
              <a:rect l="0" t="0" r="r" b="b"/>
              <a:pathLst>
                <a:path w="21600" h="21600" extrusionOk="0">
                  <a:moveTo>
                    <a:pt x="15144" y="6247"/>
                  </a:moveTo>
                  <a:cubicBezTo>
                    <a:pt x="15144" y="5175"/>
                    <a:pt x="14155" y="4500"/>
                    <a:pt x="12666" y="4500"/>
                  </a:cubicBezTo>
                  <a:cubicBezTo>
                    <a:pt x="9731" y="4500"/>
                    <a:pt x="7849" y="6627"/>
                    <a:pt x="7296" y="8621"/>
                  </a:cubicBezTo>
                  <a:lnTo>
                    <a:pt x="7274" y="8697"/>
                  </a:lnTo>
                  <a:cubicBezTo>
                    <a:pt x="7274" y="8697"/>
                    <a:pt x="7274" y="8697"/>
                    <a:pt x="7274" y="8706"/>
                  </a:cubicBezTo>
                  <a:cubicBezTo>
                    <a:pt x="7274" y="8706"/>
                    <a:pt x="7274" y="8706"/>
                    <a:pt x="7285" y="8706"/>
                  </a:cubicBezTo>
                  <a:lnTo>
                    <a:pt x="7360" y="8706"/>
                  </a:lnTo>
                  <a:cubicBezTo>
                    <a:pt x="11348" y="8725"/>
                    <a:pt x="13592" y="8365"/>
                    <a:pt x="14581" y="7491"/>
                  </a:cubicBezTo>
                  <a:cubicBezTo>
                    <a:pt x="14964" y="7159"/>
                    <a:pt x="15144" y="6741"/>
                    <a:pt x="15144" y="6247"/>
                  </a:cubicBezTo>
                  <a:close/>
                  <a:moveTo>
                    <a:pt x="13517" y="0"/>
                  </a:moveTo>
                  <a:cubicBezTo>
                    <a:pt x="18367" y="0"/>
                    <a:pt x="21600" y="2516"/>
                    <a:pt x="21600" y="6247"/>
                  </a:cubicBezTo>
                  <a:cubicBezTo>
                    <a:pt x="21600" y="7966"/>
                    <a:pt x="20973" y="9381"/>
                    <a:pt x="19739" y="10463"/>
                  </a:cubicBezTo>
                  <a:cubicBezTo>
                    <a:pt x="17463" y="12428"/>
                    <a:pt x="13209" y="13330"/>
                    <a:pt x="6679" y="13197"/>
                  </a:cubicBezTo>
                  <a:lnTo>
                    <a:pt x="6604" y="13197"/>
                  </a:lnTo>
                  <a:cubicBezTo>
                    <a:pt x="6604" y="13188"/>
                    <a:pt x="6604" y="13197"/>
                    <a:pt x="6604" y="13197"/>
                  </a:cubicBezTo>
                  <a:lnTo>
                    <a:pt x="6604" y="13264"/>
                  </a:lnTo>
                  <a:cubicBezTo>
                    <a:pt x="6636" y="13862"/>
                    <a:pt x="6860" y="14707"/>
                    <a:pt x="7306" y="15258"/>
                  </a:cubicBezTo>
                  <a:cubicBezTo>
                    <a:pt x="8189" y="16255"/>
                    <a:pt x="9774" y="16805"/>
                    <a:pt x="11720" y="16805"/>
                  </a:cubicBezTo>
                  <a:cubicBezTo>
                    <a:pt x="14581" y="16805"/>
                    <a:pt x="17059" y="16188"/>
                    <a:pt x="19749" y="14802"/>
                  </a:cubicBezTo>
                  <a:cubicBezTo>
                    <a:pt x="19760" y="14792"/>
                    <a:pt x="19771" y="14792"/>
                    <a:pt x="19781" y="14802"/>
                  </a:cubicBezTo>
                  <a:cubicBezTo>
                    <a:pt x="19792" y="14811"/>
                    <a:pt x="19803" y="14821"/>
                    <a:pt x="19803" y="14830"/>
                  </a:cubicBezTo>
                  <a:lnTo>
                    <a:pt x="18718" y="19929"/>
                  </a:lnTo>
                  <a:cubicBezTo>
                    <a:pt x="18707" y="19938"/>
                    <a:pt x="18707" y="19948"/>
                    <a:pt x="18697" y="19948"/>
                  </a:cubicBezTo>
                  <a:cubicBezTo>
                    <a:pt x="15421" y="21439"/>
                    <a:pt x="11571" y="21600"/>
                    <a:pt x="10071" y="21600"/>
                  </a:cubicBezTo>
                  <a:cubicBezTo>
                    <a:pt x="3658" y="21600"/>
                    <a:pt x="0" y="18419"/>
                    <a:pt x="0" y="12865"/>
                  </a:cubicBezTo>
                  <a:cubicBezTo>
                    <a:pt x="0" y="9675"/>
                    <a:pt x="1319" y="6466"/>
                    <a:pt x="3616" y="4073"/>
                  </a:cubicBezTo>
                  <a:cubicBezTo>
                    <a:pt x="6126" y="1443"/>
                    <a:pt x="9646" y="0"/>
                    <a:pt x="13517" y="0"/>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6" name="Shape 1423">
              <a:extLst>
                <a:ext uri="{FF2B5EF4-FFF2-40B4-BE49-F238E27FC236}">
                  <a16:creationId xmlns:a16="http://schemas.microsoft.com/office/drawing/2014/main" id="{D4C25777-1EC8-8F42-8009-94415C95CF27}"/>
                </a:ext>
              </a:extLst>
            </p:cNvPr>
            <p:cNvSpPr/>
            <p:nvPr/>
          </p:nvSpPr>
          <p:spPr>
            <a:xfrm>
              <a:off x="4333276" y="735120"/>
              <a:ext cx="109081" cy="108915"/>
            </a:xfrm>
            <a:custGeom>
              <a:avLst/>
              <a:gdLst/>
              <a:ahLst/>
              <a:cxnLst>
                <a:cxn ang="0">
                  <a:pos x="wd2" y="hd2"/>
                </a:cxn>
                <a:cxn ang="5400000">
                  <a:pos x="wd2" y="hd2"/>
                </a:cxn>
                <a:cxn ang="10800000">
                  <a:pos x="wd2" y="hd2"/>
                </a:cxn>
                <a:cxn ang="16200000">
                  <a:pos x="wd2" y="hd2"/>
                </a:cxn>
              </a:cxnLst>
              <a:rect l="0" t="0" r="r" b="b"/>
              <a:pathLst>
                <a:path w="20663" h="21600" extrusionOk="0">
                  <a:moveTo>
                    <a:pt x="1428" y="10953"/>
                  </a:moveTo>
                  <a:cubicBezTo>
                    <a:pt x="990" y="16047"/>
                    <a:pt x="4530" y="20145"/>
                    <a:pt x="9382" y="20145"/>
                  </a:cubicBezTo>
                  <a:cubicBezTo>
                    <a:pt x="14345" y="20145"/>
                    <a:pt x="18759" y="15894"/>
                    <a:pt x="19234" y="10685"/>
                  </a:cubicBezTo>
                  <a:cubicBezTo>
                    <a:pt x="19672" y="5553"/>
                    <a:pt x="16096" y="1455"/>
                    <a:pt x="11243" y="1455"/>
                  </a:cubicBezTo>
                  <a:cubicBezTo>
                    <a:pt x="6281" y="1455"/>
                    <a:pt x="1866" y="5706"/>
                    <a:pt x="1428" y="10953"/>
                  </a:cubicBezTo>
                  <a:close/>
                  <a:moveTo>
                    <a:pt x="42" y="10800"/>
                  </a:moveTo>
                  <a:cubicBezTo>
                    <a:pt x="553" y="4826"/>
                    <a:pt x="5551" y="0"/>
                    <a:pt x="11243" y="0"/>
                  </a:cubicBezTo>
                  <a:cubicBezTo>
                    <a:pt x="16935" y="0"/>
                    <a:pt x="21131" y="4826"/>
                    <a:pt x="20620" y="10800"/>
                  </a:cubicBezTo>
                  <a:cubicBezTo>
                    <a:pt x="20109" y="16774"/>
                    <a:pt x="15074" y="21600"/>
                    <a:pt x="9382" y="21600"/>
                  </a:cubicBezTo>
                  <a:cubicBezTo>
                    <a:pt x="3727" y="21600"/>
                    <a:pt x="-469" y="16774"/>
                    <a:pt x="42" y="10800"/>
                  </a:cubicBezTo>
                  <a:close/>
                  <a:moveTo>
                    <a:pt x="8069" y="4443"/>
                  </a:moveTo>
                  <a:cubicBezTo>
                    <a:pt x="8069" y="4404"/>
                    <a:pt x="8105" y="4404"/>
                    <a:pt x="8105" y="4404"/>
                  </a:cubicBezTo>
                  <a:lnTo>
                    <a:pt x="10732" y="4404"/>
                  </a:lnTo>
                  <a:cubicBezTo>
                    <a:pt x="11389" y="4404"/>
                    <a:pt x="11827" y="4404"/>
                    <a:pt x="12155" y="4443"/>
                  </a:cubicBezTo>
                  <a:cubicBezTo>
                    <a:pt x="12593" y="4481"/>
                    <a:pt x="12958" y="4557"/>
                    <a:pt x="13286" y="4672"/>
                  </a:cubicBezTo>
                  <a:cubicBezTo>
                    <a:pt x="14600" y="5132"/>
                    <a:pt x="15366" y="6204"/>
                    <a:pt x="15366" y="7621"/>
                  </a:cubicBezTo>
                  <a:cubicBezTo>
                    <a:pt x="15366" y="7851"/>
                    <a:pt x="15330" y="8081"/>
                    <a:pt x="15293" y="8349"/>
                  </a:cubicBezTo>
                  <a:cubicBezTo>
                    <a:pt x="14965" y="10034"/>
                    <a:pt x="13943" y="11451"/>
                    <a:pt x="12082" y="11987"/>
                  </a:cubicBezTo>
                  <a:lnTo>
                    <a:pt x="13724" y="17119"/>
                  </a:lnTo>
                  <a:lnTo>
                    <a:pt x="13724" y="17157"/>
                  </a:lnTo>
                  <a:lnTo>
                    <a:pt x="12009" y="17157"/>
                  </a:lnTo>
                  <a:cubicBezTo>
                    <a:pt x="11973" y="17157"/>
                    <a:pt x="11973" y="17157"/>
                    <a:pt x="11936" y="17157"/>
                  </a:cubicBezTo>
                  <a:lnTo>
                    <a:pt x="10367" y="12255"/>
                  </a:lnTo>
                  <a:lnTo>
                    <a:pt x="9346" y="12294"/>
                  </a:lnTo>
                  <a:lnTo>
                    <a:pt x="8178" y="12294"/>
                  </a:lnTo>
                  <a:lnTo>
                    <a:pt x="7303" y="17119"/>
                  </a:lnTo>
                  <a:cubicBezTo>
                    <a:pt x="7303" y="17157"/>
                    <a:pt x="7266" y="17157"/>
                    <a:pt x="7230" y="17157"/>
                  </a:cubicBezTo>
                  <a:lnTo>
                    <a:pt x="5843" y="17157"/>
                  </a:lnTo>
                  <a:cubicBezTo>
                    <a:pt x="5843" y="17157"/>
                    <a:pt x="5843" y="17157"/>
                    <a:pt x="5807" y="17157"/>
                  </a:cubicBezTo>
                  <a:lnTo>
                    <a:pt x="5807" y="17119"/>
                  </a:lnTo>
                  <a:lnTo>
                    <a:pt x="6682" y="12217"/>
                  </a:lnTo>
                  <a:lnTo>
                    <a:pt x="6682" y="12140"/>
                  </a:lnTo>
                  <a:lnTo>
                    <a:pt x="7376" y="8311"/>
                  </a:lnTo>
                  <a:lnTo>
                    <a:pt x="8069" y="4443"/>
                  </a:lnTo>
                  <a:close/>
                  <a:moveTo>
                    <a:pt x="10440" y="5936"/>
                  </a:moveTo>
                  <a:lnTo>
                    <a:pt x="9309" y="5936"/>
                  </a:lnTo>
                  <a:lnTo>
                    <a:pt x="8872" y="8349"/>
                  </a:lnTo>
                  <a:lnTo>
                    <a:pt x="8434" y="10723"/>
                  </a:lnTo>
                  <a:lnTo>
                    <a:pt x="9674" y="10723"/>
                  </a:lnTo>
                  <a:cubicBezTo>
                    <a:pt x="10258" y="10723"/>
                    <a:pt x="10623" y="10685"/>
                    <a:pt x="10951" y="10685"/>
                  </a:cubicBezTo>
                  <a:cubicBezTo>
                    <a:pt x="11280" y="10647"/>
                    <a:pt x="11499" y="10609"/>
                    <a:pt x="11790" y="10532"/>
                  </a:cubicBezTo>
                  <a:cubicBezTo>
                    <a:pt x="12849" y="10187"/>
                    <a:pt x="13615" y="9383"/>
                    <a:pt x="13797" y="8311"/>
                  </a:cubicBezTo>
                  <a:cubicBezTo>
                    <a:pt x="13980" y="7277"/>
                    <a:pt x="13542" y="6472"/>
                    <a:pt x="12593" y="6166"/>
                  </a:cubicBezTo>
                  <a:cubicBezTo>
                    <a:pt x="12338" y="6051"/>
                    <a:pt x="12119" y="6013"/>
                    <a:pt x="11790" y="5974"/>
                  </a:cubicBezTo>
                  <a:cubicBezTo>
                    <a:pt x="11499" y="5974"/>
                    <a:pt x="11134" y="5974"/>
                    <a:pt x="10550" y="5974"/>
                  </a:cubicBezTo>
                  <a:lnTo>
                    <a:pt x="10440" y="5974"/>
                  </a:lnTo>
                  <a:lnTo>
                    <a:pt x="10440" y="5936"/>
                  </a:ln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7" name="Shape 1424">
              <a:extLst>
                <a:ext uri="{FF2B5EF4-FFF2-40B4-BE49-F238E27FC236}">
                  <a16:creationId xmlns:a16="http://schemas.microsoft.com/office/drawing/2014/main" id="{CE766974-5E65-DD4C-8076-A03EF8C60934}"/>
                </a:ext>
              </a:extLst>
            </p:cNvPr>
            <p:cNvSpPr/>
            <p:nvPr/>
          </p:nvSpPr>
          <p:spPr>
            <a:xfrm>
              <a:off x="3192847" y="403537"/>
              <a:ext cx="401322" cy="440498"/>
            </a:xfrm>
            <a:custGeom>
              <a:avLst/>
              <a:gdLst/>
              <a:ahLst/>
              <a:cxnLst>
                <a:cxn ang="0">
                  <a:pos x="wd2" y="hd2"/>
                </a:cxn>
                <a:cxn ang="5400000">
                  <a:pos x="wd2" y="hd2"/>
                </a:cxn>
                <a:cxn ang="10800000">
                  <a:pos x="wd2" y="hd2"/>
                </a:cxn>
                <a:cxn ang="16200000">
                  <a:pos x="wd2" y="hd2"/>
                </a:cxn>
              </a:cxnLst>
              <a:rect l="0" t="0" r="r" b="b"/>
              <a:pathLst>
                <a:path w="21285" h="21600" extrusionOk="0">
                  <a:moveTo>
                    <a:pt x="9812" y="5895"/>
                  </a:moveTo>
                  <a:cubicBezTo>
                    <a:pt x="8040" y="7544"/>
                    <a:pt x="6698" y="10634"/>
                    <a:pt x="6698" y="13089"/>
                  </a:cubicBezTo>
                  <a:cubicBezTo>
                    <a:pt x="6698" y="15259"/>
                    <a:pt x="7569" y="16605"/>
                    <a:pt x="9074" y="16605"/>
                  </a:cubicBezTo>
                  <a:cubicBezTo>
                    <a:pt x="11491" y="16605"/>
                    <a:pt x="13570" y="14274"/>
                    <a:pt x="14277" y="10862"/>
                  </a:cubicBezTo>
                  <a:cubicBezTo>
                    <a:pt x="14441" y="10094"/>
                    <a:pt x="14605" y="9317"/>
                    <a:pt x="14717" y="8634"/>
                  </a:cubicBezTo>
                  <a:cubicBezTo>
                    <a:pt x="14840" y="7942"/>
                    <a:pt x="14912" y="7326"/>
                    <a:pt x="14892" y="6900"/>
                  </a:cubicBezTo>
                  <a:cubicBezTo>
                    <a:pt x="14810" y="5440"/>
                    <a:pt x="13990" y="4654"/>
                    <a:pt x="12516" y="4654"/>
                  </a:cubicBezTo>
                  <a:cubicBezTo>
                    <a:pt x="11614" y="4654"/>
                    <a:pt x="10682" y="5090"/>
                    <a:pt x="9812" y="5895"/>
                  </a:cubicBezTo>
                  <a:close/>
                  <a:moveTo>
                    <a:pt x="12280" y="21126"/>
                  </a:moveTo>
                  <a:cubicBezTo>
                    <a:pt x="12270" y="21117"/>
                    <a:pt x="12270" y="21107"/>
                    <a:pt x="12270" y="21107"/>
                  </a:cubicBezTo>
                  <a:lnTo>
                    <a:pt x="12823" y="18520"/>
                  </a:lnTo>
                  <a:cubicBezTo>
                    <a:pt x="12833" y="18472"/>
                    <a:pt x="12802" y="18444"/>
                    <a:pt x="12772" y="18434"/>
                  </a:cubicBezTo>
                  <a:cubicBezTo>
                    <a:pt x="12741" y="18434"/>
                    <a:pt x="12710" y="18453"/>
                    <a:pt x="12700" y="18472"/>
                  </a:cubicBezTo>
                  <a:cubicBezTo>
                    <a:pt x="11471" y="20387"/>
                    <a:pt x="9084" y="21600"/>
                    <a:pt x="6401" y="21600"/>
                  </a:cubicBezTo>
                  <a:cubicBezTo>
                    <a:pt x="1997" y="21600"/>
                    <a:pt x="10" y="17979"/>
                    <a:pt x="0" y="14359"/>
                  </a:cubicBezTo>
                  <a:cubicBezTo>
                    <a:pt x="0" y="10255"/>
                    <a:pt x="1751" y="6180"/>
                    <a:pt x="4670" y="3469"/>
                  </a:cubicBezTo>
                  <a:cubicBezTo>
                    <a:pt x="7128" y="1204"/>
                    <a:pt x="10293" y="0"/>
                    <a:pt x="13826" y="0"/>
                  </a:cubicBezTo>
                  <a:cubicBezTo>
                    <a:pt x="16520" y="9"/>
                    <a:pt x="18507" y="730"/>
                    <a:pt x="19756" y="2133"/>
                  </a:cubicBezTo>
                  <a:cubicBezTo>
                    <a:pt x="21600" y="4199"/>
                    <a:pt x="21446" y="7307"/>
                    <a:pt x="20985" y="9573"/>
                  </a:cubicBezTo>
                  <a:lnTo>
                    <a:pt x="18599" y="21117"/>
                  </a:lnTo>
                  <a:cubicBezTo>
                    <a:pt x="18599" y="21126"/>
                    <a:pt x="18589" y="21136"/>
                    <a:pt x="18568" y="21136"/>
                  </a:cubicBezTo>
                  <a:lnTo>
                    <a:pt x="12300" y="21136"/>
                  </a:lnTo>
                  <a:cubicBezTo>
                    <a:pt x="12290" y="21136"/>
                    <a:pt x="12280" y="21136"/>
                    <a:pt x="12280" y="21126"/>
                  </a:cubicBezTo>
                  <a:close/>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8" name="Shape 1425">
              <a:extLst>
                <a:ext uri="{FF2B5EF4-FFF2-40B4-BE49-F238E27FC236}">
                  <a16:creationId xmlns:a16="http://schemas.microsoft.com/office/drawing/2014/main" id="{16DD04AA-4D65-924D-B498-D4AD8D689E2A}"/>
                </a:ext>
              </a:extLst>
            </p:cNvPr>
            <p:cNvSpPr/>
            <p:nvPr/>
          </p:nvSpPr>
          <p:spPr>
            <a:xfrm>
              <a:off x="3609671" y="404389"/>
              <a:ext cx="362078" cy="438794"/>
            </a:xfrm>
            <a:custGeom>
              <a:avLst/>
              <a:gdLst/>
              <a:ahLst/>
              <a:cxnLst>
                <a:cxn ang="0">
                  <a:pos x="wd2" y="hd2"/>
                </a:cxn>
                <a:cxn ang="5400000">
                  <a:pos x="wd2" y="hd2"/>
                </a:cxn>
                <a:cxn ang="10800000">
                  <a:pos x="wd2" y="hd2"/>
                </a:cxn>
                <a:cxn ang="16200000">
                  <a:pos x="wd2" y="hd2"/>
                </a:cxn>
              </a:cxnLst>
              <a:rect l="0" t="0" r="r" b="b"/>
              <a:pathLst>
                <a:path w="21600" h="21600" extrusionOk="0">
                  <a:moveTo>
                    <a:pt x="16416" y="0"/>
                  </a:moveTo>
                  <a:cubicBezTo>
                    <a:pt x="18310" y="0"/>
                    <a:pt x="20238" y="266"/>
                    <a:pt x="21577" y="723"/>
                  </a:cubicBezTo>
                  <a:cubicBezTo>
                    <a:pt x="21588" y="723"/>
                    <a:pt x="21600" y="742"/>
                    <a:pt x="21600" y="752"/>
                  </a:cubicBezTo>
                  <a:lnTo>
                    <a:pt x="20457" y="5700"/>
                  </a:lnTo>
                  <a:cubicBezTo>
                    <a:pt x="20446" y="5709"/>
                    <a:pt x="20446" y="5709"/>
                    <a:pt x="20434" y="5719"/>
                  </a:cubicBezTo>
                  <a:cubicBezTo>
                    <a:pt x="20422" y="5719"/>
                    <a:pt x="20411" y="5719"/>
                    <a:pt x="20399" y="5719"/>
                  </a:cubicBezTo>
                  <a:cubicBezTo>
                    <a:pt x="19245" y="5186"/>
                    <a:pt x="17906" y="4929"/>
                    <a:pt x="16313" y="4929"/>
                  </a:cubicBezTo>
                  <a:cubicBezTo>
                    <a:pt x="11002" y="4929"/>
                    <a:pt x="7827" y="8754"/>
                    <a:pt x="7827" y="12427"/>
                  </a:cubicBezTo>
                  <a:cubicBezTo>
                    <a:pt x="7827" y="15548"/>
                    <a:pt x="10356" y="16671"/>
                    <a:pt x="12722" y="16671"/>
                  </a:cubicBezTo>
                  <a:cubicBezTo>
                    <a:pt x="14835" y="16671"/>
                    <a:pt x="16624" y="16290"/>
                    <a:pt x="18910" y="15367"/>
                  </a:cubicBezTo>
                  <a:cubicBezTo>
                    <a:pt x="18922" y="15358"/>
                    <a:pt x="18933" y="15358"/>
                    <a:pt x="18945" y="15367"/>
                  </a:cubicBezTo>
                  <a:cubicBezTo>
                    <a:pt x="18956" y="15377"/>
                    <a:pt x="18968" y="15386"/>
                    <a:pt x="18956" y="15396"/>
                  </a:cubicBezTo>
                  <a:lnTo>
                    <a:pt x="17790" y="20477"/>
                  </a:lnTo>
                  <a:cubicBezTo>
                    <a:pt x="17790" y="20477"/>
                    <a:pt x="17779" y="20487"/>
                    <a:pt x="17767" y="20496"/>
                  </a:cubicBezTo>
                  <a:cubicBezTo>
                    <a:pt x="16047" y="21181"/>
                    <a:pt x="13369" y="21600"/>
                    <a:pt x="10621" y="21600"/>
                  </a:cubicBezTo>
                  <a:cubicBezTo>
                    <a:pt x="4156" y="21600"/>
                    <a:pt x="0" y="18260"/>
                    <a:pt x="0" y="13103"/>
                  </a:cubicBezTo>
                  <a:cubicBezTo>
                    <a:pt x="0" y="5633"/>
                    <a:pt x="7054" y="0"/>
                    <a:pt x="16416"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sp>
          <p:nvSpPr>
            <p:cNvPr id="79" name="Shape 1426">
              <a:extLst>
                <a:ext uri="{FF2B5EF4-FFF2-40B4-BE49-F238E27FC236}">
                  <a16:creationId xmlns:a16="http://schemas.microsoft.com/office/drawing/2014/main" id="{7A19D77F-0EF1-A244-AEA4-44B92FB38E51}"/>
                </a:ext>
              </a:extLst>
            </p:cNvPr>
            <p:cNvSpPr/>
            <p:nvPr/>
          </p:nvSpPr>
          <p:spPr>
            <a:xfrm>
              <a:off x="1678133" y="404389"/>
              <a:ext cx="361960" cy="438794"/>
            </a:xfrm>
            <a:custGeom>
              <a:avLst/>
              <a:gdLst/>
              <a:ahLst/>
              <a:cxnLst>
                <a:cxn ang="0">
                  <a:pos x="wd2" y="hd2"/>
                </a:cxn>
                <a:cxn ang="5400000">
                  <a:pos x="wd2" y="hd2"/>
                </a:cxn>
                <a:cxn ang="10800000">
                  <a:pos x="wd2" y="hd2"/>
                </a:cxn>
                <a:cxn ang="16200000">
                  <a:pos x="wd2" y="hd2"/>
                </a:cxn>
              </a:cxnLst>
              <a:rect l="0" t="0" r="r" b="b"/>
              <a:pathLst>
                <a:path w="21593" h="21600" extrusionOk="0">
                  <a:moveTo>
                    <a:pt x="16419" y="0"/>
                  </a:moveTo>
                  <a:cubicBezTo>
                    <a:pt x="18312" y="0"/>
                    <a:pt x="20227" y="266"/>
                    <a:pt x="21565" y="723"/>
                  </a:cubicBezTo>
                  <a:cubicBezTo>
                    <a:pt x="21588" y="723"/>
                    <a:pt x="21600" y="742"/>
                    <a:pt x="21588" y="752"/>
                  </a:cubicBezTo>
                  <a:lnTo>
                    <a:pt x="20446" y="5700"/>
                  </a:lnTo>
                  <a:cubicBezTo>
                    <a:pt x="20446" y="5709"/>
                    <a:pt x="20446" y="5709"/>
                    <a:pt x="20435" y="5719"/>
                  </a:cubicBezTo>
                  <a:cubicBezTo>
                    <a:pt x="20423" y="5719"/>
                    <a:pt x="20400" y="5719"/>
                    <a:pt x="20400" y="5719"/>
                  </a:cubicBezTo>
                  <a:cubicBezTo>
                    <a:pt x="19246" y="5186"/>
                    <a:pt x="17908" y="4929"/>
                    <a:pt x="16315" y="4929"/>
                  </a:cubicBezTo>
                  <a:cubicBezTo>
                    <a:pt x="10996" y="4929"/>
                    <a:pt x="7835" y="8754"/>
                    <a:pt x="7835" y="12427"/>
                  </a:cubicBezTo>
                  <a:cubicBezTo>
                    <a:pt x="7835" y="15548"/>
                    <a:pt x="10362" y="16671"/>
                    <a:pt x="12727" y="16671"/>
                  </a:cubicBezTo>
                  <a:cubicBezTo>
                    <a:pt x="14838" y="16671"/>
                    <a:pt x="16627" y="16290"/>
                    <a:pt x="18900" y="15367"/>
                  </a:cubicBezTo>
                  <a:cubicBezTo>
                    <a:pt x="18923" y="15358"/>
                    <a:pt x="18935" y="15358"/>
                    <a:pt x="18946" y="15367"/>
                  </a:cubicBezTo>
                  <a:cubicBezTo>
                    <a:pt x="18958" y="15377"/>
                    <a:pt x="18958" y="15386"/>
                    <a:pt x="18958" y="15396"/>
                  </a:cubicBezTo>
                  <a:lnTo>
                    <a:pt x="17792" y="20477"/>
                  </a:lnTo>
                  <a:cubicBezTo>
                    <a:pt x="17792" y="20477"/>
                    <a:pt x="17781" y="20487"/>
                    <a:pt x="17769" y="20496"/>
                  </a:cubicBezTo>
                  <a:cubicBezTo>
                    <a:pt x="16038" y="21181"/>
                    <a:pt x="13373" y="21600"/>
                    <a:pt x="10615" y="21600"/>
                  </a:cubicBezTo>
                  <a:cubicBezTo>
                    <a:pt x="4165" y="21600"/>
                    <a:pt x="0" y="18260"/>
                    <a:pt x="0" y="13103"/>
                  </a:cubicBezTo>
                  <a:cubicBezTo>
                    <a:pt x="0" y="5633"/>
                    <a:pt x="7062" y="0"/>
                    <a:pt x="16419" y="0"/>
                  </a:cubicBezTo>
                </a:path>
              </a:pathLst>
            </a:custGeom>
            <a:grpFill/>
            <a:ln w="12700" cap="flat">
              <a:noFill/>
              <a:miter lim="400000"/>
            </a:ln>
            <a:effectLst/>
          </p:spPr>
          <p:txBody>
            <a:bodyPr wrap="square" lIns="82987" tIns="82987" rIns="82987" bIns="82987" numCol="1" anchor="ctr">
              <a:noAutofit/>
            </a:bodyPr>
            <a:lstStyle/>
            <a:p>
              <a:pPr defTabSz="815468" hangingPunct="0">
                <a:lnSpc>
                  <a:spcPct val="93000"/>
                </a:lnSpc>
                <a:defRPr sz="4200" cap="none" spc="0"/>
              </a:pPr>
              <a:endParaRPr sz="4200" kern="0">
                <a:solidFill>
                  <a:srgbClr val="FFFFFF"/>
                </a:solidFill>
                <a:sym typeface="Arial"/>
              </a:endParaRPr>
            </a:p>
          </p:txBody>
        </p:sp>
      </p:grpSp>
      <p:sp>
        <p:nvSpPr>
          <p:cNvPr id="80" name="Rectangle 79">
            <a:extLst>
              <a:ext uri="{FF2B5EF4-FFF2-40B4-BE49-F238E27FC236}">
                <a16:creationId xmlns:a16="http://schemas.microsoft.com/office/drawing/2014/main" id="{47483E64-F36A-8E46-ACEA-6219E81B0A7B}"/>
              </a:ext>
            </a:extLst>
          </p:cNvPr>
          <p:cNvSpPr/>
          <p:nvPr/>
        </p:nvSpPr>
        <p:spPr>
          <a:xfrm>
            <a:off x="1692551" y="5221560"/>
            <a:ext cx="8672195" cy="3970318"/>
          </a:xfrm>
          <a:prstGeom prst="rect">
            <a:avLst/>
          </a:prstGeom>
        </p:spPr>
        <p:txBody>
          <a:bodyPr wrap="square">
            <a:spAutoFit/>
          </a:bodyPr>
          <a:lstStyle/>
          <a:p>
            <a:pPr algn="l"/>
            <a:r>
              <a:rPr lang="en-GB" sz="4000" dirty="0">
                <a:solidFill>
                  <a:srgbClr val="FFFFFF"/>
                </a:solidFill>
              </a:rPr>
              <a:t>The XY problem is asking about your attempted solution rather than your actual problem. This leads to enormous amounts of wasted time and energy, both on the part of people asking for help, and on the part of those providing help.</a:t>
            </a:r>
            <a:r>
              <a:rPr lang="en-GB" sz="4000" baseline="30000" dirty="0">
                <a:solidFill>
                  <a:srgbClr val="FFFFFF"/>
                </a:solidFill>
              </a:rPr>
              <a:t>1</a:t>
            </a:r>
          </a:p>
        </p:txBody>
      </p:sp>
      <p:cxnSp>
        <p:nvCxnSpPr>
          <p:cNvPr id="81" name="Straight Connector 80">
            <a:extLst>
              <a:ext uri="{FF2B5EF4-FFF2-40B4-BE49-F238E27FC236}">
                <a16:creationId xmlns:a16="http://schemas.microsoft.com/office/drawing/2014/main" id="{DAD0BB2B-30E5-C64B-AF92-3F1E40D872E1}"/>
              </a:ext>
            </a:extLst>
          </p:cNvPr>
          <p:cNvCxnSpPr>
            <a:cxnSpLocks/>
          </p:cNvCxnSpPr>
          <p:nvPr/>
        </p:nvCxnSpPr>
        <p:spPr>
          <a:xfrm flipV="1">
            <a:off x="1217325" y="3381168"/>
            <a:ext cx="0" cy="1314450"/>
          </a:xfrm>
          <a:prstGeom prst="line">
            <a:avLst/>
          </a:prstGeom>
          <a:noFill/>
          <a:ln w="57150" cap="flat" cmpd="sng" algn="ctr">
            <a:solidFill>
              <a:srgbClr val="C40021"/>
            </a:solidFill>
            <a:prstDash val="solid"/>
            <a:miter lim="800000"/>
          </a:ln>
          <a:effectLst/>
        </p:spPr>
      </p:cxnSp>
      <p:sp>
        <p:nvSpPr>
          <p:cNvPr id="21" name="Rectangle 20">
            <a:extLst>
              <a:ext uri="{FF2B5EF4-FFF2-40B4-BE49-F238E27FC236}">
                <a16:creationId xmlns:a16="http://schemas.microsoft.com/office/drawing/2014/main" id="{A9AD2EFC-BE95-E849-848C-459DF0CDDB6E}"/>
              </a:ext>
            </a:extLst>
          </p:cNvPr>
          <p:cNvSpPr/>
          <p:nvPr/>
        </p:nvSpPr>
        <p:spPr>
          <a:xfrm>
            <a:off x="1692551" y="3615562"/>
            <a:ext cx="8672195" cy="923330"/>
          </a:xfrm>
          <a:prstGeom prst="rect">
            <a:avLst/>
          </a:prstGeom>
        </p:spPr>
        <p:txBody>
          <a:bodyPr wrap="square">
            <a:spAutoFit/>
          </a:bodyPr>
          <a:lstStyle/>
          <a:p>
            <a:pPr algn="l"/>
            <a:r>
              <a:rPr lang="en-GB" sz="6000" dirty="0">
                <a:solidFill>
                  <a:srgbClr val="FFFFFF"/>
                </a:solidFill>
              </a:rPr>
              <a:t>What is the XY problem?</a:t>
            </a:r>
          </a:p>
        </p:txBody>
      </p:sp>
    </p:spTree>
    <p:extLst>
      <p:ext uri="{BB962C8B-B14F-4D97-AF65-F5344CB8AC3E}">
        <p14:creationId xmlns:p14="http://schemas.microsoft.com/office/powerpoint/2010/main" val="7672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5BABDA-1DFC-E24F-9FE9-C9123A343BD2}"/>
              </a:ext>
            </a:extLst>
          </p:cNvPr>
          <p:cNvPicPr>
            <a:picLocks noChangeAspect="1"/>
          </p:cNvPicPr>
          <p:nvPr/>
        </p:nvPicPr>
        <p:blipFill rotWithShape="1">
          <a:blip r:embed="rId3"/>
          <a:srcRect l="-25290" t="29729" r="3239" b="37541"/>
          <a:stretch/>
        </p:blipFill>
        <p:spPr>
          <a:xfrm>
            <a:off x="0" y="0"/>
            <a:ext cx="24384000" cy="4489249"/>
          </a:xfrm>
          <a:prstGeom prst="rect">
            <a:avLst/>
          </a:prstGeom>
        </p:spPr>
      </p:pic>
      <p:sp>
        <p:nvSpPr>
          <p:cNvPr id="27" name="Rectangle 26">
            <a:extLst>
              <a:ext uri="{FF2B5EF4-FFF2-40B4-BE49-F238E27FC236}">
                <a16:creationId xmlns:a16="http://schemas.microsoft.com/office/drawing/2014/main" id="{1505A452-4B3D-7545-BD3E-9459CBA90624}"/>
              </a:ext>
            </a:extLst>
          </p:cNvPr>
          <p:cNvSpPr/>
          <p:nvPr/>
        </p:nvSpPr>
        <p:spPr>
          <a:xfrm rot="10800000">
            <a:off x="-64788" y="0"/>
            <a:ext cx="16775448" cy="4489249"/>
          </a:xfrm>
          <a:prstGeom prst="rect">
            <a:avLst/>
          </a:prstGeom>
          <a:gradFill flip="none" rotWithShape="1">
            <a:gsLst>
              <a:gs pos="0">
                <a:srgbClr val="EFF3F7">
                  <a:lumMod val="10000"/>
                  <a:alpha val="0"/>
                </a:srgbClr>
              </a:gs>
              <a:gs pos="42000">
                <a:srgbClr val="EFF3F7">
                  <a:lumMod val="10000"/>
                  <a:alpha val="82000"/>
                </a:srgbClr>
              </a:gs>
              <a:gs pos="64000">
                <a:srgbClr val="EFF3F7">
                  <a:lumMod val="10000"/>
                </a:srgbClr>
              </a:gs>
            </a:gsLst>
            <a:lin ang="0" scaled="1"/>
            <a:tileRect/>
          </a:gradFill>
        </p:spPr>
        <p:txBody>
          <a:bodyPr rtlCol="0" anchor="ctr">
            <a:noAutofit/>
          </a:bodyPr>
          <a:lstStyle/>
          <a:p>
            <a:pPr marL="0" marR="0" lvl="0" indent="0" algn="l" defTabSz="1828800" eaLnBrk="1" fontAlgn="auto" latinLnBrk="0" hangingPunct="1">
              <a:lnSpc>
                <a:spcPct val="100000"/>
              </a:lnSpc>
              <a:spcBef>
                <a:spcPts val="2400"/>
              </a:spcBef>
              <a:spcAft>
                <a:spcPts val="0"/>
              </a:spcAft>
              <a:buClrTx/>
              <a:buSzTx/>
              <a:buFontTx/>
              <a:buNone/>
              <a:tabLst/>
              <a:defRPr/>
            </a:pPr>
            <a:endParaRPr kumimoji="0" lang="en-US" sz="14400" b="1" i="0" u="none" strike="noStrike" kern="1200" cap="none" spc="-100" normalizeH="0" baseline="0" noProof="0">
              <a:ln>
                <a:noFill/>
              </a:ln>
              <a:solidFill>
                <a:srgbClr val="FFFFFF"/>
              </a:solidFill>
              <a:effectLst/>
              <a:uLnTx/>
              <a:uFillTx/>
            </a:endParaRPr>
          </a:p>
        </p:txBody>
      </p:sp>
      <p:sp>
        <p:nvSpPr>
          <p:cNvPr id="3" name="Slide Number Placeholder 2">
            <a:extLst>
              <a:ext uri="{FF2B5EF4-FFF2-40B4-BE49-F238E27FC236}">
                <a16:creationId xmlns:a16="http://schemas.microsoft.com/office/drawing/2014/main" id="{09A19EAE-17A5-F745-B6DB-82D12A9EE614}"/>
              </a:ext>
            </a:extLst>
          </p:cNvPr>
          <p:cNvSpPr>
            <a:spLocks noGrp="1"/>
          </p:cNvSpPr>
          <p:nvPr>
            <p:ph type="sldNum" sz="quarter" idx="2"/>
          </p:nvPr>
        </p:nvSpPr>
        <p:spPr>
          <a:xfrm>
            <a:off x="1217325" y="12798552"/>
            <a:ext cx="280077" cy="276999"/>
          </a:xfrm>
        </p:spPr>
        <p:txBody>
          <a:bodyPr/>
          <a:lstStyle/>
          <a:p>
            <a:fld id="{86CB4B4D-7CA3-9044-876B-883B54F8677D}" type="slidenum">
              <a:rPr lang="en-GB" smtClean="0"/>
              <a:t>4</a:t>
            </a:fld>
            <a:endParaRPr lang="en-GB"/>
          </a:p>
        </p:txBody>
      </p:sp>
      <p:sp>
        <p:nvSpPr>
          <p:cNvPr id="4" name="Text Placeholder 3">
            <a:extLst>
              <a:ext uri="{FF2B5EF4-FFF2-40B4-BE49-F238E27FC236}">
                <a16:creationId xmlns:a16="http://schemas.microsoft.com/office/drawing/2014/main" id="{C6368012-4AF6-5A4F-AFAD-AFAEFADE024F}"/>
              </a:ext>
            </a:extLst>
          </p:cNvPr>
          <p:cNvSpPr>
            <a:spLocks noGrp="1"/>
          </p:cNvSpPr>
          <p:nvPr>
            <p:ph type="body" sz="quarter" idx="13"/>
          </p:nvPr>
        </p:nvSpPr>
        <p:spPr>
          <a:xfrm>
            <a:off x="1727200" y="12807440"/>
            <a:ext cx="6210696" cy="276999"/>
          </a:xfrm>
        </p:spPr>
        <p:txBody>
          <a:bodyPr/>
          <a:lstStyle/>
          <a:p>
            <a:endParaRPr lang="en-GB"/>
          </a:p>
        </p:txBody>
      </p:sp>
      <p:sp>
        <p:nvSpPr>
          <p:cNvPr id="7" name="Title Placeholder 16">
            <a:extLst>
              <a:ext uri="{FF2B5EF4-FFF2-40B4-BE49-F238E27FC236}">
                <a16:creationId xmlns:a16="http://schemas.microsoft.com/office/drawing/2014/main" id="{0D9CFE66-BA12-314C-9BB6-B622ECDEB83F}"/>
              </a:ext>
            </a:extLst>
          </p:cNvPr>
          <p:cNvSpPr txBox="1">
            <a:spLocks/>
          </p:cNvSpPr>
          <p:nvPr/>
        </p:nvSpPr>
        <p:spPr>
          <a:xfrm>
            <a:off x="1708394" y="1465896"/>
            <a:ext cx="13440166" cy="1314450"/>
          </a:xfrm>
          <a:prstGeom prst="rect">
            <a:avLst/>
          </a:prstGeom>
        </p:spPr>
        <p:txBody>
          <a:bodyPr wrap="square" lIns="0" anchor="ctr" anchorCtr="0">
            <a:noAutofit/>
          </a:bodyPr>
          <a:lstStyle>
            <a:lvl1pPr algn="l" defTabSz="457200" rtl="0" eaLnBrk="1" latinLnBrk="0" hangingPunct="1">
              <a:lnSpc>
                <a:spcPct val="80000"/>
              </a:lnSpc>
              <a:spcBef>
                <a:spcPct val="0"/>
              </a:spcBef>
              <a:buNone/>
              <a:defRPr kumimoji="0" lang="en-US" sz="2800" b="0" i="0" u="none" strike="noStrike" kern="1200" cap="none" spc="-25" normalizeH="0" baseline="0" dirty="0" smtClean="0">
                <a:ln>
                  <a:noFill/>
                </a:ln>
                <a:solidFill>
                  <a:schemeClr val="tx1"/>
                </a:solidFill>
                <a:effectLst/>
                <a:uFillTx/>
                <a:latin typeface="Arial" charset="0"/>
                <a:ea typeface="Arial" charset="0"/>
                <a:cs typeface="Arial" charset="0"/>
                <a:sym typeface="Arial"/>
              </a:defRPr>
            </a:lvl1pPr>
          </a:lstStyle>
          <a:p>
            <a:pPr lvl="0" defTabSz="914400">
              <a:lnSpc>
                <a:spcPct val="100000"/>
              </a:lnSpc>
              <a:defRPr/>
            </a:pPr>
            <a:r>
              <a:rPr lang="en-US" sz="5400" dirty="0">
                <a:solidFill>
                  <a:srgbClr val="FFFFFF"/>
                </a:solidFill>
              </a:rPr>
              <a:t>Examples of XY</a:t>
            </a:r>
            <a:endParaRPr kumimoji="0" lang="en-GB" sz="5400" b="0" i="0" u="none" strike="noStrike" kern="1200" cap="none" spc="-50" normalizeH="0" baseline="0" dirty="0">
              <a:ln>
                <a:noFill/>
              </a:ln>
              <a:solidFill>
                <a:srgbClr val="FFFFFF"/>
              </a:solidFill>
              <a:effectLst/>
              <a:uLnTx/>
              <a:uFillTx/>
              <a:latin typeface="Arial" charset="0"/>
              <a:cs typeface="Arial" charset="0"/>
              <a:sym typeface="Arial"/>
            </a:endParaRPr>
          </a:p>
        </p:txBody>
      </p:sp>
      <p:cxnSp>
        <p:nvCxnSpPr>
          <p:cNvPr id="23" name="Straight Connector 22">
            <a:extLst>
              <a:ext uri="{FF2B5EF4-FFF2-40B4-BE49-F238E27FC236}">
                <a16:creationId xmlns:a16="http://schemas.microsoft.com/office/drawing/2014/main" id="{01316CA1-1C3F-1045-8D4F-04AE6FE59AC2}"/>
              </a:ext>
            </a:extLst>
          </p:cNvPr>
          <p:cNvCxnSpPr>
            <a:cxnSpLocks/>
          </p:cNvCxnSpPr>
          <p:nvPr/>
        </p:nvCxnSpPr>
        <p:spPr>
          <a:xfrm flipV="1">
            <a:off x="1262134" y="1426475"/>
            <a:ext cx="0" cy="1314450"/>
          </a:xfrm>
          <a:prstGeom prst="line">
            <a:avLst/>
          </a:prstGeom>
          <a:noFill/>
          <a:ln w="57150" cap="flat" cmpd="sng" algn="ctr">
            <a:solidFill>
              <a:schemeClr val="accent1"/>
            </a:solidFill>
            <a:prstDash val="solid"/>
            <a:miter lim="800000"/>
          </a:ln>
          <a:effectLst/>
        </p:spPr>
      </p:cxnSp>
      <p:graphicFrame>
        <p:nvGraphicFramePr>
          <p:cNvPr id="28" name="Table 27">
            <a:extLst>
              <a:ext uri="{FF2B5EF4-FFF2-40B4-BE49-F238E27FC236}">
                <a16:creationId xmlns:a16="http://schemas.microsoft.com/office/drawing/2014/main" id="{6DB3F0B3-DD1F-0F4D-A010-B17577392F8C}"/>
              </a:ext>
            </a:extLst>
          </p:cNvPr>
          <p:cNvGraphicFramePr>
            <a:graphicFrameLocks noGrp="1"/>
          </p:cNvGraphicFramePr>
          <p:nvPr>
            <p:extLst>
              <p:ext uri="{D42A27DB-BD31-4B8C-83A1-F6EECF244321}">
                <p14:modId xmlns:p14="http://schemas.microsoft.com/office/powerpoint/2010/main" val="509714617"/>
              </p:ext>
            </p:extLst>
          </p:nvPr>
        </p:nvGraphicFramePr>
        <p:xfrm>
          <a:off x="1666593" y="6785851"/>
          <a:ext cx="22047483" cy="2438400"/>
        </p:xfrm>
        <a:graphic>
          <a:graphicData uri="http://schemas.openxmlformats.org/drawingml/2006/table">
            <a:tbl>
              <a:tblPr firstRow="1" bandRow="1">
                <a:tableStyleId>{5C22544A-7EE6-4342-B048-85BDC9FD1C3A}</a:tableStyleId>
              </a:tblPr>
              <a:tblGrid>
                <a:gridCol w="7349161">
                  <a:extLst>
                    <a:ext uri="{9D8B030D-6E8A-4147-A177-3AD203B41FA5}">
                      <a16:colId xmlns:a16="http://schemas.microsoft.com/office/drawing/2014/main" val="1454547515"/>
                    </a:ext>
                  </a:extLst>
                </a:gridCol>
                <a:gridCol w="7349161">
                  <a:extLst>
                    <a:ext uri="{9D8B030D-6E8A-4147-A177-3AD203B41FA5}">
                      <a16:colId xmlns:a16="http://schemas.microsoft.com/office/drawing/2014/main" val="471203380"/>
                    </a:ext>
                  </a:extLst>
                </a:gridCol>
                <a:gridCol w="7349161">
                  <a:extLst>
                    <a:ext uri="{9D8B030D-6E8A-4147-A177-3AD203B41FA5}">
                      <a16:colId xmlns:a16="http://schemas.microsoft.com/office/drawing/2014/main" val="75065951"/>
                    </a:ext>
                  </a:extLst>
                </a:gridCol>
              </a:tblGrid>
              <a:tr h="529349">
                <a:tc>
                  <a:txBody>
                    <a:bodyPr/>
                    <a:lstStyle/>
                    <a:p>
                      <a:r>
                        <a:rPr lang="en-US" sz="3200" b="1" dirty="0"/>
                        <a:t>“Why isn’t config Y working?” instead of asking “How do I enable X feature?”</a:t>
                      </a:r>
                    </a:p>
                  </a:txBody>
                  <a:tcPr marL="0" marR="936000" marT="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b="1" dirty="0"/>
                        <a:t>“How do I forward my SSH key into an instance?” instead of asking “How do I SSH into an instance?”</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b="1" dirty="0"/>
                        <a:t>“How do I set persistent iptables rules?” instead of asking “Why isn’t my machine receiving its lease from the DHCP server?”</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67712"/>
                  </a:ext>
                </a:extLst>
              </a:tr>
            </a:tbl>
          </a:graphicData>
        </a:graphic>
      </p:graphicFrame>
      <p:grpSp>
        <p:nvGrpSpPr>
          <p:cNvPr id="5" name="Group 4">
            <a:extLst>
              <a:ext uri="{FF2B5EF4-FFF2-40B4-BE49-F238E27FC236}">
                <a16:creationId xmlns:a16="http://schemas.microsoft.com/office/drawing/2014/main" id="{51EF7473-4D49-324B-870B-7683C290D2A8}"/>
              </a:ext>
            </a:extLst>
          </p:cNvPr>
          <p:cNvGrpSpPr/>
          <p:nvPr/>
        </p:nvGrpSpPr>
        <p:grpSpPr>
          <a:xfrm>
            <a:off x="1684722" y="4490265"/>
            <a:ext cx="16508486" cy="1922691"/>
            <a:chOff x="1684722" y="4490265"/>
            <a:chExt cx="16508486" cy="1922691"/>
          </a:xfrm>
        </p:grpSpPr>
        <p:sp>
          <p:nvSpPr>
            <p:cNvPr id="53" name="Rectangle 52">
              <a:extLst>
                <a:ext uri="{FF2B5EF4-FFF2-40B4-BE49-F238E27FC236}">
                  <a16:creationId xmlns:a16="http://schemas.microsoft.com/office/drawing/2014/main" id="{D89B9527-B2B0-904A-97B8-1C9AE01F7494}"/>
                </a:ext>
              </a:extLst>
            </p:cNvPr>
            <p:cNvSpPr/>
            <p:nvPr/>
          </p:nvSpPr>
          <p:spPr>
            <a:xfrm>
              <a:off x="1684722" y="4490265"/>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4" name="Rectangle 53">
              <a:extLst>
                <a:ext uri="{FF2B5EF4-FFF2-40B4-BE49-F238E27FC236}">
                  <a16:creationId xmlns:a16="http://schemas.microsoft.com/office/drawing/2014/main" id="{CE3BA8C7-B253-A545-8FB0-B2FD4CA3B0DD}"/>
                </a:ext>
              </a:extLst>
            </p:cNvPr>
            <p:cNvSpPr/>
            <p:nvPr/>
          </p:nvSpPr>
          <p:spPr>
            <a:xfrm>
              <a:off x="8978156" y="4490267"/>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5" name="Rectangle 54">
              <a:extLst>
                <a:ext uri="{FF2B5EF4-FFF2-40B4-BE49-F238E27FC236}">
                  <a16:creationId xmlns:a16="http://schemas.microsoft.com/office/drawing/2014/main" id="{2606E929-1B4C-AD49-B9FF-4A1183377E2F}"/>
                </a:ext>
              </a:extLst>
            </p:cNvPr>
            <p:cNvSpPr/>
            <p:nvPr/>
          </p:nvSpPr>
          <p:spPr>
            <a:xfrm>
              <a:off x="16271590" y="4490267"/>
              <a:ext cx="1921618" cy="1922687"/>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29" name="Shape">
              <a:extLst>
                <a:ext uri="{FF2B5EF4-FFF2-40B4-BE49-F238E27FC236}">
                  <a16:creationId xmlns:a16="http://schemas.microsoft.com/office/drawing/2014/main" id="{2C66AD44-D116-1C4B-8EA4-054DFCC2DA36}"/>
                </a:ext>
              </a:extLst>
            </p:cNvPr>
            <p:cNvSpPr/>
            <p:nvPr/>
          </p:nvSpPr>
          <p:spPr>
            <a:xfrm>
              <a:off x="2076822" y="4935678"/>
              <a:ext cx="1137418" cy="995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789" y="0"/>
                  </a:lnTo>
                  <a:lnTo>
                    <a:pt x="0" y="21600"/>
                  </a:lnTo>
                  <a:close/>
                  <a:moveTo>
                    <a:pt x="1349" y="20709"/>
                  </a:moveTo>
                  <a:lnTo>
                    <a:pt x="10789" y="1806"/>
                  </a:lnTo>
                  <a:lnTo>
                    <a:pt x="20251" y="20709"/>
                  </a:lnTo>
                  <a:lnTo>
                    <a:pt x="1349" y="20709"/>
                  </a:lnTo>
                  <a:close/>
                  <a:moveTo>
                    <a:pt x="10410" y="8235"/>
                  </a:moveTo>
                  <a:lnTo>
                    <a:pt x="11190" y="8235"/>
                  </a:lnTo>
                  <a:lnTo>
                    <a:pt x="11190" y="15435"/>
                  </a:lnTo>
                  <a:lnTo>
                    <a:pt x="10410" y="15435"/>
                  </a:lnTo>
                  <a:lnTo>
                    <a:pt x="10410" y="8235"/>
                  </a:lnTo>
                  <a:close/>
                  <a:moveTo>
                    <a:pt x="11653" y="17506"/>
                  </a:moveTo>
                  <a:cubicBezTo>
                    <a:pt x="11653" y="18036"/>
                    <a:pt x="11253" y="18470"/>
                    <a:pt x="10789" y="18470"/>
                  </a:cubicBezTo>
                  <a:cubicBezTo>
                    <a:pt x="10305" y="18470"/>
                    <a:pt x="9947" y="18036"/>
                    <a:pt x="9947" y="17506"/>
                  </a:cubicBezTo>
                  <a:cubicBezTo>
                    <a:pt x="9947" y="16953"/>
                    <a:pt x="10305" y="16519"/>
                    <a:pt x="10789" y="16519"/>
                  </a:cubicBezTo>
                  <a:cubicBezTo>
                    <a:pt x="11253" y="16519"/>
                    <a:pt x="11653" y="16953"/>
                    <a:pt x="11653" y="17506"/>
                  </a:cubicBez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30" name="Shape">
              <a:extLst>
                <a:ext uri="{FF2B5EF4-FFF2-40B4-BE49-F238E27FC236}">
                  <a16:creationId xmlns:a16="http://schemas.microsoft.com/office/drawing/2014/main" id="{52FE1393-8334-6A48-A01B-622DA9E9C28A}"/>
                </a:ext>
              </a:extLst>
            </p:cNvPr>
            <p:cNvSpPr/>
            <p:nvPr/>
          </p:nvSpPr>
          <p:spPr>
            <a:xfrm>
              <a:off x="9370256" y="4935678"/>
              <a:ext cx="1137418" cy="995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789" y="0"/>
                  </a:lnTo>
                  <a:lnTo>
                    <a:pt x="0" y="21600"/>
                  </a:lnTo>
                  <a:close/>
                  <a:moveTo>
                    <a:pt x="1349" y="20709"/>
                  </a:moveTo>
                  <a:lnTo>
                    <a:pt x="10789" y="1806"/>
                  </a:lnTo>
                  <a:lnTo>
                    <a:pt x="20251" y="20709"/>
                  </a:lnTo>
                  <a:lnTo>
                    <a:pt x="1349" y="20709"/>
                  </a:lnTo>
                  <a:close/>
                  <a:moveTo>
                    <a:pt x="10410" y="8235"/>
                  </a:moveTo>
                  <a:lnTo>
                    <a:pt x="11190" y="8235"/>
                  </a:lnTo>
                  <a:lnTo>
                    <a:pt x="11190" y="15435"/>
                  </a:lnTo>
                  <a:lnTo>
                    <a:pt x="10410" y="15435"/>
                  </a:lnTo>
                  <a:lnTo>
                    <a:pt x="10410" y="8235"/>
                  </a:lnTo>
                  <a:close/>
                  <a:moveTo>
                    <a:pt x="11653" y="17506"/>
                  </a:moveTo>
                  <a:cubicBezTo>
                    <a:pt x="11653" y="18036"/>
                    <a:pt x="11253" y="18470"/>
                    <a:pt x="10789" y="18470"/>
                  </a:cubicBezTo>
                  <a:cubicBezTo>
                    <a:pt x="10305" y="18470"/>
                    <a:pt x="9947" y="18036"/>
                    <a:pt x="9947" y="17506"/>
                  </a:cubicBezTo>
                  <a:cubicBezTo>
                    <a:pt x="9947" y="16953"/>
                    <a:pt x="10305" y="16519"/>
                    <a:pt x="10789" y="16519"/>
                  </a:cubicBezTo>
                  <a:cubicBezTo>
                    <a:pt x="11253" y="16519"/>
                    <a:pt x="11653" y="16953"/>
                    <a:pt x="11653" y="17506"/>
                  </a:cubicBez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31" name="Shape">
              <a:extLst>
                <a:ext uri="{FF2B5EF4-FFF2-40B4-BE49-F238E27FC236}">
                  <a16:creationId xmlns:a16="http://schemas.microsoft.com/office/drawing/2014/main" id="{DEDB414C-73E1-5B48-8570-923B91B8998D}"/>
                </a:ext>
              </a:extLst>
            </p:cNvPr>
            <p:cNvSpPr/>
            <p:nvPr/>
          </p:nvSpPr>
          <p:spPr>
            <a:xfrm>
              <a:off x="16663690" y="4935678"/>
              <a:ext cx="1137418" cy="995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789" y="0"/>
                  </a:lnTo>
                  <a:lnTo>
                    <a:pt x="0" y="21600"/>
                  </a:lnTo>
                  <a:close/>
                  <a:moveTo>
                    <a:pt x="1349" y="20709"/>
                  </a:moveTo>
                  <a:lnTo>
                    <a:pt x="10789" y="1806"/>
                  </a:lnTo>
                  <a:lnTo>
                    <a:pt x="20251" y="20709"/>
                  </a:lnTo>
                  <a:lnTo>
                    <a:pt x="1349" y="20709"/>
                  </a:lnTo>
                  <a:close/>
                  <a:moveTo>
                    <a:pt x="10410" y="8235"/>
                  </a:moveTo>
                  <a:lnTo>
                    <a:pt x="11190" y="8235"/>
                  </a:lnTo>
                  <a:lnTo>
                    <a:pt x="11190" y="15435"/>
                  </a:lnTo>
                  <a:lnTo>
                    <a:pt x="10410" y="15435"/>
                  </a:lnTo>
                  <a:lnTo>
                    <a:pt x="10410" y="8235"/>
                  </a:lnTo>
                  <a:close/>
                  <a:moveTo>
                    <a:pt x="11653" y="17506"/>
                  </a:moveTo>
                  <a:cubicBezTo>
                    <a:pt x="11653" y="18036"/>
                    <a:pt x="11253" y="18470"/>
                    <a:pt x="10789" y="18470"/>
                  </a:cubicBezTo>
                  <a:cubicBezTo>
                    <a:pt x="10305" y="18470"/>
                    <a:pt x="9947" y="18036"/>
                    <a:pt x="9947" y="17506"/>
                  </a:cubicBezTo>
                  <a:cubicBezTo>
                    <a:pt x="9947" y="16953"/>
                    <a:pt x="10305" y="16519"/>
                    <a:pt x="10789" y="16519"/>
                  </a:cubicBezTo>
                  <a:cubicBezTo>
                    <a:pt x="11253" y="16519"/>
                    <a:pt x="11653" y="16953"/>
                    <a:pt x="11653" y="17506"/>
                  </a:cubicBez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grpSp>
    </p:spTree>
    <p:extLst>
      <p:ext uri="{BB962C8B-B14F-4D97-AF65-F5344CB8AC3E}">
        <p14:creationId xmlns:p14="http://schemas.microsoft.com/office/powerpoint/2010/main" val="3422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5BABDA-1DFC-E24F-9FE9-C9123A343BD2}"/>
              </a:ext>
            </a:extLst>
          </p:cNvPr>
          <p:cNvPicPr>
            <a:picLocks noChangeAspect="1"/>
          </p:cNvPicPr>
          <p:nvPr/>
        </p:nvPicPr>
        <p:blipFill rotWithShape="1">
          <a:blip r:embed="rId3"/>
          <a:srcRect l="-26267" t="36778" r="2227" b="22730"/>
          <a:stretch/>
        </p:blipFill>
        <p:spPr>
          <a:xfrm>
            <a:off x="-64788" y="0"/>
            <a:ext cx="24448788" cy="4489249"/>
          </a:xfrm>
          <a:prstGeom prst="rect">
            <a:avLst/>
          </a:prstGeom>
        </p:spPr>
      </p:pic>
      <p:sp>
        <p:nvSpPr>
          <p:cNvPr id="27" name="Rectangle 26">
            <a:extLst>
              <a:ext uri="{FF2B5EF4-FFF2-40B4-BE49-F238E27FC236}">
                <a16:creationId xmlns:a16="http://schemas.microsoft.com/office/drawing/2014/main" id="{1505A452-4B3D-7545-BD3E-9459CBA90624}"/>
              </a:ext>
            </a:extLst>
          </p:cNvPr>
          <p:cNvSpPr/>
          <p:nvPr/>
        </p:nvSpPr>
        <p:spPr>
          <a:xfrm rot="10800000">
            <a:off x="-64788" y="0"/>
            <a:ext cx="16775448" cy="4489249"/>
          </a:xfrm>
          <a:prstGeom prst="rect">
            <a:avLst/>
          </a:prstGeom>
          <a:gradFill flip="none" rotWithShape="1">
            <a:gsLst>
              <a:gs pos="0">
                <a:srgbClr val="EFF3F7">
                  <a:lumMod val="10000"/>
                  <a:alpha val="0"/>
                </a:srgbClr>
              </a:gs>
              <a:gs pos="46000">
                <a:srgbClr val="EFF3F7">
                  <a:lumMod val="10000"/>
                  <a:alpha val="82000"/>
                </a:srgbClr>
              </a:gs>
              <a:gs pos="74000">
                <a:srgbClr val="EFF3F7">
                  <a:lumMod val="10000"/>
                </a:srgbClr>
              </a:gs>
            </a:gsLst>
            <a:lin ang="0" scaled="1"/>
            <a:tileRect/>
          </a:gradFill>
        </p:spPr>
        <p:txBody>
          <a:bodyPr rtlCol="0" anchor="ctr">
            <a:noAutofit/>
          </a:bodyPr>
          <a:lstStyle/>
          <a:p>
            <a:pPr marL="0" marR="0" lvl="0" indent="0" algn="l" defTabSz="1828800" eaLnBrk="1" fontAlgn="auto" latinLnBrk="0" hangingPunct="1">
              <a:lnSpc>
                <a:spcPct val="100000"/>
              </a:lnSpc>
              <a:spcBef>
                <a:spcPts val="2400"/>
              </a:spcBef>
              <a:spcAft>
                <a:spcPts val="0"/>
              </a:spcAft>
              <a:buClrTx/>
              <a:buSzTx/>
              <a:buFontTx/>
              <a:buNone/>
              <a:tabLst/>
              <a:defRPr/>
            </a:pPr>
            <a:endParaRPr kumimoji="0" lang="en-US" sz="14400" b="1" i="0" u="none" strike="noStrike" kern="1200" cap="none" spc="-100" normalizeH="0" baseline="0" noProof="0">
              <a:ln>
                <a:noFill/>
              </a:ln>
              <a:solidFill>
                <a:srgbClr val="FFFFFF"/>
              </a:solidFill>
              <a:effectLst/>
              <a:uLnTx/>
              <a:uFillTx/>
            </a:endParaRPr>
          </a:p>
        </p:txBody>
      </p:sp>
      <p:sp>
        <p:nvSpPr>
          <p:cNvPr id="3" name="Slide Number Placeholder 2">
            <a:extLst>
              <a:ext uri="{FF2B5EF4-FFF2-40B4-BE49-F238E27FC236}">
                <a16:creationId xmlns:a16="http://schemas.microsoft.com/office/drawing/2014/main" id="{09A19EAE-17A5-F745-B6DB-82D12A9EE614}"/>
              </a:ext>
            </a:extLst>
          </p:cNvPr>
          <p:cNvSpPr>
            <a:spLocks noGrp="1"/>
          </p:cNvSpPr>
          <p:nvPr>
            <p:ph type="sldNum" sz="quarter" idx="2"/>
          </p:nvPr>
        </p:nvSpPr>
        <p:spPr>
          <a:xfrm>
            <a:off x="1217325" y="12798552"/>
            <a:ext cx="280077" cy="276999"/>
          </a:xfrm>
        </p:spPr>
        <p:txBody>
          <a:bodyPr/>
          <a:lstStyle/>
          <a:p>
            <a:fld id="{86CB4B4D-7CA3-9044-876B-883B54F8677D}" type="slidenum">
              <a:rPr lang="en-GB" smtClean="0"/>
              <a:t>5</a:t>
            </a:fld>
            <a:endParaRPr lang="en-GB"/>
          </a:p>
        </p:txBody>
      </p:sp>
      <p:sp>
        <p:nvSpPr>
          <p:cNvPr id="4" name="Text Placeholder 3">
            <a:extLst>
              <a:ext uri="{FF2B5EF4-FFF2-40B4-BE49-F238E27FC236}">
                <a16:creationId xmlns:a16="http://schemas.microsoft.com/office/drawing/2014/main" id="{C6368012-4AF6-5A4F-AFAD-AFAEFADE024F}"/>
              </a:ext>
            </a:extLst>
          </p:cNvPr>
          <p:cNvSpPr>
            <a:spLocks noGrp="1"/>
          </p:cNvSpPr>
          <p:nvPr>
            <p:ph type="body" sz="quarter" idx="13"/>
          </p:nvPr>
        </p:nvSpPr>
        <p:spPr>
          <a:xfrm>
            <a:off x="1727200" y="12807440"/>
            <a:ext cx="6210696" cy="276999"/>
          </a:xfrm>
        </p:spPr>
        <p:txBody>
          <a:bodyPr/>
          <a:lstStyle/>
          <a:p>
            <a:endParaRPr lang="en-GB"/>
          </a:p>
        </p:txBody>
      </p:sp>
      <p:sp>
        <p:nvSpPr>
          <p:cNvPr id="7" name="Title Placeholder 16">
            <a:extLst>
              <a:ext uri="{FF2B5EF4-FFF2-40B4-BE49-F238E27FC236}">
                <a16:creationId xmlns:a16="http://schemas.microsoft.com/office/drawing/2014/main" id="{0D9CFE66-BA12-314C-9BB6-B622ECDEB83F}"/>
              </a:ext>
            </a:extLst>
          </p:cNvPr>
          <p:cNvSpPr txBox="1">
            <a:spLocks/>
          </p:cNvSpPr>
          <p:nvPr/>
        </p:nvSpPr>
        <p:spPr>
          <a:xfrm>
            <a:off x="1708394" y="1465896"/>
            <a:ext cx="13440166" cy="1314450"/>
          </a:xfrm>
          <a:prstGeom prst="rect">
            <a:avLst/>
          </a:prstGeom>
        </p:spPr>
        <p:txBody>
          <a:bodyPr wrap="square" lIns="0" anchor="ctr" anchorCtr="0">
            <a:noAutofit/>
          </a:bodyPr>
          <a:lstStyle>
            <a:lvl1pPr algn="l" defTabSz="457200" rtl="0" eaLnBrk="1" latinLnBrk="0" hangingPunct="1">
              <a:lnSpc>
                <a:spcPct val="80000"/>
              </a:lnSpc>
              <a:spcBef>
                <a:spcPct val="0"/>
              </a:spcBef>
              <a:buNone/>
              <a:defRPr kumimoji="0" lang="en-US" sz="2800" b="0" i="0" u="none" strike="noStrike" kern="1200" cap="none" spc="-25" normalizeH="0" baseline="0" dirty="0" smtClean="0">
                <a:ln>
                  <a:noFill/>
                </a:ln>
                <a:solidFill>
                  <a:schemeClr val="tx1"/>
                </a:solidFill>
                <a:effectLst/>
                <a:uFillTx/>
                <a:latin typeface="Arial" charset="0"/>
                <a:ea typeface="Arial" charset="0"/>
                <a:cs typeface="Arial" charset="0"/>
                <a:sym typeface="Arial"/>
              </a:defRPr>
            </a:lvl1pPr>
          </a:lstStyle>
          <a:p>
            <a:pPr lvl="0" defTabSz="914400">
              <a:lnSpc>
                <a:spcPct val="100000"/>
              </a:lnSpc>
              <a:defRPr/>
            </a:pPr>
            <a:r>
              <a:rPr lang="en-US" sz="5400" dirty="0">
                <a:solidFill>
                  <a:srgbClr val="FFFFFF"/>
                </a:solidFill>
              </a:rPr>
              <a:t>Examples in the Cloud</a:t>
            </a:r>
            <a:endParaRPr kumimoji="0" lang="en-GB" sz="5400" b="0" i="0" u="none" strike="noStrike" kern="1200" cap="none" spc="-50" normalizeH="0" baseline="0" dirty="0">
              <a:ln>
                <a:noFill/>
              </a:ln>
              <a:solidFill>
                <a:srgbClr val="FFFFFF"/>
              </a:solidFill>
              <a:effectLst/>
              <a:uLnTx/>
              <a:uFillTx/>
              <a:latin typeface="Arial" charset="0"/>
              <a:cs typeface="Arial" charset="0"/>
              <a:sym typeface="Arial"/>
            </a:endParaRPr>
          </a:p>
        </p:txBody>
      </p:sp>
      <p:cxnSp>
        <p:nvCxnSpPr>
          <p:cNvPr id="23" name="Straight Connector 22">
            <a:extLst>
              <a:ext uri="{FF2B5EF4-FFF2-40B4-BE49-F238E27FC236}">
                <a16:creationId xmlns:a16="http://schemas.microsoft.com/office/drawing/2014/main" id="{01316CA1-1C3F-1045-8D4F-04AE6FE59AC2}"/>
              </a:ext>
            </a:extLst>
          </p:cNvPr>
          <p:cNvCxnSpPr>
            <a:cxnSpLocks/>
          </p:cNvCxnSpPr>
          <p:nvPr/>
        </p:nvCxnSpPr>
        <p:spPr>
          <a:xfrm flipV="1">
            <a:off x="1262134" y="1426475"/>
            <a:ext cx="0" cy="1314450"/>
          </a:xfrm>
          <a:prstGeom prst="line">
            <a:avLst/>
          </a:prstGeom>
          <a:noFill/>
          <a:ln w="57150" cap="flat" cmpd="sng" algn="ctr">
            <a:solidFill>
              <a:schemeClr val="accent1"/>
            </a:solidFill>
            <a:prstDash val="solid"/>
            <a:miter lim="800000"/>
          </a:ln>
          <a:effectLst/>
        </p:spPr>
      </p:cxnSp>
      <p:graphicFrame>
        <p:nvGraphicFramePr>
          <p:cNvPr id="28" name="Table 27">
            <a:extLst>
              <a:ext uri="{FF2B5EF4-FFF2-40B4-BE49-F238E27FC236}">
                <a16:creationId xmlns:a16="http://schemas.microsoft.com/office/drawing/2014/main" id="{6DB3F0B3-DD1F-0F4D-A010-B17577392F8C}"/>
              </a:ext>
            </a:extLst>
          </p:cNvPr>
          <p:cNvGraphicFramePr>
            <a:graphicFrameLocks noGrp="1"/>
          </p:cNvGraphicFramePr>
          <p:nvPr>
            <p:extLst>
              <p:ext uri="{D42A27DB-BD31-4B8C-83A1-F6EECF244321}">
                <p14:modId xmlns:p14="http://schemas.microsoft.com/office/powerpoint/2010/main" val="2494097439"/>
              </p:ext>
            </p:extLst>
          </p:nvPr>
        </p:nvGraphicFramePr>
        <p:xfrm>
          <a:off x="1666593" y="6785851"/>
          <a:ext cx="22047483" cy="2926080"/>
        </p:xfrm>
        <a:graphic>
          <a:graphicData uri="http://schemas.openxmlformats.org/drawingml/2006/table">
            <a:tbl>
              <a:tblPr firstRow="1" bandRow="1">
                <a:tableStyleId>{5C22544A-7EE6-4342-B048-85BDC9FD1C3A}</a:tableStyleId>
              </a:tblPr>
              <a:tblGrid>
                <a:gridCol w="7349161">
                  <a:extLst>
                    <a:ext uri="{9D8B030D-6E8A-4147-A177-3AD203B41FA5}">
                      <a16:colId xmlns:a16="http://schemas.microsoft.com/office/drawing/2014/main" val="1454547515"/>
                    </a:ext>
                  </a:extLst>
                </a:gridCol>
                <a:gridCol w="7349161">
                  <a:extLst>
                    <a:ext uri="{9D8B030D-6E8A-4147-A177-3AD203B41FA5}">
                      <a16:colId xmlns:a16="http://schemas.microsoft.com/office/drawing/2014/main" val="471203380"/>
                    </a:ext>
                  </a:extLst>
                </a:gridCol>
                <a:gridCol w="7349161">
                  <a:extLst>
                    <a:ext uri="{9D8B030D-6E8A-4147-A177-3AD203B41FA5}">
                      <a16:colId xmlns:a16="http://schemas.microsoft.com/office/drawing/2014/main" val="75065951"/>
                    </a:ext>
                  </a:extLst>
                </a:gridCol>
              </a:tblGrid>
              <a:tr h="0">
                <a:tc>
                  <a:txBody>
                    <a:bodyPr/>
                    <a:lstStyle/>
                    <a:p>
                      <a:r>
                        <a:rPr lang="en-US" sz="3200" b="0" dirty="0"/>
                        <a:t>Going with specific storage technology because its cheap, or because an executive knows the owner, instead of asking for </a:t>
                      </a:r>
                      <a:r>
                        <a:rPr lang="en-US" sz="3200" b="1" dirty="0"/>
                        <a:t>a storage technology that meets business needs</a:t>
                      </a:r>
                    </a:p>
                  </a:txBody>
                  <a:tcPr marL="0" marR="936000" marT="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b="0" dirty="0"/>
                        <a:t>Asking for higher overcommit ratios instead of </a:t>
                      </a:r>
                      <a:r>
                        <a:rPr lang="en-US" sz="3200" b="1" dirty="0"/>
                        <a:t>practicing good stewardship of the Cloud</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b="0" dirty="0"/>
                        <a:t>Migrating a legacy application that cannot tolerate any downtime to the Cloud without retooling</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67712"/>
                  </a:ext>
                </a:extLst>
              </a:tr>
            </a:tbl>
          </a:graphicData>
        </a:graphic>
      </p:graphicFrame>
      <p:grpSp>
        <p:nvGrpSpPr>
          <p:cNvPr id="2" name="Group 1">
            <a:extLst>
              <a:ext uri="{FF2B5EF4-FFF2-40B4-BE49-F238E27FC236}">
                <a16:creationId xmlns:a16="http://schemas.microsoft.com/office/drawing/2014/main" id="{2B7CABA3-A54E-C643-BC73-FAD5A17CE64F}"/>
              </a:ext>
            </a:extLst>
          </p:cNvPr>
          <p:cNvGrpSpPr/>
          <p:nvPr/>
        </p:nvGrpSpPr>
        <p:grpSpPr>
          <a:xfrm>
            <a:off x="1684722" y="4490265"/>
            <a:ext cx="16508486" cy="1922691"/>
            <a:chOff x="1684722" y="4490265"/>
            <a:chExt cx="16508486" cy="1922691"/>
          </a:xfrm>
        </p:grpSpPr>
        <p:grpSp>
          <p:nvGrpSpPr>
            <p:cNvPr id="5" name="Group 4">
              <a:extLst>
                <a:ext uri="{FF2B5EF4-FFF2-40B4-BE49-F238E27FC236}">
                  <a16:creationId xmlns:a16="http://schemas.microsoft.com/office/drawing/2014/main" id="{51EF7473-4D49-324B-870B-7683C290D2A8}"/>
                </a:ext>
              </a:extLst>
            </p:cNvPr>
            <p:cNvGrpSpPr/>
            <p:nvPr/>
          </p:nvGrpSpPr>
          <p:grpSpPr>
            <a:xfrm>
              <a:off x="1684722" y="4490265"/>
              <a:ext cx="16508486" cy="1922691"/>
              <a:chOff x="1684722" y="4490265"/>
              <a:chExt cx="16508486" cy="1922691"/>
            </a:xfrm>
          </p:grpSpPr>
          <p:sp>
            <p:nvSpPr>
              <p:cNvPr id="53" name="Rectangle 52">
                <a:extLst>
                  <a:ext uri="{FF2B5EF4-FFF2-40B4-BE49-F238E27FC236}">
                    <a16:creationId xmlns:a16="http://schemas.microsoft.com/office/drawing/2014/main" id="{D89B9527-B2B0-904A-97B8-1C9AE01F7494}"/>
                  </a:ext>
                </a:extLst>
              </p:cNvPr>
              <p:cNvSpPr/>
              <p:nvPr/>
            </p:nvSpPr>
            <p:spPr>
              <a:xfrm>
                <a:off x="1684722" y="4490265"/>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4" name="Rectangle 53">
                <a:extLst>
                  <a:ext uri="{FF2B5EF4-FFF2-40B4-BE49-F238E27FC236}">
                    <a16:creationId xmlns:a16="http://schemas.microsoft.com/office/drawing/2014/main" id="{CE3BA8C7-B253-A545-8FB0-B2FD4CA3B0DD}"/>
                  </a:ext>
                </a:extLst>
              </p:cNvPr>
              <p:cNvSpPr/>
              <p:nvPr/>
            </p:nvSpPr>
            <p:spPr>
              <a:xfrm>
                <a:off x="8978156" y="4490267"/>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5" name="Rectangle 54">
                <a:extLst>
                  <a:ext uri="{FF2B5EF4-FFF2-40B4-BE49-F238E27FC236}">
                    <a16:creationId xmlns:a16="http://schemas.microsoft.com/office/drawing/2014/main" id="{2606E929-1B4C-AD49-B9FF-4A1183377E2F}"/>
                  </a:ext>
                </a:extLst>
              </p:cNvPr>
              <p:cNvSpPr/>
              <p:nvPr/>
            </p:nvSpPr>
            <p:spPr>
              <a:xfrm>
                <a:off x="16271590" y="4490267"/>
                <a:ext cx="1921618" cy="1922687"/>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grpSp>
        <p:sp>
          <p:nvSpPr>
            <p:cNvPr id="13" name="Shape">
              <a:extLst>
                <a:ext uri="{FF2B5EF4-FFF2-40B4-BE49-F238E27FC236}">
                  <a16:creationId xmlns:a16="http://schemas.microsoft.com/office/drawing/2014/main" id="{7D3643D0-32BC-DD49-8DB5-7B46FF80ED15}"/>
                </a:ext>
              </a:extLst>
            </p:cNvPr>
            <p:cNvSpPr/>
            <p:nvPr/>
          </p:nvSpPr>
          <p:spPr>
            <a:xfrm>
              <a:off x="2150592" y="4967805"/>
              <a:ext cx="989878" cy="751791"/>
            </a:xfrm>
            <a:custGeom>
              <a:avLst/>
              <a:gdLst/>
              <a:ahLst/>
              <a:cxnLst>
                <a:cxn ang="0">
                  <a:pos x="wd2" y="hd2"/>
                </a:cxn>
                <a:cxn ang="5400000">
                  <a:pos x="wd2" y="hd2"/>
                </a:cxn>
                <a:cxn ang="10800000">
                  <a:pos x="wd2" y="hd2"/>
                </a:cxn>
                <a:cxn ang="16200000">
                  <a:pos x="wd2" y="hd2"/>
                </a:cxn>
              </a:cxnLst>
              <a:rect l="0" t="0" r="r" b="b"/>
              <a:pathLst>
                <a:path w="21600" h="21600" extrusionOk="0">
                  <a:moveTo>
                    <a:pt x="13154" y="11850"/>
                  </a:moveTo>
                  <a:cubicBezTo>
                    <a:pt x="13154" y="12725"/>
                    <a:pt x="12622" y="13450"/>
                    <a:pt x="11958" y="13450"/>
                  </a:cubicBezTo>
                  <a:lnTo>
                    <a:pt x="11749" y="13450"/>
                  </a:lnTo>
                  <a:lnTo>
                    <a:pt x="11749" y="14075"/>
                  </a:lnTo>
                  <a:lnTo>
                    <a:pt x="11047" y="14075"/>
                  </a:lnTo>
                  <a:lnTo>
                    <a:pt x="11047" y="13450"/>
                  </a:lnTo>
                  <a:lnTo>
                    <a:pt x="10838" y="13450"/>
                  </a:lnTo>
                  <a:cubicBezTo>
                    <a:pt x="10174" y="13450"/>
                    <a:pt x="9642" y="12725"/>
                    <a:pt x="9642" y="11850"/>
                  </a:cubicBezTo>
                  <a:lnTo>
                    <a:pt x="10344" y="11850"/>
                  </a:lnTo>
                  <a:cubicBezTo>
                    <a:pt x="10344" y="12225"/>
                    <a:pt x="10572" y="12500"/>
                    <a:pt x="10838" y="12500"/>
                  </a:cubicBezTo>
                  <a:lnTo>
                    <a:pt x="11958" y="12500"/>
                  </a:lnTo>
                  <a:cubicBezTo>
                    <a:pt x="12224" y="12500"/>
                    <a:pt x="12451" y="12225"/>
                    <a:pt x="12451" y="11850"/>
                  </a:cubicBezTo>
                  <a:cubicBezTo>
                    <a:pt x="12451" y="11500"/>
                    <a:pt x="12224" y="11225"/>
                    <a:pt x="11958" y="11225"/>
                  </a:cubicBezTo>
                  <a:lnTo>
                    <a:pt x="10838" y="11225"/>
                  </a:lnTo>
                  <a:cubicBezTo>
                    <a:pt x="10174" y="11225"/>
                    <a:pt x="9642" y="10475"/>
                    <a:pt x="9642" y="9625"/>
                  </a:cubicBezTo>
                  <a:cubicBezTo>
                    <a:pt x="9642" y="8750"/>
                    <a:pt x="10174" y="8050"/>
                    <a:pt x="10838" y="8050"/>
                  </a:cubicBezTo>
                  <a:lnTo>
                    <a:pt x="11047" y="8050"/>
                  </a:lnTo>
                  <a:lnTo>
                    <a:pt x="11047" y="7425"/>
                  </a:lnTo>
                  <a:lnTo>
                    <a:pt x="11749" y="7425"/>
                  </a:lnTo>
                  <a:lnTo>
                    <a:pt x="11749" y="8050"/>
                  </a:lnTo>
                  <a:lnTo>
                    <a:pt x="11825" y="8050"/>
                  </a:lnTo>
                  <a:cubicBezTo>
                    <a:pt x="12489" y="8050"/>
                    <a:pt x="13021" y="8775"/>
                    <a:pt x="13021" y="9625"/>
                  </a:cubicBezTo>
                  <a:lnTo>
                    <a:pt x="12299" y="9625"/>
                  </a:lnTo>
                  <a:cubicBezTo>
                    <a:pt x="12299" y="9275"/>
                    <a:pt x="12091" y="9000"/>
                    <a:pt x="11825" y="9000"/>
                  </a:cubicBezTo>
                  <a:lnTo>
                    <a:pt x="10838" y="9000"/>
                  </a:lnTo>
                  <a:cubicBezTo>
                    <a:pt x="10572" y="9000"/>
                    <a:pt x="10344" y="9275"/>
                    <a:pt x="10344" y="9625"/>
                  </a:cubicBezTo>
                  <a:cubicBezTo>
                    <a:pt x="10344" y="10000"/>
                    <a:pt x="10572" y="10275"/>
                    <a:pt x="10838" y="10275"/>
                  </a:cubicBezTo>
                  <a:lnTo>
                    <a:pt x="11958" y="10275"/>
                  </a:lnTo>
                  <a:cubicBezTo>
                    <a:pt x="12622" y="10275"/>
                    <a:pt x="13154" y="11000"/>
                    <a:pt x="13154" y="11850"/>
                  </a:cubicBezTo>
                  <a:close/>
                  <a:moveTo>
                    <a:pt x="15963" y="10750"/>
                  </a:moveTo>
                  <a:cubicBezTo>
                    <a:pt x="15963" y="14075"/>
                    <a:pt x="13913" y="16775"/>
                    <a:pt x="11388" y="16775"/>
                  </a:cubicBezTo>
                  <a:cubicBezTo>
                    <a:pt x="8883" y="16775"/>
                    <a:pt x="6833" y="14075"/>
                    <a:pt x="6833" y="10750"/>
                  </a:cubicBezTo>
                  <a:cubicBezTo>
                    <a:pt x="6833" y="7425"/>
                    <a:pt x="8883" y="4725"/>
                    <a:pt x="11388" y="4725"/>
                  </a:cubicBezTo>
                  <a:cubicBezTo>
                    <a:pt x="13913" y="4725"/>
                    <a:pt x="15963" y="7425"/>
                    <a:pt x="15963" y="10750"/>
                  </a:cubicBezTo>
                  <a:close/>
                  <a:moveTo>
                    <a:pt x="15260" y="10750"/>
                  </a:moveTo>
                  <a:cubicBezTo>
                    <a:pt x="15260" y="7950"/>
                    <a:pt x="13533" y="5650"/>
                    <a:pt x="11388" y="5650"/>
                  </a:cubicBezTo>
                  <a:cubicBezTo>
                    <a:pt x="9263" y="5650"/>
                    <a:pt x="7535" y="7950"/>
                    <a:pt x="7535" y="10750"/>
                  </a:cubicBezTo>
                  <a:cubicBezTo>
                    <a:pt x="7535" y="13550"/>
                    <a:pt x="9263" y="15850"/>
                    <a:pt x="11388" y="15850"/>
                  </a:cubicBezTo>
                  <a:cubicBezTo>
                    <a:pt x="13533" y="15850"/>
                    <a:pt x="15260" y="13550"/>
                    <a:pt x="15260" y="10750"/>
                  </a:cubicBezTo>
                  <a:close/>
                  <a:moveTo>
                    <a:pt x="4783" y="7125"/>
                  </a:moveTo>
                  <a:cubicBezTo>
                    <a:pt x="4441" y="7125"/>
                    <a:pt x="4157" y="7500"/>
                    <a:pt x="4157" y="7975"/>
                  </a:cubicBezTo>
                  <a:cubicBezTo>
                    <a:pt x="4157" y="8425"/>
                    <a:pt x="4422" y="8800"/>
                    <a:pt x="4783" y="8800"/>
                  </a:cubicBezTo>
                  <a:cubicBezTo>
                    <a:pt x="5125" y="8800"/>
                    <a:pt x="5428" y="8425"/>
                    <a:pt x="5428" y="7975"/>
                  </a:cubicBezTo>
                  <a:cubicBezTo>
                    <a:pt x="5428" y="7500"/>
                    <a:pt x="5144" y="7125"/>
                    <a:pt x="4783" y="7125"/>
                  </a:cubicBezTo>
                  <a:close/>
                  <a:moveTo>
                    <a:pt x="21600" y="5200"/>
                  </a:moveTo>
                  <a:cubicBezTo>
                    <a:pt x="21600" y="5975"/>
                    <a:pt x="21467" y="6525"/>
                    <a:pt x="21163" y="6850"/>
                  </a:cubicBezTo>
                  <a:cubicBezTo>
                    <a:pt x="21050" y="7000"/>
                    <a:pt x="20841" y="7150"/>
                    <a:pt x="20537" y="7150"/>
                  </a:cubicBezTo>
                  <a:cubicBezTo>
                    <a:pt x="20518" y="7150"/>
                    <a:pt x="20480" y="7150"/>
                    <a:pt x="20461" y="7150"/>
                  </a:cubicBezTo>
                  <a:cubicBezTo>
                    <a:pt x="20822" y="8250"/>
                    <a:pt x="21031" y="9475"/>
                    <a:pt x="21031" y="10750"/>
                  </a:cubicBezTo>
                  <a:cubicBezTo>
                    <a:pt x="21031" y="14675"/>
                    <a:pt x="19076" y="18150"/>
                    <a:pt x="16266" y="19325"/>
                  </a:cubicBezTo>
                  <a:lnTo>
                    <a:pt x="15963" y="21600"/>
                  </a:lnTo>
                  <a:lnTo>
                    <a:pt x="12451" y="21600"/>
                  </a:lnTo>
                  <a:lnTo>
                    <a:pt x="12451" y="19725"/>
                  </a:lnTo>
                  <a:lnTo>
                    <a:pt x="10344" y="19725"/>
                  </a:lnTo>
                  <a:lnTo>
                    <a:pt x="10344" y="21600"/>
                  </a:lnTo>
                  <a:lnTo>
                    <a:pt x="6833" y="21600"/>
                  </a:lnTo>
                  <a:lnTo>
                    <a:pt x="6548" y="19425"/>
                  </a:lnTo>
                  <a:cubicBezTo>
                    <a:pt x="4479" y="18725"/>
                    <a:pt x="2809" y="16775"/>
                    <a:pt x="1993" y="14175"/>
                  </a:cubicBezTo>
                  <a:lnTo>
                    <a:pt x="968" y="14175"/>
                  </a:lnTo>
                  <a:lnTo>
                    <a:pt x="0" y="6950"/>
                  </a:lnTo>
                  <a:lnTo>
                    <a:pt x="2126" y="6950"/>
                  </a:lnTo>
                  <a:cubicBezTo>
                    <a:pt x="2657" y="5425"/>
                    <a:pt x="3492" y="4150"/>
                    <a:pt x="4574" y="3225"/>
                  </a:cubicBezTo>
                  <a:lnTo>
                    <a:pt x="4574" y="0"/>
                  </a:lnTo>
                  <a:lnTo>
                    <a:pt x="7270" y="1775"/>
                  </a:lnTo>
                  <a:cubicBezTo>
                    <a:pt x="7440" y="1775"/>
                    <a:pt x="7782" y="1775"/>
                    <a:pt x="8029" y="1750"/>
                  </a:cubicBezTo>
                  <a:lnTo>
                    <a:pt x="14217" y="1750"/>
                  </a:lnTo>
                  <a:cubicBezTo>
                    <a:pt x="15982" y="1750"/>
                    <a:pt x="17576" y="2650"/>
                    <a:pt x="18791" y="4100"/>
                  </a:cubicBezTo>
                  <a:cubicBezTo>
                    <a:pt x="19019" y="3350"/>
                    <a:pt x="19512" y="2875"/>
                    <a:pt x="20120" y="2875"/>
                  </a:cubicBezTo>
                  <a:cubicBezTo>
                    <a:pt x="20974" y="2875"/>
                    <a:pt x="21600" y="3850"/>
                    <a:pt x="21600" y="5200"/>
                  </a:cubicBezTo>
                  <a:close/>
                  <a:moveTo>
                    <a:pt x="20328" y="10750"/>
                  </a:moveTo>
                  <a:cubicBezTo>
                    <a:pt x="20328" y="6300"/>
                    <a:pt x="17576" y="2700"/>
                    <a:pt x="14217" y="2700"/>
                  </a:cubicBezTo>
                  <a:lnTo>
                    <a:pt x="8048" y="2700"/>
                  </a:lnTo>
                  <a:cubicBezTo>
                    <a:pt x="7725" y="2700"/>
                    <a:pt x="7270" y="2700"/>
                    <a:pt x="7156" y="2700"/>
                  </a:cubicBezTo>
                  <a:lnTo>
                    <a:pt x="7080" y="2700"/>
                  </a:lnTo>
                  <a:lnTo>
                    <a:pt x="5277" y="1500"/>
                  </a:lnTo>
                  <a:lnTo>
                    <a:pt x="5277" y="3750"/>
                  </a:lnTo>
                  <a:lnTo>
                    <a:pt x="5106" y="3875"/>
                  </a:lnTo>
                  <a:cubicBezTo>
                    <a:pt x="4043" y="4750"/>
                    <a:pt x="3170" y="6075"/>
                    <a:pt x="2676" y="7600"/>
                  </a:cubicBezTo>
                  <a:lnTo>
                    <a:pt x="2581" y="7875"/>
                  </a:lnTo>
                  <a:lnTo>
                    <a:pt x="854" y="7875"/>
                  </a:lnTo>
                  <a:lnTo>
                    <a:pt x="1575" y="13250"/>
                  </a:lnTo>
                  <a:lnTo>
                    <a:pt x="2486" y="13250"/>
                  </a:lnTo>
                  <a:lnTo>
                    <a:pt x="2562" y="13550"/>
                  </a:lnTo>
                  <a:cubicBezTo>
                    <a:pt x="3284" y="16100"/>
                    <a:pt x="4916" y="18000"/>
                    <a:pt x="6928" y="18600"/>
                  </a:cubicBezTo>
                  <a:lnTo>
                    <a:pt x="7156" y="18675"/>
                  </a:lnTo>
                  <a:lnTo>
                    <a:pt x="7421" y="20650"/>
                  </a:lnTo>
                  <a:lnTo>
                    <a:pt x="9642" y="20650"/>
                  </a:lnTo>
                  <a:lnTo>
                    <a:pt x="9642" y="18800"/>
                  </a:lnTo>
                  <a:lnTo>
                    <a:pt x="13154" y="18800"/>
                  </a:lnTo>
                  <a:lnTo>
                    <a:pt x="13154" y="20650"/>
                  </a:lnTo>
                  <a:lnTo>
                    <a:pt x="15374" y="20650"/>
                  </a:lnTo>
                  <a:lnTo>
                    <a:pt x="15640" y="18575"/>
                  </a:lnTo>
                  <a:lnTo>
                    <a:pt x="15849" y="18500"/>
                  </a:lnTo>
                  <a:cubicBezTo>
                    <a:pt x="18487" y="17550"/>
                    <a:pt x="20328" y="14350"/>
                    <a:pt x="20328" y="10750"/>
                  </a:cubicBezTo>
                  <a:close/>
                  <a:moveTo>
                    <a:pt x="20879" y="5200"/>
                  </a:moveTo>
                  <a:cubicBezTo>
                    <a:pt x="20879" y="4500"/>
                    <a:pt x="20651" y="3800"/>
                    <a:pt x="20120" y="3800"/>
                  </a:cubicBezTo>
                  <a:cubicBezTo>
                    <a:pt x="19645" y="3800"/>
                    <a:pt x="19417" y="4350"/>
                    <a:pt x="19360" y="4875"/>
                  </a:cubicBezTo>
                  <a:cubicBezTo>
                    <a:pt x="19455" y="5025"/>
                    <a:pt x="19550" y="5150"/>
                    <a:pt x="19626" y="5300"/>
                  </a:cubicBezTo>
                  <a:cubicBezTo>
                    <a:pt x="19721" y="5025"/>
                    <a:pt x="19873" y="4775"/>
                    <a:pt x="20082" y="4600"/>
                  </a:cubicBezTo>
                  <a:cubicBezTo>
                    <a:pt x="20252" y="4450"/>
                    <a:pt x="20480" y="4525"/>
                    <a:pt x="20575" y="4750"/>
                  </a:cubicBezTo>
                  <a:cubicBezTo>
                    <a:pt x="20670" y="4975"/>
                    <a:pt x="20632" y="5250"/>
                    <a:pt x="20461" y="5400"/>
                  </a:cubicBezTo>
                  <a:cubicBezTo>
                    <a:pt x="20271" y="5525"/>
                    <a:pt x="20233" y="5775"/>
                    <a:pt x="20271" y="5950"/>
                  </a:cubicBezTo>
                  <a:cubicBezTo>
                    <a:pt x="20271" y="6000"/>
                    <a:pt x="20309" y="6175"/>
                    <a:pt x="20442" y="6200"/>
                  </a:cubicBezTo>
                  <a:cubicBezTo>
                    <a:pt x="20632" y="6250"/>
                    <a:pt x="20689" y="6175"/>
                    <a:pt x="20708" y="6150"/>
                  </a:cubicBezTo>
                  <a:cubicBezTo>
                    <a:pt x="20765" y="6100"/>
                    <a:pt x="20879" y="5875"/>
                    <a:pt x="20879" y="5200"/>
                  </a:cubicBez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14" name="Shape">
              <a:extLst>
                <a:ext uri="{FF2B5EF4-FFF2-40B4-BE49-F238E27FC236}">
                  <a16:creationId xmlns:a16="http://schemas.microsoft.com/office/drawing/2014/main" id="{FA6F70ED-C5EA-E34D-8ED8-3F1111CA540D}"/>
                </a:ext>
              </a:extLst>
            </p:cNvPr>
            <p:cNvSpPr/>
            <p:nvPr/>
          </p:nvSpPr>
          <p:spPr>
            <a:xfrm>
              <a:off x="9618751" y="4863231"/>
              <a:ext cx="640427" cy="890036"/>
            </a:xfrm>
            <a:custGeom>
              <a:avLst/>
              <a:gdLst/>
              <a:ahLst/>
              <a:cxnLst>
                <a:cxn ang="0">
                  <a:pos x="wd2" y="hd2"/>
                </a:cxn>
                <a:cxn ang="5400000">
                  <a:pos x="wd2" y="hd2"/>
                </a:cxn>
                <a:cxn ang="10800000">
                  <a:pos x="wd2" y="hd2"/>
                </a:cxn>
                <a:cxn ang="16200000">
                  <a:pos x="wd2" y="hd2"/>
                </a:cxn>
              </a:cxnLst>
              <a:rect l="0" t="0" r="r" b="b"/>
              <a:pathLst>
                <a:path w="21600" h="21600" extrusionOk="0">
                  <a:moveTo>
                    <a:pt x="14811" y="1920"/>
                  </a:moveTo>
                  <a:lnTo>
                    <a:pt x="13577" y="1920"/>
                  </a:lnTo>
                  <a:cubicBezTo>
                    <a:pt x="13518" y="865"/>
                    <a:pt x="12284" y="0"/>
                    <a:pt x="10785" y="0"/>
                  </a:cubicBezTo>
                  <a:cubicBezTo>
                    <a:pt x="9287" y="0"/>
                    <a:pt x="8082" y="865"/>
                    <a:pt x="8023" y="1920"/>
                  </a:cubicBezTo>
                  <a:lnTo>
                    <a:pt x="6789" y="1920"/>
                  </a:lnTo>
                  <a:cubicBezTo>
                    <a:pt x="5995" y="1920"/>
                    <a:pt x="5260" y="2173"/>
                    <a:pt x="4761" y="2573"/>
                  </a:cubicBezTo>
                  <a:lnTo>
                    <a:pt x="0" y="2573"/>
                  </a:lnTo>
                  <a:lnTo>
                    <a:pt x="0" y="21600"/>
                  </a:lnTo>
                  <a:lnTo>
                    <a:pt x="21600" y="21600"/>
                  </a:lnTo>
                  <a:lnTo>
                    <a:pt x="21600" y="2573"/>
                  </a:lnTo>
                  <a:lnTo>
                    <a:pt x="16839" y="2573"/>
                  </a:lnTo>
                  <a:cubicBezTo>
                    <a:pt x="16340" y="2173"/>
                    <a:pt x="15605" y="1920"/>
                    <a:pt x="14811" y="1920"/>
                  </a:cubicBezTo>
                  <a:close/>
                  <a:moveTo>
                    <a:pt x="18720" y="4641"/>
                  </a:moveTo>
                  <a:lnTo>
                    <a:pt x="18720" y="19533"/>
                  </a:lnTo>
                  <a:lnTo>
                    <a:pt x="2880" y="19533"/>
                  </a:lnTo>
                  <a:lnTo>
                    <a:pt x="2880" y="4641"/>
                  </a:lnTo>
                  <a:lnTo>
                    <a:pt x="3997" y="4641"/>
                  </a:lnTo>
                  <a:lnTo>
                    <a:pt x="3997" y="5273"/>
                  </a:lnTo>
                  <a:lnTo>
                    <a:pt x="17574" y="5273"/>
                  </a:lnTo>
                  <a:lnTo>
                    <a:pt x="17574" y="4641"/>
                  </a:lnTo>
                  <a:lnTo>
                    <a:pt x="18720" y="4641"/>
                  </a:lnTo>
                  <a:close/>
                  <a:moveTo>
                    <a:pt x="5113" y="3923"/>
                  </a:moveTo>
                  <a:cubicBezTo>
                    <a:pt x="5113" y="3248"/>
                    <a:pt x="5848" y="2721"/>
                    <a:pt x="6789" y="2721"/>
                  </a:cubicBezTo>
                  <a:lnTo>
                    <a:pt x="9110" y="2721"/>
                  </a:lnTo>
                  <a:lnTo>
                    <a:pt x="9110" y="2004"/>
                  </a:lnTo>
                  <a:cubicBezTo>
                    <a:pt x="9110" y="1329"/>
                    <a:pt x="9845" y="802"/>
                    <a:pt x="10785" y="802"/>
                  </a:cubicBezTo>
                  <a:cubicBezTo>
                    <a:pt x="11696" y="802"/>
                    <a:pt x="12490" y="1329"/>
                    <a:pt x="12490" y="2004"/>
                  </a:cubicBezTo>
                  <a:lnTo>
                    <a:pt x="12490" y="2721"/>
                  </a:lnTo>
                  <a:lnTo>
                    <a:pt x="14811" y="2721"/>
                  </a:lnTo>
                  <a:cubicBezTo>
                    <a:pt x="15722" y="2721"/>
                    <a:pt x="16487" y="3248"/>
                    <a:pt x="16487" y="3923"/>
                  </a:cubicBezTo>
                  <a:lnTo>
                    <a:pt x="16487" y="4493"/>
                  </a:lnTo>
                  <a:lnTo>
                    <a:pt x="5113" y="4493"/>
                  </a:lnTo>
                  <a:lnTo>
                    <a:pt x="5113" y="3923"/>
                  </a:lnTo>
                  <a:close/>
                  <a:moveTo>
                    <a:pt x="20513" y="20798"/>
                  </a:moveTo>
                  <a:lnTo>
                    <a:pt x="1087" y="20798"/>
                  </a:lnTo>
                  <a:lnTo>
                    <a:pt x="1087" y="3354"/>
                  </a:lnTo>
                  <a:lnTo>
                    <a:pt x="4144" y="3354"/>
                  </a:lnTo>
                  <a:cubicBezTo>
                    <a:pt x="4056" y="3523"/>
                    <a:pt x="4026" y="3670"/>
                    <a:pt x="4026" y="3839"/>
                  </a:cubicBezTo>
                  <a:lnTo>
                    <a:pt x="1763" y="3839"/>
                  </a:lnTo>
                  <a:lnTo>
                    <a:pt x="1763" y="20313"/>
                  </a:lnTo>
                  <a:lnTo>
                    <a:pt x="19807" y="20313"/>
                  </a:lnTo>
                  <a:lnTo>
                    <a:pt x="19807" y="3839"/>
                  </a:lnTo>
                  <a:lnTo>
                    <a:pt x="17574" y="3839"/>
                  </a:lnTo>
                  <a:cubicBezTo>
                    <a:pt x="17574" y="3670"/>
                    <a:pt x="17515" y="3523"/>
                    <a:pt x="17456" y="3354"/>
                  </a:cubicBezTo>
                  <a:lnTo>
                    <a:pt x="20513" y="3354"/>
                  </a:lnTo>
                  <a:lnTo>
                    <a:pt x="20513" y="20798"/>
                  </a:lnTo>
                  <a:close/>
                  <a:moveTo>
                    <a:pt x="11461" y="2004"/>
                  </a:moveTo>
                  <a:cubicBezTo>
                    <a:pt x="11461" y="2257"/>
                    <a:pt x="11167" y="2489"/>
                    <a:pt x="10785" y="2489"/>
                  </a:cubicBezTo>
                  <a:cubicBezTo>
                    <a:pt x="10433" y="2489"/>
                    <a:pt x="10139" y="2257"/>
                    <a:pt x="10139" y="2004"/>
                  </a:cubicBezTo>
                  <a:cubicBezTo>
                    <a:pt x="10139" y="1730"/>
                    <a:pt x="10433" y="1519"/>
                    <a:pt x="10785" y="1519"/>
                  </a:cubicBezTo>
                  <a:cubicBezTo>
                    <a:pt x="11167" y="1519"/>
                    <a:pt x="11461" y="1730"/>
                    <a:pt x="11461" y="2004"/>
                  </a:cubicBezTo>
                  <a:close/>
                  <a:moveTo>
                    <a:pt x="7024" y="13964"/>
                  </a:moveTo>
                  <a:lnTo>
                    <a:pt x="7935" y="14365"/>
                  </a:lnTo>
                  <a:lnTo>
                    <a:pt x="6289" y="16284"/>
                  </a:lnTo>
                  <a:cubicBezTo>
                    <a:pt x="6201" y="16390"/>
                    <a:pt x="5995" y="16474"/>
                    <a:pt x="5819" y="16474"/>
                  </a:cubicBezTo>
                  <a:cubicBezTo>
                    <a:pt x="5613" y="16474"/>
                    <a:pt x="5466" y="16390"/>
                    <a:pt x="5349" y="16284"/>
                  </a:cubicBezTo>
                  <a:lnTo>
                    <a:pt x="4526" y="15335"/>
                  </a:lnTo>
                  <a:lnTo>
                    <a:pt x="5466" y="14913"/>
                  </a:lnTo>
                  <a:lnTo>
                    <a:pt x="5819" y="15335"/>
                  </a:lnTo>
                  <a:lnTo>
                    <a:pt x="7024" y="13964"/>
                  </a:lnTo>
                  <a:close/>
                  <a:moveTo>
                    <a:pt x="8552" y="15694"/>
                  </a:moveTo>
                  <a:lnTo>
                    <a:pt x="14811" y="15694"/>
                  </a:lnTo>
                  <a:lnTo>
                    <a:pt x="14811" y="16474"/>
                  </a:lnTo>
                  <a:lnTo>
                    <a:pt x="8552" y="16474"/>
                  </a:lnTo>
                  <a:lnTo>
                    <a:pt x="8552" y="15694"/>
                  </a:lnTo>
                  <a:close/>
                  <a:moveTo>
                    <a:pt x="8552" y="14407"/>
                  </a:moveTo>
                  <a:lnTo>
                    <a:pt x="16604" y="14407"/>
                  </a:lnTo>
                  <a:lnTo>
                    <a:pt x="16604" y="15188"/>
                  </a:lnTo>
                  <a:lnTo>
                    <a:pt x="8552" y="15188"/>
                  </a:lnTo>
                  <a:lnTo>
                    <a:pt x="8552" y="14407"/>
                  </a:lnTo>
                  <a:close/>
                  <a:moveTo>
                    <a:pt x="7024" y="10441"/>
                  </a:moveTo>
                  <a:lnTo>
                    <a:pt x="7935" y="10842"/>
                  </a:lnTo>
                  <a:lnTo>
                    <a:pt x="6289" y="12762"/>
                  </a:lnTo>
                  <a:cubicBezTo>
                    <a:pt x="6201" y="12888"/>
                    <a:pt x="5995" y="12952"/>
                    <a:pt x="5819" y="12952"/>
                  </a:cubicBezTo>
                  <a:cubicBezTo>
                    <a:pt x="5613" y="12952"/>
                    <a:pt x="5466" y="12888"/>
                    <a:pt x="5349" y="12762"/>
                  </a:cubicBezTo>
                  <a:lnTo>
                    <a:pt x="4526" y="11813"/>
                  </a:lnTo>
                  <a:lnTo>
                    <a:pt x="5466" y="11391"/>
                  </a:lnTo>
                  <a:lnTo>
                    <a:pt x="5819" y="11813"/>
                  </a:lnTo>
                  <a:lnTo>
                    <a:pt x="7024" y="10441"/>
                  </a:lnTo>
                  <a:close/>
                  <a:moveTo>
                    <a:pt x="14811" y="12952"/>
                  </a:moveTo>
                  <a:lnTo>
                    <a:pt x="8552" y="12952"/>
                  </a:lnTo>
                  <a:lnTo>
                    <a:pt x="8552" y="12171"/>
                  </a:lnTo>
                  <a:lnTo>
                    <a:pt x="14811" y="12171"/>
                  </a:lnTo>
                  <a:lnTo>
                    <a:pt x="14811" y="12952"/>
                  </a:lnTo>
                  <a:close/>
                  <a:moveTo>
                    <a:pt x="8552" y="10884"/>
                  </a:moveTo>
                  <a:lnTo>
                    <a:pt x="16604" y="10884"/>
                  </a:lnTo>
                  <a:lnTo>
                    <a:pt x="16604" y="11686"/>
                  </a:lnTo>
                  <a:lnTo>
                    <a:pt x="8552" y="11686"/>
                  </a:lnTo>
                  <a:lnTo>
                    <a:pt x="8552" y="10884"/>
                  </a:lnTo>
                  <a:close/>
                  <a:moveTo>
                    <a:pt x="7024" y="6919"/>
                  </a:moveTo>
                  <a:lnTo>
                    <a:pt x="7935" y="7320"/>
                  </a:lnTo>
                  <a:lnTo>
                    <a:pt x="6289" y="9239"/>
                  </a:lnTo>
                  <a:cubicBezTo>
                    <a:pt x="6201" y="9366"/>
                    <a:pt x="5995" y="9429"/>
                    <a:pt x="5819" y="9429"/>
                  </a:cubicBezTo>
                  <a:cubicBezTo>
                    <a:pt x="5613" y="9429"/>
                    <a:pt x="5466" y="9366"/>
                    <a:pt x="5349" y="9239"/>
                  </a:cubicBezTo>
                  <a:lnTo>
                    <a:pt x="4526" y="8290"/>
                  </a:lnTo>
                  <a:lnTo>
                    <a:pt x="5466" y="7868"/>
                  </a:lnTo>
                  <a:lnTo>
                    <a:pt x="5819" y="8290"/>
                  </a:lnTo>
                  <a:lnTo>
                    <a:pt x="7024" y="6919"/>
                  </a:lnTo>
                  <a:close/>
                  <a:moveTo>
                    <a:pt x="14811" y="9429"/>
                  </a:moveTo>
                  <a:lnTo>
                    <a:pt x="8552" y="9429"/>
                  </a:lnTo>
                  <a:lnTo>
                    <a:pt x="8552" y="8648"/>
                  </a:lnTo>
                  <a:lnTo>
                    <a:pt x="14811" y="8648"/>
                  </a:lnTo>
                  <a:lnTo>
                    <a:pt x="14811" y="9429"/>
                  </a:lnTo>
                  <a:close/>
                  <a:moveTo>
                    <a:pt x="8552" y="7362"/>
                  </a:moveTo>
                  <a:lnTo>
                    <a:pt x="16604" y="7362"/>
                  </a:lnTo>
                  <a:lnTo>
                    <a:pt x="16604" y="8163"/>
                  </a:lnTo>
                  <a:lnTo>
                    <a:pt x="8552" y="8163"/>
                  </a:lnTo>
                  <a:lnTo>
                    <a:pt x="8552" y="7362"/>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15" name="Shape">
              <a:extLst>
                <a:ext uri="{FF2B5EF4-FFF2-40B4-BE49-F238E27FC236}">
                  <a16:creationId xmlns:a16="http://schemas.microsoft.com/office/drawing/2014/main" id="{BC7FD2C2-A487-1F44-8277-AAD9C36C319D}"/>
                </a:ext>
              </a:extLst>
            </p:cNvPr>
            <p:cNvSpPr/>
            <p:nvPr/>
          </p:nvSpPr>
          <p:spPr>
            <a:xfrm>
              <a:off x="16747061" y="4967805"/>
              <a:ext cx="970675" cy="851633"/>
            </a:xfrm>
            <a:custGeom>
              <a:avLst/>
              <a:gdLst/>
              <a:ahLst/>
              <a:cxnLst>
                <a:cxn ang="0">
                  <a:pos x="wd2" y="hd2"/>
                </a:cxn>
                <a:cxn ang="5400000">
                  <a:pos x="wd2" y="hd2"/>
                </a:cxn>
                <a:cxn ang="10800000">
                  <a:pos x="wd2" y="hd2"/>
                </a:cxn>
                <a:cxn ang="16200000">
                  <a:pos x="wd2" y="hd2"/>
                </a:cxn>
              </a:cxnLst>
              <a:rect l="0" t="0" r="r" b="b"/>
              <a:pathLst>
                <a:path w="21600" h="21600" extrusionOk="0">
                  <a:moveTo>
                    <a:pt x="11149" y="21534"/>
                  </a:moveTo>
                  <a:lnTo>
                    <a:pt x="10432" y="21534"/>
                  </a:lnTo>
                  <a:lnTo>
                    <a:pt x="10432" y="4435"/>
                  </a:lnTo>
                  <a:lnTo>
                    <a:pt x="11149" y="4435"/>
                  </a:lnTo>
                  <a:lnTo>
                    <a:pt x="11149" y="21534"/>
                  </a:lnTo>
                  <a:close/>
                  <a:moveTo>
                    <a:pt x="9307" y="17055"/>
                  </a:moveTo>
                  <a:lnTo>
                    <a:pt x="0" y="17055"/>
                  </a:lnTo>
                  <a:lnTo>
                    <a:pt x="0" y="13084"/>
                  </a:lnTo>
                  <a:lnTo>
                    <a:pt x="9307" y="13084"/>
                  </a:lnTo>
                  <a:lnTo>
                    <a:pt x="9307" y="17055"/>
                  </a:lnTo>
                  <a:close/>
                  <a:moveTo>
                    <a:pt x="8590" y="13922"/>
                  </a:moveTo>
                  <a:lnTo>
                    <a:pt x="717" y="13922"/>
                  </a:lnTo>
                  <a:lnTo>
                    <a:pt x="717" y="16239"/>
                  </a:lnTo>
                  <a:lnTo>
                    <a:pt x="8590" y="16239"/>
                  </a:lnTo>
                  <a:lnTo>
                    <a:pt x="8590" y="13922"/>
                  </a:lnTo>
                  <a:close/>
                  <a:moveTo>
                    <a:pt x="9307" y="21600"/>
                  </a:moveTo>
                  <a:lnTo>
                    <a:pt x="0" y="21600"/>
                  </a:lnTo>
                  <a:lnTo>
                    <a:pt x="0" y="17629"/>
                  </a:lnTo>
                  <a:lnTo>
                    <a:pt x="9307" y="17629"/>
                  </a:lnTo>
                  <a:lnTo>
                    <a:pt x="9307" y="21600"/>
                  </a:lnTo>
                  <a:close/>
                  <a:moveTo>
                    <a:pt x="8590" y="18467"/>
                  </a:moveTo>
                  <a:lnTo>
                    <a:pt x="717" y="18467"/>
                  </a:lnTo>
                  <a:lnTo>
                    <a:pt x="717" y="20784"/>
                  </a:lnTo>
                  <a:lnTo>
                    <a:pt x="8590" y="20784"/>
                  </a:lnTo>
                  <a:lnTo>
                    <a:pt x="8590" y="18467"/>
                  </a:lnTo>
                  <a:close/>
                  <a:moveTo>
                    <a:pt x="9307" y="12510"/>
                  </a:moveTo>
                  <a:lnTo>
                    <a:pt x="0" y="12510"/>
                  </a:lnTo>
                  <a:lnTo>
                    <a:pt x="0" y="8561"/>
                  </a:lnTo>
                  <a:lnTo>
                    <a:pt x="3393" y="8561"/>
                  </a:lnTo>
                  <a:cubicBezTo>
                    <a:pt x="3587" y="3795"/>
                    <a:pt x="7038" y="0"/>
                    <a:pt x="11246" y="0"/>
                  </a:cubicBezTo>
                  <a:cubicBezTo>
                    <a:pt x="14911" y="0"/>
                    <a:pt x="18090" y="2868"/>
                    <a:pt x="18924" y="6884"/>
                  </a:cubicBezTo>
                  <a:lnTo>
                    <a:pt x="21329" y="6884"/>
                  </a:lnTo>
                  <a:lnTo>
                    <a:pt x="19545" y="8561"/>
                  </a:lnTo>
                  <a:lnTo>
                    <a:pt x="21600" y="8561"/>
                  </a:lnTo>
                  <a:lnTo>
                    <a:pt x="21600" y="12510"/>
                  </a:lnTo>
                  <a:lnTo>
                    <a:pt x="12274" y="12510"/>
                  </a:lnTo>
                  <a:lnTo>
                    <a:pt x="12274" y="8561"/>
                  </a:lnTo>
                  <a:lnTo>
                    <a:pt x="14329" y="8561"/>
                  </a:lnTo>
                  <a:lnTo>
                    <a:pt x="12545" y="6884"/>
                  </a:lnTo>
                  <a:lnTo>
                    <a:pt x="15008" y="6884"/>
                  </a:lnTo>
                  <a:cubicBezTo>
                    <a:pt x="14290" y="4898"/>
                    <a:pt x="12564" y="3530"/>
                    <a:pt x="10645" y="3530"/>
                  </a:cubicBezTo>
                  <a:cubicBezTo>
                    <a:pt x="8144" y="3530"/>
                    <a:pt x="6108" y="5759"/>
                    <a:pt x="5953" y="8561"/>
                  </a:cubicBezTo>
                  <a:lnTo>
                    <a:pt x="9307" y="8561"/>
                  </a:lnTo>
                  <a:lnTo>
                    <a:pt x="9307" y="12510"/>
                  </a:lnTo>
                  <a:close/>
                  <a:moveTo>
                    <a:pt x="16927" y="10988"/>
                  </a:moveTo>
                  <a:lnTo>
                    <a:pt x="15201" y="9377"/>
                  </a:lnTo>
                  <a:lnTo>
                    <a:pt x="12991" y="9377"/>
                  </a:lnTo>
                  <a:lnTo>
                    <a:pt x="12991" y="11694"/>
                  </a:lnTo>
                  <a:lnTo>
                    <a:pt x="20863" y="11694"/>
                  </a:lnTo>
                  <a:lnTo>
                    <a:pt x="20863" y="9377"/>
                  </a:lnTo>
                  <a:lnTo>
                    <a:pt x="18653" y="9377"/>
                  </a:lnTo>
                  <a:lnTo>
                    <a:pt x="16927" y="10988"/>
                  </a:lnTo>
                  <a:close/>
                  <a:moveTo>
                    <a:pt x="8590" y="9377"/>
                  </a:moveTo>
                  <a:lnTo>
                    <a:pt x="5933" y="9377"/>
                  </a:lnTo>
                  <a:lnTo>
                    <a:pt x="5933" y="10017"/>
                  </a:lnTo>
                  <a:lnTo>
                    <a:pt x="5216" y="10017"/>
                  </a:lnTo>
                  <a:lnTo>
                    <a:pt x="5216" y="8869"/>
                  </a:lnTo>
                  <a:cubicBezTo>
                    <a:pt x="5216" y="5472"/>
                    <a:pt x="7639" y="2714"/>
                    <a:pt x="10645" y="2714"/>
                  </a:cubicBezTo>
                  <a:cubicBezTo>
                    <a:pt x="13049" y="2714"/>
                    <a:pt x="15201" y="4545"/>
                    <a:pt x="15861" y="7193"/>
                  </a:cubicBezTo>
                  <a:lnTo>
                    <a:pt x="15996" y="7722"/>
                  </a:lnTo>
                  <a:lnTo>
                    <a:pt x="14581" y="7722"/>
                  </a:lnTo>
                  <a:lnTo>
                    <a:pt x="16927" y="9906"/>
                  </a:lnTo>
                  <a:lnTo>
                    <a:pt x="19293" y="7722"/>
                  </a:lnTo>
                  <a:lnTo>
                    <a:pt x="18323" y="7722"/>
                  </a:lnTo>
                  <a:lnTo>
                    <a:pt x="18265" y="7391"/>
                  </a:lnTo>
                  <a:cubicBezTo>
                    <a:pt x="17606" y="3574"/>
                    <a:pt x="14659" y="816"/>
                    <a:pt x="11246" y="816"/>
                  </a:cubicBezTo>
                  <a:cubicBezTo>
                    <a:pt x="7310" y="816"/>
                    <a:pt x="4091" y="4479"/>
                    <a:pt x="4091" y="8958"/>
                  </a:cubicBezTo>
                  <a:lnTo>
                    <a:pt x="4091" y="10017"/>
                  </a:lnTo>
                  <a:lnTo>
                    <a:pt x="3374" y="10017"/>
                  </a:lnTo>
                  <a:lnTo>
                    <a:pt x="3374" y="9377"/>
                  </a:lnTo>
                  <a:lnTo>
                    <a:pt x="717" y="9377"/>
                  </a:lnTo>
                  <a:lnTo>
                    <a:pt x="717" y="11694"/>
                  </a:lnTo>
                  <a:lnTo>
                    <a:pt x="8590" y="11694"/>
                  </a:lnTo>
                  <a:lnTo>
                    <a:pt x="8590" y="9377"/>
                  </a:lnTo>
                  <a:close/>
                  <a:moveTo>
                    <a:pt x="7271" y="20144"/>
                  </a:moveTo>
                  <a:cubicBezTo>
                    <a:pt x="7523" y="20144"/>
                    <a:pt x="7717" y="19901"/>
                    <a:pt x="7717" y="19614"/>
                  </a:cubicBezTo>
                  <a:cubicBezTo>
                    <a:pt x="7717" y="19327"/>
                    <a:pt x="7523" y="19085"/>
                    <a:pt x="7271" y="19085"/>
                  </a:cubicBezTo>
                  <a:cubicBezTo>
                    <a:pt x="7019" y="19085"/>
                    <a:pt x="6806" y="19327"/>
                    <a:pt x="6806" y="19614"/>
                  </a:cubicBezTo>
                  <a:cubicBezTo>
                    <a:pt x="6806" y="19901"/>
                    <a:pt x="7019" y="20144"/>
                    <a:pt x="7271" y="20144"/>
                  </a:cubicBezTo>
                  <a:close/>
                  <a:moveTo>
                    <a:pt x="7271" y="15599"/>
                  </a:moveTo>
                  <a:cubicBezTo>
                    <a:pt x="7523" y="15599"/>
                    <a:pt x="7717" y="15356"/>
                    <a:pt x="7717" y="15069"/>
                  </a:cubicBezTo>
                  <a:cubicBezTo>
                    <a:pt x="7717" y="14782"/>
                    <a:pt x="7523" y="14562"/>
                    <a:pt x="7271" y="14562"/>
                  </a:cubicBezTo>
                  <a:cubicBezTo>
                    <a:pt x="7019" y="14562"/>
                    <a:pt x="6806" y="14782"/>
                    <a:pt x="6806" y="15069"/>
                  </a:cubicBezTo>
                  <a:cubicBezTo>
                    <a:pt x="6806" y="15356"/>
                    <a:pt x="7019" y="15599"/>
                    <a:pt x="7271" y="15599"/>
                  </a:cubicBezTo>
                  <a:close/>
                  <a:moveTo>
                    <a:pt x="7271" y="11054"/>
                  </a:moveTo>
                  <a:cubicBezTo>
                    <a:pt x="7523" y="11054"/>
                    <a:pt x="7717" y="10833"/>
                    <a:pt x="7717" y="10546"/>
                  </a:cubicBezTo>
                  <a:cubicBezTo>
                    <a:pt x="7717" y="10237"/>
                    <a:pt x="7523" y="10017"/>
                    <a:pt x="7271" y="10017"/>
                  </a:cubicBezTo>
                  <a:cubicBezTo>
                    <a:pt x="7019" y="10017"/>
                    <a:pt x="6806" y="10237"/>
                    <a:pt x="6806" y="10546"/>
                  </a:cubicBezTo>
                  <a:cubicBezTo>
                    <a:pt x="6806" y="10833"/>
                    <a:pt x="7019" y="11054"/>
                    <a:pt x="7271" y="11054"/>
                  </a:cubicBezTo>
                  <a:close/>
                  <a:moveTo>
                    <a:pt x="21600" y="17055"/>
                  </a:moveTo>
                  <a:lnTo>
                    <a:pt x="12274" y="17055"/>
                  </a:lnTo>
                  <a:lnTo>
                    <a:pt x="12274" y="13084"/>
                  </a:lnTo>
                  <a:lnTo>
                    <a:pt x="21600" y="13084"/>
                  </a:lnTo>
                  <a:lnTo>
                    <a:pt x="21600" y="17055"/>
                  </a:lnTo>
                  <a:close/>
                  <a:moveTo>
                    <a:pt x="20863" y="13922"/>
                  </a:moveTo>
                  <a:lnTo>
                    <a:pt x="12991" y="13922"/>
                  </a:lnTo>
                  <a:lnTo>
                    <a:pt x="12991" y="16239"/>
                  </a:lnTo>
                  <a:lnTo>
                    <a:pt x="20863" y="16239"/>
                  </a:lnTo>
                  <a:lnTo>
                    <a:pt x="20863" y="13922"/>
                  </a:lnTo>
                  <a:close/>
                  <a:moveTo>
                    <a:pt x="21600" y="17629"/>
                  </a:moveTo>
                  <a:lnTo>
                    <a:pt x="21600" y="21600"/>
                  </a:lnTo>
                  <a:lnTo>
                    <a:pt x="12274" y="21600"/>
                  </a:lnTo>
                  <a:lnTo>
                    <a:pt x="12274" y="17629"/>
                  </a:lnTo>
                  <a:lnTo>
                    <a:pt x="21600" y="17629"/>
                  </a:lnTo>
                  <a:close/>
                  <a:moveTo>
                    <a:pt x="20863" y="20784"/>
                  </a:moveTo>
                  <a:lnTo>
                    <a:pt x="20863" y="18467"/>
                  </a:lnTo>
                  <a:lnTo>
                    <a:pt x="12991" y="18467"/>
                  </a:lnTo>
                  <a:lnTo>
                    <a:pt x="12991" y="20784"/>
                  </a:lnTo>
                  <a:lnTo>
                    <a:pt x="20863" y="20784"/>
                  </a:lnTo>
                  <a:close/>
                  <a:moveTo>
                    <a:pt x="19545" y="19085"/>
                  </a:moveTo>
                  <a:cubicBezTo>
                    <a:pt x="19293" y="19085"/>
                    <a:pt x="19079" y="19327"/>
                    <a:pt x="19079" y="19614"/>
                  </a:cubicBezTo>
                  <a:cubicBezTo>
                    <a:pt x="19079" y="19901"/>
                    <a:pt x="19293" y="20144"/>
                    <a:pt x="19545" y="20144"/>
                  </a:cubicBezTo>
                  <a:cubicBezTo>
                    <a:pt x="19797" y="20144"/>
                    <a:pt x="20010" y="19901"/>
                    <a:pt x="20010" y="19614"/>
                  </a:cubicBezTo>
                  <a:cubicBezTo>
                    <a:pt x="20010" y="19327"/>
                    <a:pt x="19797" y="19085"/>
                    <a:pt x="19545" y="19085"/>
                  </a:cubicBezTo>
                  <a:close/>
                  <a:moveTo>
                    <a:pt x="19545" y="15599"/>
                  </a:moveTo>
                  <a:cubicBezTo>
                    <a:pt x="19797" y="15599"/>
                    <a:pt x="20010" y="15356"/>
                    <a:pt x="20010" y="15069"/>
                  </a:cubicBezTo>
                  <a:cubicBezTo>
                    <a:pt x="20010" y="14782"/>
                    <a:pt x="19797" y="14562"/>
                    <a:pt x="19545" y="14562"/>
                  </a:cubicBezTo>
                  <a:cubicBezTo>
                    <a:pt x="19293" y="14562"/>
                    <a:pt x="19079" y="14782"/>
                    <a:pt x="19079" y="15069"/>
                  </a:cubicBezTo>
                  <a:cubicBezTo>
                    <a:pt x="19079" y="15356"/>
                    <a:pt x="19293" y="15599"/>
                    <a:pt x="19545" y="15599"/>
                  </a:cubicBezTo>
                  <a:close/>
                  <a:moveTo>
                    <a:pt x="19545" y="11054"/>
                  </a:moveTo>
                  <a:cubicBezTo>
                    <a:pt x="19797" y="11054"/>
                    <a:pt x="20010" y="10833"/>
                    <a:pt x="20010" y="10546"/>
                  </a:cubicBezTo>
                  <a:cubicBezTo>
                    <a:pt x="20010" y="10237"/>
                    <a:pt x="19797" y="10017"/>
                    <a:pt x="19545" y="10017"/>
                  </a:cubicBezTo>
                  <a:cubicBezTo>
                    <a:pt x="19293" y="10017"/>
                    <a:pt x="19079" y="10237"/>
                    <a:pt x="19079" y="10546"/>
                  </a:cubicBezTo>
                  <a:cubicBezTo>
                    <a:pt x="19079" y="10833"/>
                    <a:pt x="19293" y="11054"/>
                    <a:pt x="19545" y="11054"/>
                  </a:cubicBez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grpSp>
    </p:spTree>
    <p:extLst>
      <p:ext uri="{BB962C8B-B14F-4D97-AF65-F5344CB8AC3E}">
        <p14:creationId xmlns:p14="http://schemas.microsoft.com/office/powerpoint/2010/main" val="1315802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5BABDA-1DFC-E24F-9FE9-C9123A343BD2}"/>
              </a:ext>
            </a:extLst>
          </p:cNvPr>
          <p:cNvPicPr>
            <a:picLocks noChangeAspect="1"/>
          </p:cNvPicPr>
          <p:nvPr/>
        </p:nvPicPr>
        <p:blipFill>
          <a:blip r:embed="rId3"/>
          <a:stretch>
            <a:fillRect/>
          </a:stretch>
        </p:blipFill>
        <p:spPr>
          <a:xfrm>
            <a:off x="898011" y="0"/>
            <a:ext cx="23485989" cy="4489249"/>
          </a:xfrm>
          <a:prstGeom prst="rect">
            <a:avLst/>
          </a:prstGeom>
        </p:spPr>
      </p:pic>
      <p:sp>
        <p:nvSpPr>
          <p:cNvPr id="27" name="Rectangle 26">
            <a:extLst>
              <a:ext uri="{FF2B5EF4-FFF2-40B4-BE49-F238E27FC236}">
                <a16:creationId xmlns:a16="http://schemas.microsoft.com/office/drawing/2014/main" id="{1505A452-4B3D-7545-BD3E-9459CBA90624}"/>
              </a:ext>
            </a:extLst>
          </p:cNvPr>
          <p:cNvSpPr/>
          <p:nvPr/>
        </p:nvSpPr>
        <p:spPr>
          <a:xfrm rot="10800000">
            <a:off x="-64788" y="0"/>
            <a:ext cx="16775448" cy="4489249"/>
          </a:xfrm>
          <a:prstGeom prst="rect">
            <a:avLst/>
          </a:prstGeom>
          <a:gradFill flip="none" rotWithShape="1">
            <a:gsLst>
              <a:gs pos="0">
                <a:srgbClr val="EFF3F7">
                  <a:lumMod val="10000"/>
                  <a:alpha val="0"/>
                </a:srgbClr>
              </a:gs>
              <a:gs pos="46000">
                <a:srgbClr val="EFF3F7">
                  <a:lumMod val="10000"/>
                  <a:alpha val="82000"/>
                </a:srgbClr>
              </a:gs>
              <a:gs pos="74000">
                <a:srgbClr val="EFF3F7">
                  <a:lumMod val="10000"/>
                </a:srgbClr>
              </a:gs>
            </a:gsLst>
            <a:lin ang="0" scaled="1"/>
            <a:tileRect/>
          </a:gradFill>
        </p:spPr>
        <p:txBody>
          <a:bodyPr rtlCol="0" anchor="ctr">
            <a:noAutofit/>
          </a:bodyPr>
          <a:lstStyle/>
          <a:p>
            <a:pPr marL="0" marR="0" lvl="0" indent="0" algn="l" defTabSz="1828800" eaLnBrk="1" fontAlgn="auto" latinLnBrk="0" hangingPunct="1">
              <a:lnSpc>
                <a:spcPct val="100000"/>
              </a:lnSpc>
              <a:spcBef>
                <a:spcPts val="2400"/>
              </a:spcBef>
              <a:spcAft>
                <a:spcPts val="0"/>
              </a:spcAft>
              <a:buClrTx/>
              <a:buSzTx/>
              <a:buFontTx/>
              <a:buNone/>
              <a:tabLst/>
              <a:defRPr/>
            </a:pPr>
            <a:endParaRPr kumimoji="0" lang="en-US" sz="14400" b="1" i="0" u="none" strike="noStrike" kern="1200" cap="none" spc="-100" normalizeH="0" baseline="0" noProof="0">
              <a:ln>
                <a:noFill/>
              </a:ln>
              <a:solidFill>
                <a:srgbClr val="FFFFFF"/>
              </a:solidFill>
              <a:effectLst/>
              <a:uLnTx/>
              <a:uFillTx/>
            </a:endParaRPr>
          </a:p>
        </p:txBody>
      </p:sp>
      <p:sp>
        <p:nvSpPr>
          <p:cNvPr id="3" name="Slide Number Placeholder 2">
            <a:extLst>
              <a:ext uri="{FF2B5EF4-FFF2-40B4-BE49-F238E27FC236}">
                <a16:creationId xmlns:a16="http://schemas.microsoft.com/office/drawing/2014/main" id="{09A19EAE-17A5-F745-B6DB-82D12A9EE614}"/>
              </a:ext>
            </a:extLst>
          </p:cNvPr>
          <p:cNvSpPr>
            <a:spLocks noGrp="1"/>
          </p:cNvSpPr>
          <p:nvPr>
            <p:ph type="sldNum" sz="quarter" idx="2"/>
          </p:nvPr>
        </p:nvSpPr>
        <p:spPr>
          <a:xfrm>
            <a:off x="1217325" y="12798552"/>
            <a:ext cx="280077" cy="276999"/>
          </a:xfrm>
        </p:spPr>
        <p:txBody>
          <a:bodyPr/>
          <a:lstStyle/>
          <a:p>
            <a:fld id="{86CB4B4D-7CA3-9044-876B-883B54F8677D}" type="slidenum">
              <a:rPr lang="en-GB" smtClean="0"/>
              <a:t>6</a:t>
            </a:fld>
            <a:endParaRPr lang="en-GB"/>
          </a:p>
        </p:txBody>
      </p:sp>
      <p:sp>
        <p:nvSpPr>
          <p:cNvPr id="4" name="Text Placeholder 3">
            <a:extLst>
              <a:ext uri="{FF2B5EF4-FFF2-40B4-BE49-F238E27FC236}">
                <a16:creationId xmlns:a16="http://schemas.microsoft.com/office/drawing/2014/main" id="{C6368012-4AF6-5A4F-AFAD-AFAEFADE024F}"/>
              </a:ext>
            </a:extLst>
          </p:cNvPr>
          <p:cNvSpPr>
            <a:spLocks noGrp="1"/>
          </p:cNvSpPr>
          <p:nvPr>
            <p:ph type="body" sz="quarter" idx="13"/>
          </p:nvPr>
        </p:nvSpPr>
        <p:spPr>
          <a:xfrm>
            <a:off x="1727200" y="12807440"/>
            <a:ext cx="6210696" cy="276999"/>
          </a:xfrm>
        </p:spPr>
        <p:txBody>
          <a:bodyPr/>
          <a:lstStyle/>
          <a:p>
            <a:endParaRPr lang="en-GB"/>
          </a:p>
        </p:txBody>
      </p:sp>
      <p:sp>
        <p:nvSpPr>
          <p:cNvPr id="7" name="Title Placeholder 16">
            <a:extLst>
              <a:ext uri="{FF2B5EF4-FFF2-40B4-BE49-F238E27FC236}">
                <a16:creationId xmlns:a16="http://schemas.microsoft.com/office/drawing/2014/main" id="{0D9CFE66-BA12-314C-9BB6-B622ECDEB83F}"/>
              </a:ext>
            </a:extLst>
          </p:cNvPr>
          <p:cNvSpPr txBox="1">
            <a:spLocks/>
          </p:cNvSpPr>
          <p:nvPr/>
        </p:nvSpPr>
        <p:spPr>
          <a:xfrm>
            <a:off x="1708394" y="1465896"/>
            <a:ext cx="13440166" cy="1314450"/>
          </a:xfrm>
          <a:prstGeom prst="rect">
            <a:avLst/>
          </a:prstGeom>
        </p:spPr>
        <p:txBody>
          <a:bodyPr wrap="square" lIns="0" anchor="ctr" anchorCtr="0">
            <a:noAutofit/>
          </a:bodyPr>
          <a:lstStyle>
            <a:lvl1pPr algn="l" defTabSz="457200" rtl="0" eaLnBrk="1" latinLnBrk="0" hangingPunct="1">
              <a:lnSpc>
                <a:spcPct val="80000"/>
              </a:lnSpc>
              <a:spcBef>
                <a:spcPct val="0"/>
              </a:spcBef>
              <a:buNone/>
              <a:defRPr kumimoji="0" lang="en-US" sz="2800" b="0" i="0" u="none" strike="noStrike" kern="1200" cap="none" spc="-25" normalizeH="0" baseline="0" dirty="0" smtClean="0">
                <a:ln>
                  <a:noFill/>
                </a:ln>
                <a:solidFill>
                  <a:schemeClr val="tx1"/>
                </a:solidFill>
                <a:effectLst/>
                <a:uFillTx/>
                <a:latin typeface="Arial" charset="0"/>
                <a:ea typeface="Arial" charset="0"/>
                <a:cs typeface="Arial" charset="0"/>
                <a:sym typeface="Arial"/>
              </a:defRPr>
            </a:lvl1pPr>
          </a:lstStyle>
          <a:p>
            <a:pPr lvl="0" defTabSz="914400">
              <a:lnSpc>
                <a:spcPct val="100000"/>
              </a:lnSpc>
              <a:defRPr/>
            </a:pPr>
            <a:r>
              <a:rPr lang="en-US" sz="5400" dirty="0">
                <a:solidFill>
                  <a:srgbClr val="FFFFFF"/>
                </a:solidFill>
              </a:rPr>
              <a:t>Real-world examples</a:t>
            </a:r>
            <a:endParaRPr kumimoji="0" lang="en-GB" sz="5400" b="0" i="0" u="none" strike="noStrike" kern="1200" cap="none" spc="-50" normalizeH="0" baseline="0" dirty="0">
              <a:ln>
                <a:noFill/>
              </a:ln>
              <a:solidFill>
                <a:srgbClr val="FFFFFF"/>
              </a:solidFill>
              <a:effectLst/>
              <a:uLnTx/>
              <a:uFillTx/>
              <a:latin typeface="Arial" charset="0"/>
              <a:cs typeface="Arial" charset="0"/>
              <a:sym typeface="Arial"/>
            </a:endParaRPr>
          </a:p>
        </p:txBody>
      </p:sp>
      <p:cxnSp>
        <p:nvCxnSpPr>
          <p:cNvPr id="23" name="Straight Connector 22">
            <a:extLst>
              <a:ext uri="{FF2B5EF4-FFF2-40B4-BE49-F238E27FC236}">
                <a16:creationId xmlns:a16="http://schemas.microsoft.com/office/drawing/2014/main" id="{01316CA1-1C3F-1045-8D4F-04AE6FE59AC2}"/>
              </a:ext>
            </a:extLst>
          </p:cNvPr>
          <p:cNvCxnSpPr>
            <a:cxnSpLocks/>
          </p:cNvCxnSpPr>
          <p:nvPr/>
        </p:nvCxnSpPr>
        <p:spPr>
          <a:xfrm flipV="1">
            <a:off x="1262134" y="1426475"/>
            <a:ext cx="0" cy="1314450"/>
          </a:xfrm>
          <a:prstGeom prst="line">
            <a:avLst/>
          </a:prstGeom>
          <a:noFill/>
          <a:ln w="57150" cap="flat" cmpd="sng" algn="ctr">
            <a:solidFill>
              <a:schemeClr val="accent1"/>
            </a:solidFill>
            <a:prstDash val="solid"/>
            <a:miter lim="800000"/>
          </a:ln>
          <a:effectLst/>
        </p:spPr>
      </p:cxnSp>
      <p:graphicFrame>
        <p:nvGraphicFramePr>
          <p:cNvPr id="28" name="Table 27">
            <a:extLst>
              <a:ext uri="{FF2B5EF4-FFF2-40B4-BE49-F238E27FC236}">
                <a16:creationId xmlns:a16="http://schemas.microsoft.com/office/drawing/2014/main" id="{6DB3F0B3-DD1F-0F4D-A010-B17577392F8C}"/>
              </a:ext>
            </a:extLst>
          </p:cNvPr>
          <p:cNvGraphicFramePr>
            <a:graphicFrameLocks noGrp="1"/>
          </p:cNvGraphicFramePr>
          <p:nvPr>
            <p:extLst>
              <p:ext uri="{D42A27DB-BD31-4B8C-83A1-F6EECF244321}">
                <p14:modId xmlns:p14="http://schemas.microsoft.com/office/powerpoint/2010/main" val="3987781657"/>
              </p:ext>
            </p:extLst>
          </p:nvPr>
        </p:nvGraphicFramePr>
        <p:xfrm>
          <a:off x="1666593" y="6785851"/>
          <a:ext cx="22047483" cy="3718560"/>
        </p:xfrm>
        <a:graphic>
          <a:graphicData uri="http://schemas.openxmlformats.org/drawingml/2006/table">
            <a:tbl>
              <a:tblPr firstRow="1" bandRow="1">
                <a:tableStyleId>{5C22544A-7EE6-4342-B048-85BDC9FD1C3A}</a:tableStyleId>
              </a:tblPr>
              <a:tblGrid>
                <a:gridCol w="7349161">
                  <a:extLst>
                    <a:ext uri="{9D8B030D-6E8A-4147-A177-3AD203B41FA5}">
                      <a16:colId xmlns:a16="http://schemas.microsoft.com/office/drawing/2014/main" val="1454547515"/>
                    </a:ext>
                  </a:extLst>
                </a:gridCol>
                <a:gridCol w="7349161">
                  <a:extLst>
                    <a:ext uri="{9D8B030D-6E8A-4147-A177-3AD203B41FA5}">
                      <a16:colId xmlns:a16="http://schemas.microsoft.com/office/drawing/2014/main" val="471203380"/>
                    </a:ext>
                  </a:extLst>
                </a:gridCol>
                <a:gridCol w="7349161">
                  <a:extLst>
                    <a:ext uri="{9D8B030D-6E8A-4147-A177-3AD203B41FA5}">
                      <a16:colId xmlns:a16="http://schemas.microsoft.com/office/drawing/2014/main" val="75065951"/>
                    </a:ext>
                  </a:extLst>
                </a:gridCol>
              </a:tblGrid>
              <a:tr h="0">
                <a:tc>
                  <a:txBody>
                    <a:bodyPr/>
                    <a:lstStyle/>
                    <a:p>
                      <a:r>
                        <a:rPr lang="en-US" sz="3200" b="1" dirty="0"/>
                        <a:t>Company A</a:t>
                      </a:r>
                    </a:p>
                  </a:txBody>
                  <a:tcPr marL="0" marR="936000" marT="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3200" b="1" dirty="0"/>
                        <a:t>Company B</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3200" b="1" dirty="0"/>
                        <a:t>Company C</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67712"/>
                  </a:ext>
                </a:extLst>
              </a:tr>
              <a:tr h="0">
                <a:tc>
                  <a:txBody>
                    <a:bodyPr/>
                    <a:lstStyle/>
                    <a:p>
                      <a:pPr marL="349200" indent="-349200">
                        <a:spcAft>
                          <a:spcPts val="1200"/>
                        </a:spcAft>
                        <a:buClr>
                          <a:schemeClr val="accent1"/>
                        </a:buClr>
                        <a:buFont typeface="Arial" panose="020B0604020202020204" pitchFamily="34" charset="0"/>
                        <a:buChar char="•"/>
                      </a:pPr>
                      <a:r>
                        <a:rPr lang="en-US" sz="3200" b="0" dirty="0"/>
                        <a:t>Company executives started an open source initiative</a:t>
                      </a:r>
                    </a:p>
                    <a:p>
                      <a:pPr marL="349200" indent="-349200">
                        <a:spcAft>
                          <a:spcPts val="1200"/>
                        </a:spcAft>
                        <a:buClr>
                          <a:schemeClr val="accent1"/>
                        </a:buClr>
                        <a:buFont typeface="Arial" panose="020B0604020202020204" pitchFamily="34" charset="0"/>
                        <a:buChar char="•"/>
                      </a:pPr>
                      <a:r>
                        <a:rPr lang="en-US" sz="3200" b="0" dirty="0"/>
                        <a:t>Pivoted off known good product</a:t>
                      </a:r>
                    </a:p>
                    <a:p>
                      <a:pPr marL="349200" indent="-349200">
                        <a:spcAft>
                          <a:spcPts val="1200"/>
                        </a:spcAft>
                        <a:buClr>
                          <a:schemeClr val="accent1"/>
                        </a:buClr>
                        <a:buFont typeface="Arial" panose="020B0604020202020204" pitchFamily="34" charset="0"/>
                        <a:buChar char="•"/>
                      </a:pPr>
                      <a:endParaRPr lang="en-US" sz="3200" b="0" dirty="0"/>
                    </a:p>
                  </a:txBody>
                  <a:tcPr marL="0" marR="936000" marT="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9200" indent="-349200">
                        <a:spcAft>
                          <a:spcPts val="1200"/>
                        </a:spcAft>
                        <a:buClr>
                          <a:schemeClr val="accent1"/>
                        </a:buClr>
                        <a:buFont typeface="Arial" panose="020B0604020202020204" pitchFamily="34" charset="0"/>
                        <a:buChar char="•"/>
                      </a:pPr>
                      <a:r>
                        <a:rPr lang="en-US" sz="3200" b="0" dirty="0"/>
                        <a:t>Needed a file server in their environment</a:t>
                      </a:r>
                    </a:p>
                    <a:p>
                      <a:pPr marL="349200" indent="-349200">
                        <a:spcAft>
                          <a:spcPts val="1200"/>
                        </a:spcAft>
                        <a:buClr>
                          <a:schemeClr val="accent1"/>
                        </a:buClr>
                        <a:buFont typeface="Arial" panose="020B0604020202020204" pitchFamily="34" charset="0"/>
                        <a:buChar char="•"/>
                      </a:pPr>
                      <a:r>
                        <a:rPr lang="en-US" sz="3200" b="0" dirty="0"/>
                        <a:t>Created a single point of failure</a:t>
                      </a:r>
                    </a:p>
                    <a:p>
                      <a:pPr marL="349200" indent="-349200">
                        <a:spcAft>
                          <a:spcPts val="1200"/>
                        </a:spcAft>
                        <a:buClr>
                          <a:schemeClr val="accent1"/>
                        </a:buClr>
                        <a:buFont typeface="Arial" panose="020B0604020202020204" pitchFamily="34" charset="0"/>
                        <a:buChar char="•"/>
                      </a:pPr>
                      <a:endParaRPr lang="en-US" sz="3200" b="0" dirty="0"/>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9200" indent="-349200">
                        <a:spcAft>
                          <a:spcPts val="1200"/>
                        </a:spcAft>
                        <a:buClr>
                          <a:schemeClr val="accent1"/>
                        </a:buClr>
                        <a:buFont typeface="Arial" panose="020B0604020202020204" pitchFamily="34" charset="0"/>
                        <a:buChar char="•"/>
                      </a:pPr>
                      <a:r>
                        <a:rPr lang="en-US" sz="3200" b="0" dirty="0"/>
                        <a:t>Company initiative to ‘move to the Cloud’</a:t>
                      </a:r>
                    </a:p>
                    <a:p>
                      <a:pPr marL="349200" indent="-349200">
                        <a:spcAft>
                          <a:spcPts val="1200"/>
                        </a:spcAft>
                        <a:buClr>
                          <a:schemeClr val="accent1"/>
                        </a:buClr>
                        <a:buFont typeface="Arial" panose="020B0604020202020204" pitchFamily="34" charset="0"/>
                        <a:buChar char="•"/>
                      </a:pPr>
                      <a:r>
                        <a:rPr lang="en-US" sz="3200" b="0" dirty="0"/>
                        <a:t>Apps treated </a:t>
                      </a:r>
                      <a:r>
                        <a:rPr lang="en-US" sz="3200" b="0"/>
                        <a:t>commodity storage like </a:t>
                      </a:r>
                      <a:r>
                        <a:rPr lang="en-US" sz="3200" b="0" dirty="0"/>
                        <a:t>an enterprise-grade storage appliance</a:t>
                      </a:r>
                    </a:p>
                    <a:p>
                      <a:pPr marL="349200" indent="-349200">
                        <a:spcAft>
                          <a:spcPts val="1200"/>
                        </a:spcAft>
                        <a:buClr>
                          <a:schemeClr val="accent1"/>
                        </a:buClr>
                        <a:buFont typeface="Arial" panose="020B0604020202020204" pitchFamily="34" charset="0"/>
                        <a:buChar char="•"/>
                      </a:pPr>
                      <a:endParaRPr lang="en-US" sz="3200" b="0" dirty="0"/>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5230764"/>
                  </a:ext>
                </a:extLst>
              </a:tr>
            </a:tbl>
          </a:graphicData>
        </a:graphic>
      </p:graphicFrame>
      <p:grpSp>
        <p:nvGrpSpPr>
          <p:cNvPr id="2" name="Group 1">
            <a:extLst>
              <a:ext uri="{FF2B5EF4-FFF2-40B4-BE49-F238E27FC236}">
                <a16:creationId xmlns:a16="http://schemas.microsoft.com/office/drawing/2014/main" id="{D226C277-D096-324B-AFB5-22329AF19683}"/>
              </a:ext>
            </a:extLst>
          </p:cNvPr>
          <p:cNvGrpSpPr/>
          <p:nvPr/>
        </p:nvGrpSpPr>
        <p:grpSpPr>
          <a:xfrm>
            <a:off x="1684722" y="4490265"/>
            <a:ext cx="16508486" cy="1922691"/>
            <a:chOff x="1684722" y="4490265"/>
            <a:chExt cx="16508486" cy="1922691"/>
          </a:xfrm>
        </p:grpSpPr>
        <p:grpSp>
          <p:nvGrpSpPr>
            <p:cNvPr id="5" name="Group 4">
              <a:extLst>
                <a:ext uri="{FF2B5EF4-FFF2-40B4-BE49-F238E27FC236}">
                  <a16:creationId xmlns:a16="http://schemas.microsoft.com/office/drawing/2014/main" id="{51EF7473-4D49-324B-870B-7683C290D2A8}"/>
                </a:ext>
              </a:extLst>
            </p:cNvPr>
            <p:cNvGrpSpPr/>
            <p:nvPr/>
          </p:nvGrpSpPr>
          <p:grpSpPr>
            <a:xfrm>
              <a:off x="1684722" y="4490265"/>
              <a:ext cx="16508486" cy="1922691"/>
              <a:chOff x="1684722" y="4490265"/>
              <a:chExt cx="16508486" cy="1922691"/>
            </a:xfrm>
          </p:grpSpPr>
          <p:sp>
            <p:nvSpPr>
              <p:cNvPr id="53" name="Rectangle 52">
                <a:extLst>
                  <a:ext uri="{FF2B5EF4-FFF2-40B4-BE49-F238E27FC236}">
                    <a16:creationId xmlns:a16="http://schemas.microsoft.com/office/drawing/2014/main" id="{D89B9527-B2B0-904A-97B8-1C9AE01F7494}"/>
                  </a:ext>
                </a:extLst>
              </p:cNvPr>
              <p:cNvSpPr/>
              <p:nvPr/>
            </p:nvSpPr>
            <p:spPr>
              <a:xfrm>
                <a:off x="1684722" y="4490265"/>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4" name="Rectangle 53">
                <a:extLst>
                  <a:ext uri="{FF2B5EF4-FFF2-40B4-BE49-F238E27FC236}">
                    <a16:creationId xmlns:a16="http://schemas.microsoft.com/office/drawing/2014/main" id="{CE3BA8C7-B253-A545-8FB0-B2FD4CA3B0DD}"/>
                  </a:ext>
                </a:extLst>
              </p:cNvPr>
              <p:cNvSpPr/>
              <p:nvPr/>
            </p:nvSpPr>
            <p:spPr>
              <a:xfrm>
                <a:off x="8978156" y="4490267"/>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5" name="Rectangle 54">
                <a:extLst>
                  <a:ext uri="{FF2B5EF4-FFF2-40B4-BE49-F238E27FC236}">
                    <a16:creationId xmlns:a16="http://schemas.microsoft.com/office/drawing/2014/main" id="{2606E929-1B4C-AD49-B9FF-4A1183377E2F}"/>
                  </a:ext>
                </a:extLst>
              </p:cNvPr>
              <p:cNvSpPr/>
              <p:nvPr/>
            </p:nvSpPr>
            <p:spPr>
              <a:xfrm>
                <a:off x="16271590" y="4490267"/>
                <a:ext cx="1921618" cy="1922687"/>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grpSp>
        <p:sp>
          <p:nvSpPr>
            <p:cNvPr id="13" name="Shape">
              <a:extLst>
                <a:ext uri="{FF2B5EF4-FFF2-40B4-BE49-F238E27FC236}">
                  <a16:creationId xmlns:a16="http://schemas.microsoft.com/office/drawing/2014/main" id="{79874A09-8761-5746-B91E-608BB84F7E6C}"/>
                </a:ext>
              </a:extLst>
            </p:cNvPr>
            <p:cNvSpPr/>
            <p:nvPr/>
          </p:nvSpPr>
          <p:spPr>
            <a:xfrm>
              <a:off x="2095030" y="4983550"/>
              <a:ext cx="1112760" cy="936118"/>
            </a:xfrm>
            <a:custGeom>
              <a:avLst/>
              <a:gdLst/>
              <a:ahLst/>
              <a:cxnLst>
                <a:cxn ang="0">
                  <a:pos x="wd2" y="hd2"/>
                </a:cxn>
                <a:cxn ang="5400000">
                  <a:pos x="wd2" y="hd2"/>
                </a:cxn>
                <a:cxn ang="10800000">
                  <a:pos x="wd2" y="hd2"/>
                </a:cxn>
                <a:cxn ang="16200000">
                  <a:pos x="wd2" y="hd2"/>
                </a:cxn>
              </a:cxnLst>
              <a:rect l="0" t="0" r="r" b="b"/>
              <a:pathLst>
                <a:path w="21600" h="21600" extrusionOk="0">
                  <a:moveTo>
                    <a:pt x="20568" y="20837"/>
                  </a:moveTo>
                  <a:lnTo>
                    <a:pt x="20568" y="12185"/>
                  </a:lnTo>
                  <a:lnTo>
                    <a:pt x="16255" y="12185"/>
                  </a:lnTo>
                  <a:lnTo>
                    <a:pt x="16255" y="1606"/>
                  </a:lnTo>
                  <a:lnTo>
                    <a:pt x="11942" y="1606"/>
                  </a:lnTo>
                  <a:lnTo>
                    <a:pt x="11942" y="0"/>
                  </a:lnTo>
                  <a:lnTo>
                    <a:pt x="6698" y="0"/>
                  </a:lnTo>
                  <a:lnTo>
                    <a:pt x="6698" y="1606"/>
                  </a:lnTo>
                  <a:lnTo>
                    <a:pt x="5345" y="1606"/>
                  </a:lnTo>
                  <a:lnTo>
                    <a:pt x="5345" y="8652"/>
                  </a:lnTo>
                  <a:lnTo>
                    <a:pt x="1032" y="8652"/>
                  </a:lnTo>
                  <a:lnTo>
                    <a:pt x="1032" y="20837"/>
                  </a:lnTo>
                  <a:lnTo>
                    <a:pt x="0" y="20837"/>
                  </a:lnTo>
                  <a:lnTo>
                    <a:pt x="0" y="21600"/>
                  </a:lnTo>
                  <a:lnTo>
                    <a:pt x="21600" y="21600"/>
                  </a:lnTo>
                  <a:lnTo>
                    <a:pt x="21600" y="20837"/>
                  </a:lnTo>
                  <a:lnTo>
                    <a:pt x="20568" y="20837"/>
                  </a:lnTo>
                  <a:close/>
                  <a:moveTo>
                    <a:pt x="7341" y="763"/>
                  </a:moveTo>
                  <a:lnTo>
                    <a:pt x="11299" y="763"/>
                  </a:lnTo>
                  <a:lnTo>
                    <a:pt x="11299" y="1606"/>
                  </a:lnTo>
                  <a:lnTo>
                    <a:pt x="7341" y="1606"/>
                  </a:lnTo>
                  <a:lnTo>
                    <a:pt x="7341" y="763"/>
                  </a:lnTo>
                  <a:close/>
                  <a:moveTo>
                    <a:pt x="15612" y="2369"/>
                  </a:moveTo>
                  <a:lnTo>
                    <a:pt x="15612" y="20837"/>
                  </a:lnTo>
                  <a:lnTo>
                    <a:pt x="11942" y="20837"/>
                  </a:lnTo>
                  <a:lnTo>
                    <a:pt x="11942" y="17324"/>
                  </a:lnTo>
                  <a:lnTo>
                    <a:pt x="9675" y="17324"/>
                  </a:lnTo>
                  <a:lnTo>
                    <a:pt x="9675" y="20837"/>
                  </a:lnTo>
                  <a:lnTo>
                    <a:pt x="5988" y="20837"/>
                  </a:lnTo>
                  <a:lnTo>
                    <a:pt x="5988" y="2369"/>
                  </a:lnTo>
                  <a:lnTo>
                    <a:pt x="15612" y="2369"/>
                  </a:lnTo>
                  <a:close/>
                  <a:moveTo>
                    <a:pt x="11299" y="20837"/>
                  </a:moveTo>
                  <a:lnTo>
                    <a:pt x="10318" y="20837"/>
                  </a:lnTo>
                  <a:lnTo>
                    <a:pt x="10318" y="18067"/>
                  </a:lnTo>
                  <a:lnTo>
                    <a:pt x="11299" y="18067"/>
                  </a:lnTo>
                  <a:lnTo>
                    <a:pt x="11299" y="20837"/>
                  </a:lnTo>
                  <a:close/>
                  <a:moveTo>
                    <a:pt x="1675" y="9415"/>
                  </a:moveTo>
                  <a:lnTo>
                    <a:pt x="5345" y="9415"/>
                  </a:lnTo>
                  <a:lnTo>
                    <a:pt x="5345" y="20837"/>
                  </a:lnTo>
                  <a:lnTo>
                    <a:pt x="1675" y="20837"/>
                  </a:lnTo>
                  <a:lnTo>
                    <a:pt x="1675" y="9415"/>
                  </a:lnTo>
                  <a:close/>
                  <a:moveTo>
                    <a:pt x="19942" y="20837"/>
                  </a:moveTo>
                  <a:lnTo>
                    <a:pt x="16255" y="20837"/>
                  </a:lnTo>
                  <a:lnTo>
                    <a:pt x="16255" y="12948"/>
                  </a:lnTo>
                  <a:lnTo>
                    <a:pt x="19942" y="12948"/>
                  </a:lnTo>
                  <a:lnTo>
                    <a:pt x="19942" y="20837"/>
                  </a:lnTo>
                  <a:close/>
                  <a:moveTo>
                    <a:pt x="19232" y="19994"/>
                  </a:moveTo>
                  <a:lnTo>
                    <a:pt x="19232" y="17324"/>
                  </a:lnTo>
                  <a:lnTo>
                    <a:pt x="16965" y="17324"/>
                  </a:lnTo>
                  <a:lnTo>
                    <a:pt x="16965" y="19994"/>
                  </a:lnTo>
                  <a:lnTo>
                    <a:pt x="19232" y="19994"/>
                  </a:lnTo>
                  <a:close/>
                  <a:moveTo>
                    <a:pt x="17608" y="18067"/>
                  </a:moveTo>
                  <a:lnTo>
                    <a:pt x="18589" y="18067"/>
                  </a:lnTo>
                  <a:lnTo>
                    <a:pt x="18589" y="19231"/>
                  </a:lnTo>
                  <a:lnTo>
                    <a:pt x="17608" y="19231"/>
                  </a:lnTo>
                  <a:lnTo>
                    <a:pt x="17608" y="18067"/>
                  </a:lnTo>
                  <a:close/>
                  <a:moveTo>
                    <a:pt x="19232" y="13791"/>
                  </a:moveTo>
                  <a:lnTo>
                    <a:pt x="16965" y="13791"/>
                  </a:lnTo>
                  <a:lnTo>
                    <a:pt x="16965" y="16481"/>
                  </a:lnTo>
                  <a:lnTo>
                    <a:pt x="19232" y="16481"/>
                  </a:lnTo>
                  <a:lnTo>
                    <a:pt x="19232" y="13791"/>
                  </a:lnTo>
                  <a:close/>
                  <a:moveTo>
                    <a:pt x="18589" y="15718"/>
                  </a:moveTo>
                  <a:lnTo>
                    <a:pt x="17608" y="15718"/>
                  </a:lnTo>
                  <a:lnTo>
                    <a:pt x="17608" y="14554"/>
                  </a:lnTo>
                  <a:lnTo>
                    <a:pt x="18589" y="14554"/>
                  </a:lnTo>
                  <a:lnTo>
                    <a:pt x="18589" y="15718"/>
                  </a:lnTo>
                  <a:close/>
                  <a:moveTo>
                    <a:pt x="14902" y="17324"/>
                  </a:moveTo>
                  <a:lnTo>
                    <a:pt x="12652" y="17324"/>
                  </a:lnTo>
                  <a:lnTo>
                    <a:pt x="12652" y="19994"/>
                  </a:lnTo>
                  <a:lnTo>
                    <a:pt x="14902" y="19994"/>
                  </a:lnTo>
                  <a:lnTo>
                    <a:pt x="14902" y="17324"/>
                  </a:lnTo>
                  <a:close/>
                  <a:moveTo>
                    <a:pt x="14259" y="19231"/>
                  </a:moveTo>
                  <a:lnTo>
                    <a:pt x="13278" y="19231"/>
                  </a:lnTo>
                  <a:lnTo>
                    <a:pt x="13278" y="18067"/>
                  </a:lnTo>
                  <a:lnTo>
                    <a:pt x="14259" y="18067"/>
                  </a:lnTo>
                  <a:lnTo>
                    <a:pt x="14259" y="19231"/>
                  </a:lnTo>
                  <a:close/>
                  <a:moveTo>
                    <a:pt x="14902" y="13791"/>
                  </a:moveTo>
                  <a:lnTo>
                    <a:pt x="12652" y="13791"/>
                  </a:lnTo>
                  <a:lnTo>
                    <a:pt x="12652" y="16481"/>
                  </a:lnTo>
                  <a:lnTo>
                    <a:pt x="14902" y="16481"/>
                  </a:lnTo>
                  <a:lnTo>
                    <a:pt x="14902" y="13791"/>
                  </a:lnTo>
                  <a:close/>
                  <a:moveTo>
                    <a:pt x="14259" y="15718"/>
                  </a:moveTo>
                  <a:lnTo>
                    <a:pt x="13278" y="15718"/>
                  </a:lnTo>
                  <a:lnTo>
                    <a:pt x="13278" y="14554"/>
                  </a:lnTo>
                  <a:lnTo>
                    <a:pt x="14259" y="14554"/>
                  </a:lnTo>
                  <a:lnTo>
                    <a:pt x="14259" y="15718"/>
                  </a:lnTo>
                  <a:close/>
                  <a:moveTo>
                    <a:pt x="11942" y="13791"/>
                  </a:moveTo>
                  <a:lnTo>
                    <a:pt x="9675" y="13791"/>
                  </a:lnTo>
                  <a:lnTo>
                    <a:pt x="9675" y="16481"/>
                  </a:lnTo>
                  <a:lnTo>
                    <a:pt x="11942" y="16481"/>
                  </a:lnTo>
                  <a:lnTo>
                    <a:pt x="11942" y="13791"/>
                  </a:lnTo>
                  <a:close/>
                  <a:moveTo>
                    <a:pt x="11299" y="15718"/>
                  </a:moveTo>
                  <a:lnTo>
                    <a:pt x="10318" y="15718"/>
                  </a:lnTo>
                  <a:lnTo>
                    <a:pt x="10318" y="14554"/>
                  </a:lnTo>
                  <a:lnTo>
                    <a:pt x="11299" y="14554"/>
                  </a:lnTo>
                  <a:lnTo>
                    <a:pt x="11299" y="15718"/>
                  </a:lnTo>
                  <a:close/>
                  <a:moveTo>
                    <a:pt x="8965" y="17324"/>
                  </a:moveTo>
                  <a:lnTo>
                    <a:pt x="6698" y="17324"/>
                  </a:lnTo>
                  <a:lnTo>
                    <a:pt x="6698" y="19994"/>
                  </a:lnTo>
                  <a:lnTo>
                    <a:pt x="8965" y="19994"/>
                  </a:lnTo>
                  <a:lnTo>
                    <a:pt x="8965" y="17324"/>
                  </a:lnTo>
                  <a:close/>
                  <a:moveTo>
                    <a:pt x="8322" y="19231"/>
                  </a:moveTo>
                  <a:lnTo>
                    <a:pt x="7341" y="19231"/>
                  </a:lnTo>
                  <a:lnTo>
                    <a:pt x="7341" y="18067"/>
                  </a:lnTo>
                  <a:lnTo>
                    <a:pt x="8322" y="18067"/>
                  </a:lnTo>
                  <a:lnTo>
                    <a:pt x="8322" y="19231"/>
                  </a:lnTo>
                  <a:close/>
                  <a:moveTo>
                    <a:pt x="8965" y="13791"/>
                  </a:moveTo>
                  <a:lnTo>
                    <a:pt x="6698" y="13791"/>
                  </a:lnTo>
                  <a:lnTo>
                    <a:pt x="6698" y="16481"/>
                  </a:lnTo>
                  <a:lnTo>
                    <a:pt x="8965" y="16481"/>
                  </a:lnTo>
                  <a:lnTo>
                    <a:pt x="8965" y="13791"/>
                  </a:lnTo>
                  <a:close/>
                  <a:moveTo>
                    <a:pt x="8322" y="15718"/>
                  </a:moveTo>
                  <a:lnTo>
                    <a:pt x="7341" y="15718"/>
                  </a:lnTo>
                  <a:lnTo>
                    <a:pt x="7341" y="14554"/>
                  </a:lnTo>
                  <a:lnTo>
                    <a:pt x="8322" y="14554"/>
                  </a:lnTo>
                  <a:lnTo>
                    <a:pt x="8322" y="15718"/>
                  </a:lnTo>
                  <a:close/>
                  <a:moveTo>
                    <a:pt x="14902" y="10258"/>
                  </a:moveTo>
                  <a:lnTo>
                    <a:pt x="12652" y="10258"/>
                  </a:lnTo>
                  <a:lnTo>
                    <a:pt x="12652" y="12948"/>
                  </a:lnTo>
                  <a:lnTo>
                    <a:pt x="14902" y="12948"/>
                  </a:lnTo>
                  <a:lnTo>
                    <a:pt x="14902" y="10258"/>
                  </a:lnTo>
                  <a:close/>
                  <a:moveTo>
                    <a:pt x="14259" y="12185"/>
                  </a:moveTo>
                  <a:lnTo>
                    <a:pt x="13278" y="12185"/>
                  </a:lnTo>
                  <a:lnTo>
                    <a:pt x="13278" y="11021"/>
                  </a:lnTo>
                  <a:lnTo>
                    <a:pt x="14259" y="11021"/>
                  </a:lnTo>
                  <a:lnTo>
                    <a:pt x="14259" y="12185"/>
                  </a:lnTo>
                  <a:close/>
                  <a:moveTo>
                    <a:pt x="11942" y="10258"/>
                  </a:moveTo>
                  <a:lnTo>
                    <a:pt x="9675" y="10258"/>
                  </a:lnTo>
                  <a:lnTo>
                    <a:pt x="9675" y="12948"/>
                  </a:lnTo>
                  <a:lnTo>
                    <a:pt x="11942" y="12948"/>
                  </a:lnTo>
                  <a:lnTo>
                    <a:pt x="11942" y="10258"/>
                  </a:lnTo>
                  <a:close/>
                  <a:moveTo>
                    <a:pt x="11299" y="12185"/>
                  </a:moveTo>
                  <a:lnTo>
                    <a:pt x="10318" y="12185"/>
                  </a:lnTo>
                  <a:lnTo>
                    <a:pt x="10318" y="11021"/>
                  </a:lnTo>
                  <a:lnTo>
                    <a:pt x="11299" y="11021"/>
                  </a:lnTo>
                  <a:lnTo>
                    <a:pt x="11299" y="12185"/>
                  </a:lnTo>
                  <a:close/>
                  <a:moveTo>
                    <a:pt x="8965" y="10258"/>
                  </a:moveTo>
                  <a:lnTo>
                    <a:pt x="6698" y="10258"/>
                  </a:lnTo>
                  <a:lnTo>
                    <a:pt x="6698" y="12948"/>
                  </a:lnTo>
                  <a:lnTo>
                    <a:pt x="8965" y="12948"/>
                  </a:lnTo>
                  <a:lnTo>
                    <a:pt x="8965" y="10258"/>
                  </a:lnTo>
                  <a:close/>
                  <a:moveTo>
                    <a:pt x="8322" y="12185"/>
                  </a:moveTo>
                  <a:lnTo>
                    <a:pt x="7341" y="12185"/>
                  </a:lnTo>
                  <a:lnTo>
                    <a:pt x="7341" y="11021"/>
                  </a:lnTo>
                  <a:lnTo>
                    <a:pt x="8322" y="11021"/>
                  </a:lnTo>
                  <a:lnTo>
                    <a:pt x="8322" y="12185"/>
                  </a:lnTo>
                  <a:close/>
                  <a:moveTo>
                    <a:pt x="2385" y="19994"/>
                  </a:moveTo>
                  <a:lnTo>
                    <a:pt x="4635" y="19994"/>
                  </a:lnTo>
                  <a:lnTo>
                    <a:pt x="4635" y="17324"/>
                  </a:lnTo>
                  <a:lnTo>
                    <a:pt x="2385" y="17324"/>
                  </a:lnTo>
                  <a:lnTo>
                    <a:pt x="2385" y="19994"/>
                  </a:lnTo>
                  <a:close/>
                  <a:moveTo>
                    <a:pt x="3028" y="18067"/>
                  </a:moveTo>
                  <a:lnTo>
                    <a:pt x="4009" y="18067"/>
                  </a:lnTo>
                  <a:lnTo>
                    <a:pt x="4009" y="19231"/>
                  </a:lnTo>
                  <a:lnTo>
                    <a:pt x="3028" y="19231"/>
                  </a:lnTo>
                  <a:lnTo>
                    <a:pt x="3028" y="18067"/>
                  </a:lnTo>
                  <a:close/>
                  <a:moveTo>
                    <a:pt x="2385" y="16481"/>
                  </a:moveTo>
                  <a:lnTo>
                    <a:pt x="4635" y="16481"/>
                  </a:lnTo>
                  <a:lnTo>
                    <a:pt x="4635" y="13791"/>
                  </a:lnTo>
                  <a:lnTo>
                    <a:pt x="2385" y="13791"/>
                  </a:lnTo>
                  <a:lnTo>
                    <a:pt x="2385" y="16481"/>
                  </a:lnTo>
                  <a:close/>
                  <a:moveTo>
                    <a:pt x="3028" y="14554"/>
                  </a:moveTo>
                  <a:lnTo>
                    <a:pt x="4009" y="14554"/>
                  </a:lnTo>
                  <a:lnTo>
                    <a:pt x="4009" y="15718"/>
                  </a:lnTo>
                  <a:lnTo>
                    <a:pt x="3028" y="15718"/>
                  </a:lnTo>
                  <a:lnTo>
                    <a:pt x="3028" y="14554"/>
                  </a:lnTo>
                  <a:close/>
                  <a:moveTo>
                    <a:pt x="2385" y="10258"/>
                  </a:moveTo>
                  <a:lnTo>
                    <a:pt x="2385" y="12948"/>
                  </a:lnTo>
                  <a:lnTo>
                    <a:pt x="4635" y="12948"/>
                  </a:lnTo>
                  <a:lnTo>
                    <a:pt x="4635" y="10258"/>
                  </a:lnTo>
                  <a:lnTo>
                    <a:pt x="2385" y="10258"/>
                  </a:lnTo>
                  <a:close/>
                  <a:moveTo>
                    <a:pt x="4009" y="12185"/>
                  </a:moveTo>
                  <a:lnTo>
                    <a:pt x="3028" y="12185"/>
                  </a:lnTo>
                  <a:lnTo>
                    <a:pt x="3028" y="11021"/>
                  </a:lnTo>
                  <a:lnTo>
                    <a:pt x="4009" y="11021"/>
                  </a:lnTo>
                  <a:lnTo>
                    <a:pt x="4009" y="12185"/>
                  </a:lnTo>
                  <a:close/>
                  <a:moveTo>
                    <a:pt x="14902" y="6745"/>
                  </a:moveTo>
                  <a:lnTo>
                    <a:pt x="12652" y="6745"/>
                  </a:lnTo>
                  <a:lnTo>
                    <a:pt x="12652" y="9415"/>
                  </a:lnTo>
                  <a:lnTo>
                    <a:pt x="14902" y="9415"/>
                  </a:lnTo>
                  <a:lnTo>
                    <a:pt x="14902" y="6745"/>
                  </a:lnTo>
                  <a:close/>
                  <a:moveTo>
                    <a:pt x="14259" y="8652"/>
                  </a:moveTo>
                  <a:lnTo>
                    <a:pt x="13278" y="8652"/>
                  </a:lnTo>
                  <a:lnTo>
                    <a:pt x="13278" y="7488"/>
                  </a:lnTo>
                  <a:lnTo>
                    <a:pt x="14259" y="7488"/>
                  </a:lnTo>
                  <a:lnTo>
                    <a:pt x="14259" y="8652"/>
                  </a:lnTo>
                  <a:close/>
                  <a:moveTo>
                    <a:pt x="11942" y="6745"/>
                  </a:moveTo>
                  <a:lnTo>
                    <a:pt x="9675" y="6745"/>
                  </a:lnTo>
                  <a:lnTo>
                    <a:pt x="9675" y="9415"/>
                  </a:lnTo>
                  <a:lnTo>
                    <a:pt x="11942" y="9415"/>
                  </a:lnTo>
                  <a:lnTo>
                    <a:pt x="11942" y="6745"/>
                  </a:lnTo>
                  <a:close/>
                  <a:moveTo>
                    <a:pt x="11299" y="8652"/>
                  </a:moveTo>
                  <a:lnTo>
                    <a:pt x="10318" y="8652"/>
                  </a:lnTo>
                  <a:lnTo>
                    <a:pt x="10318" y="7488"/>
                  </a:lnTo>
                  <a:lnTo>
                    <a:pt x="11299" y="7488"/>
                  </a:lnTo>
                  <a:lnTo>
                    <a:pt x="11299" y="8652"/>
                  </a:lnTo>
                  <a:close/>
                  <a:moveTo>
                    <a:pt x="8965" y="6745"/>
                  </a:moveTo>
                  <a:lnTo>
                    <a:pt x="6698" y="6745"/>
                  </a:lnTo>
                  <a:lnTo>
                    <a:pt x="6698" y="9415"/>
                  </a:lnTo>
                  <a:lnTo>
                    <a:pt x="8965" y="9415"/>
                  </a:lnTo>
                  <a:lnTo>
                    <a:pt x="8965" y="6745"/>
                  </a:lnTo>
                  <a:close/>
                  <a:moveTo>
                    <a:pt x="8322" y="8652"/>
                  </a:moveTo>
                  <a:lnTo>
                    <a:pt x="7341" y="8652"/>
                  </a:lnTo>
                  <a:lnTo>
                    <a:pt x="7341" y="7488"/>
                  </a:lnTo>
                  <a:lnTo>
                    <a:pt x="8322" y="7488"/>
                  </a:lnTo>
                  <a:lnTo>
                    <a:pt x="8322" y="8652"/>
                  </a:lnTo>
                  <a:close/>
                  <a:moveTo>
                    <a:pt x="14902" y="3212"/>
                  </a:moveTo>
                  <a:lnTo>
                    <a:pt x="12652" y="3212"/>
                  </a:lnTo>
                  <a:lnTo>
                    <a:pt x="12652" y="5902"/>
                  </a:lnTo>
                  <a:lnTo>
                    <a:pt x="14902" y="5902"/>
                  </a:lnTo>
                  <a:lnTo>
                    <a:pt x="14902" y="3212"/>
                  </a:lnTo>
                  <a:close/>
                  <a:moveTo>
                    <a:pt x="14259" y="5139"/>
                  </a:moveTo>
                  <a:lnTo>
                    <a:pt x="13278" y="5139"/>
                  </a:lnTo>
                  <a:lnTo>
                    <a:pt x="13278" y="3975"/>
                  </a:lnTo>
                  <a:lnTo>
                    <a:pt x="14259" y="3975"/>
                  </a:lnTo>
                  <a:lnTo>
                    <a:pt x="14259" y="5139"/>
                  </a:lnTo>
                  <a:close/>
                  <a:moveTo>
                    <a:pt x="11942" y="3212"/>
                  </a:moveTo>
                  <a:lnTo>
                    <a:pt x="9675" y="3212"/>
                  </a:lnTo>
                  <a:lnTo>
                    <a:pt x="9675" y="5902"/>
                  </a:lnTo>
                  <a:lnTo>
                    <a:pt x="11942" y="5902"/>
                  </a:lnTo>
                  <a:lnTo>
                    <a:pt x="11942" y="3212"/>
                  </a:lnTo>
                  <a:close/>
                  <a:moveTo>
                    <a:pt x="11299" y="5139"/>
                  </a:moveTo>
                  <a:lnTo>
                    <a:pt x="10318" y="5139"/>
                  </a:lnTo>
                  <a:lnTo>
                    <a:pt x="10318" y="3975"/>
                  </a:lnTo>
                  <a:lnTo>
                    <a:pt x="11299" y="3975"/>
                  </a:lnTo>
                  <a:lnTo>
                    <a:pt x="11299" y="5139"/>
                  </a:lnTo>
                  <a:close/>
                  <a:moveTo>
                    <a:pt x="8965" y="3212"/>
                  </a:moveTo>
                  <a:lnTo>
                    <a:pt x="6698" y="3212"/>
                  </a:lnTo>
                  <a:lnTo>
                    <a:pt x="6698" y="5902"/>
                  </a:lnTo>
                  <a:lnTo>
                    <a:pt x="8965" y="5902"/>
                  </a:lnTo>
                  <a:lnTo>
                    <a:pt x="8965" y="3212"/>
                  </a:lnTo>
                  <a:close/>
                  <a:moveTo>
                    <a:pt x="8322" y="5139"/>
                  </a:moveTo>
                  <a:lnTo>
                    <a:pt x="7341" y="5139"/>
                  </a:lnTo>
                  <a:lnTo>
                    <a:pt x="7341" y="3975"/>
                  </a:lnTo>
                  <a:lnTo>
                    <a:pt x="8322" y="3975"/>
                  </a:lnTo>
                  <a:lnTo>
                    <a:pt x="8322" y="5139"/>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14" name="Shape">
              <a:extLst>
                <a:ext uri="{FF2B5EF4-FFF2-40B4-BE49-F238E27FC236}">
                  <a16:creationId xmlns:a16="http://schemas.microsoft.com/office/drawing/2014/main" id="{0D62968F-6BB9-214C-B497-E8C038CEE05F}"/>
                </a:ext>
              </a:extLst>
            </p:cNvPr>
            <p:cNvSpPr/>
            <p:nvPr/>
          </p:nvSpPr>
          <p:spPr>
            <a:xfrm>
              <a:off x="9493947" y="4983550"/>
              <a:ext cx="890035" cy="936118"/>
            </a:xfrm>
            <a:custGeom>
              <a:avLst/>
              <a:gdLst/>
              <a:ahLst/>
              <a:cxnLst>
                <a:cxn ang="0">
                  <a:pos x="wd2" y="hd2"/>
                </a:cxn>
                <a:cxn ang="5400000">
                  <a:pos x="wd2" y="hd2"/>
                </a:cxn>
                <a:cxn ang="10800000">
                  <a:pos x="wd2" y="hd2"/>
                </a:cxn>
                <a:cxn ang="16200000">
                  <a:pos x="wd2" y="hd2"/>
                </a:cxn>
              </a:cxnLst>
              <a:rect l="0" t="0" r="r" b="b"/>
              <a:pathLst>
                <a:path w="21600" h="21600" extrusionOk="0">
                  <a:moveTo>
                    <a:pt x="20311" y="20837"/>
                  </a:moveTo>
                  <a:lnTo>
                    <a:pt x="20311" y="8652"/>
                  </a:lnTo>
                  <a:lnTo>
                    <a:pt x="14921" y="8652"/>
                  </a:lnTo>
                  <a:lnTo>
                    <a:pt x="14921" y="1606"/>
                  </a:lnTo>
                  <a:lnTo>
                    <a:pt x="9511" y="1606"/>
                  </a:lnTo>
                  <a:lnTo>
                    <a:pt x="9511" y="0"/>
                  </a:lnTo>
                  <a:lnTo>
                    <a:pt x="2980" y="0"/>
                  </a:lnTo>
                  <a:lnTo>
                    <a:pt x="2980" y="1606"/>
                  </a:lnTo>
                  <a:lnTo>
                    <a:pt x="1289" y="1606"/>
                  </a:lnTo>
                  <a:lnTo>
                    <a:pt x="1289" y="20837"/>
                  </a:lnTo>
                  <a:lnTo>
                    <a:pt x="0" y="20837"/>
                  </a:lnTo>
                  <a:lnTo>
                    <a:pt x="0" y="21600"/>
                  </a:lnTo>
                  <a:lnTo>
                    <a:pt x="21600" y="21600"/>
                  </a:lnTo>
                  <a:lnTo>
                    <a:pt x="21600" y="20837"/>
                  </a:lnTo>
                  <a:lnTo>
                    <a:pt x="20311" y="20837"/>
                  </a:lnTo>
                  <a:close/>
                  <a:moveTo>
                    <a:pt x="3783" y="763"/>
                  </a:moveTo>
                  <a:lnTo>
                    <a:pt x="8729" y="763"/>
                  </a:lnTo>
                  <a:lnTo>
                    <a:pt x="8729" y="1606"/>
                  </a:lnTo>
                  <a:lnTo>
                    <a:pt x="3783" y="1606"/>
                  </a:lnTo>
                  <a:lnTo>
                    <a:pt x="3783" y="763"/>
                  </a:lnTo>
                  <a:close/>
                  <a:moveTo>
                    <a:pt x="8729" y="20837"/>
                  </a:moveTo>
                  <a:lnTo>
                    <a:pt x="7482" y="20837"/>
                  </a:lnTo>
                  <a:lnTo>
                    <a:pt x="7482" y="18067"/>
                  </a:lnTo>
                  <a:lnTo>
                    <a:pt x="8729" y="18067"/>
                  </a:lnTo>
                  <a:lnTo>
                    <a:pt x="8729" y="20837"/>
                  </a:lnTo>
                  <a:close/>
                  <a:moveTo>
                    <a:pt x="14118" y="20837"/>
                  </a:moveTo>
                  <a:lnTo>
                    <a:pt x="9511" y="20837"/>
                  </a:lnTo>
                  <a:lnTo>
                    <a:pt x="9511" y="17324"/>
                  </a:lnTo>
                  <a:lnTo>
                    <a:pt x="6700" y="17324"/>
                  </a:lnTo>
                  <a:lnTo>
                    <a:pt x="6700" y="20837"/>
                  </a:lnTo>
                  <a:lnTo>
                    <a:pt x="2092" y="20837"/>
                  </a:lnTo>
                  <a:lnTo>
                    <a:pt x="2092" y="2369"/>
                  </a:lnTo>
                  <a:lnTo>
                    <a:pt x="14118" y="2369"/>
                  </a:lnTo>
                  <a:lnTo>
                    <a:pt x="14118" y="20837"/>
                  </a:lnTo>
                  <a:close/>
                  <a:moveTo>
                    <a:pt x="19529" y="20837"/>
                  </a:moveTo>
                  <a:lnTo>
                    <a:pt x="14921" y="20837"/>
                  </a:lnTo>
                  <a:lnTo>
                    <a:pt x="14921" y="9415"/>
                  </a:lnTo>
                  <a:lnTo>
                    <a:pt x="19529" y="9415"/>
                  </a:lnTo>
                  <a:lnTo>
                    <a:pt x="19529" y="20837"/>
                  </a:lnTo>
                  <a:close/>
                  <a:moveTo>
                    <a:pt x="5812" y="3212"/>
                  </a:moveTo>
                  <a:lnTo>
                    <a:pt x="2980" y="3212"/>
                  </a:lnTo>
                  <a:lnTo>
                    <a:pt x="2980" y="5902"/>
                  </a:lnTo>
                  <a:lnTo>
                    <a:pt x="5812" y="5902"/>
                  </a:lnTo>
                  <a:lnTo>
                    <a:pt x="5812" y="3212"/>
                  </a:lnTo>
                  <a:close/>
                  <a:moveTo>
                    <a:pt x="5009" y="5139"/>
                  </a:moveTo>
                  <a:lnTo>
                    <a:pt x="3783" y="5139"/>
                  </a:lnTo>
                  <a:lnTo>
                    <a:pt x="3783" y="3975"/>
                  </a:lnTo>
                  <a:lnTo>
                    <a:pt x="5009" y="3975"/>
                  </a:lnTo>
                  <a:lnTo>
                    <a:pt x="5009" y="5139"/>
                  </a:lnTo>
                  <a:close/>
                  <a:moveTo>
                    <a:pt x="5812" y="6745"/>
                  </a:moveTo>
                  <a:lnTo>
                    <a:pt x="2980" y="6745"/>
                  </a:lnTo>
                  <a:lnTo>
                    <a:pt x="2980" y="9415"/>
                  </a:lnTo>
                  <a:lnTo>
                    <a:pt x="5812" y="9415"/>
                  </a:lnTo>
                  <a:lnTo>
                    <a:pt x="5812" y="6745"/>
                  </a:lnTo>
                  <a:close/>
                  <a:moveTo>
                    <a:pt x="5009" y="8652"/>
                  </a:moveTo>
                  <a:lnTo>
                    <a:pt x="3783" y="8652"/>
                  </a:lnTo>
                  <a:lnTo>
                    <a:pt x="3783" y="7488"/>
                  </a:lnTo>
                  <a:lnTo>
                    <a:pt x="5009" y="7488"/>
                  </a:lnTo>
                  <a:lnTo>
                    <a:pt x="5009" y="8652"/>
                  </a:lnTo>
                  <a:close/>
                  <a:moveTo>
                    <a:pt x="5812" y="10258"/>
                  </a:moveTo>
                  <a:lnTo>
                    <a:pt x="2980" y="10258"/>
                  </a:lnTo>
                  <a:lnTo>
                    <a:pt x="2980" y="12948"/>
                  </a:lnTo>
                  <a:lnTo>
                    <a:pt x="5812" y="12948"/>
                  </a:lnTo>
                  <a:lnTo>
                    <a:pt x="5812" y="10258"/>
                  </a:lnTo>
                  <a:close/>
                  <a:moveTo>
                    <a:pt x="5009" y="12185"/>
                  </a:moveTo>
                  <a:lnTo>
                    <a:pt x="3783" y="12185"/>
                  </a:lnTo>
                  <a:lnTo>
                    <a:pt x="3783" y="11021"/>
                  </a:lnTo>
                  <a:lnTo>
                    <a:pt x="5009" y="11021"/>
                  </a:lnTo>
                  <a:lnTo>
                    <a:pt x="5009" y="12185"/>
                  </a:lnTo>
                  <a:close/>
                  <a:moveTo>
                    <a:pt x="5812" y="13791"/>
                  </a:moveTo>
                  <a:lnTo>
                    <a:pt x="2980" y="13791"/>
                  </a:lnTo>
                  <a:lnTo>
                    <a:pt x="2980" y="16481"/>
                  </a:lnTo>
                  <a:lnTo>
                    <a:pt x="5812" y="16481"/>
                  </a:lnTo>
                  <a:lnTo>
                    <a:pt x="5812" y="13791"/>
                  </a:lnTo>
                  <a:close/>
                  <a:moveTo>
                    <a:pt x="5009" y="15718"/>
                  </a:moveTo>
                  <a:lnTo>
                    <a:pt x="3783" y="15718"/>
                  </a:lnTo>
                  <a:lnTo>
                    <a:pt x="3783" y="14554"/>
                  </a:lnTo>
                  <a:lnTo>
                    <a:pt x="5009" y="14554"/>
                  </a:lnTo>
                  <a:lnTo>
                    <a:pt x="5009" y="15718"/>
                  </a:lnTo>
                  <a:close/>
                  <a:moveTo>
                    <a:pt x="5812" y="17324"/>
                  </a:moveTo>
                  <a:lnTo>
                    <a:pt x="2980" y="17324"/>
                  </a:lnTo>
                  <a:lnTo>
                    <a:pt x="2980" y="19994"/>
                  </a:lnTo>
                  <a:lnTo>
                    <a:pt x="5812" y="19994"/>
                  </a:lnTo>
                  <a:lnTo>
                    <a:pt x="5812" y="17324"/>
                  </a:lnTo>
                  <a:close/>
                  <a:moveTo>
                    <a:pt x="5009" y="19231"/>
                  </a:moveTo>
                  <a:lnTo>
                    <a:pt x="3783" y="19231"/>
                  </a:lnTo>
                  <a:lnTo>
                    <a:pt x="3783" y="18067"/>
                  </a:lnTo>
                  <a:lnTo>
                    <a:pt x="5009" y="18067"/>
                  </a:lnTo>
                  <a:lnTo>
                    <a:pt x="5009" y="19231"/>
                  </a:lnTo>
                  <a:close/>
                  <a:moveTo>
                    <a:pt x="9511" y="3212"/>
                  </a:moveTo>
                  <a:lnTo>
                    <a:pt x="6700" y="3212"/>
                  </a:lnTo>
                  <a:lnTo>
                    <a:pt x="6700" y="5902"/>
                  </a:lnTo>
                  <a:lnTo>
                    <a:pt x="9511" y="5902"/>
                  </a:lnTo>
                  <a:lnTo>
                    <a:pt x="9511" y="3212"/>
                  </a:lnTo>
                  <a:close/>
                  <a:moveTo>
                    <a:pt x="8729" y="5139"/>
                  </a:moveTo>
                  <a:lnTo>
                    <a:pt x="7482" y="5139"/>
                  </a:lnTo>
                  <a:lnTo>
                    <a:pt x="7482" y="3975"/>
                  </a:lnTo>
                  <a:lnTo>
                    <a:pt x="8729" y="3975"/>
                  </a:lnTo>
                  <a:lnTo>
                    <a:pt x="8729" y="5139"/>
                  </a:lnTo>
                  <a:close/>
                  <a:moveTo>
                    <a:pt x="9511" y="6745"/>
                  </a:moveTo>
                  <a:lnTo>
                    <a:pt x="6700" y="6745"/>
                  </a:lnTo>
                  <a:lnTo>
                    <a:pt x="6700" y="9415"/>
                  </a:lnTo>
                  <a:lnTo>
                    <a:pt x="9511" y="9415"/>
                  </a:lnTo>
                  <a:lnTo>
                    <a:pt x="9511" y="6745"/>
                  </a:lnTo>
                  <a:close/>
                  <a:moveTo>
                    <a:pt x="8729" y="8652"/>
                  </a:moveTo>
                  <a:lnTo>
                    <a:pt x="7482" y="8652"/>
                  </a:lnTo>
                  <a:lnTo>
                    <a:pt x="7482" y="7488"/>
                  </a:lnTo>
                  <a:lnTo>
                    <a:pt x="8729" y="7488"/>
                  </a:lnTo>
                  <a:lnTo>
                    <a:pt x="8729" y="8652"/>
                  </a:lnTo>
                  <a:close/>
                  <a:moveTo>
                    <a:pt x="9511" y="10258"/>
                  </a:moveTo>
                  <a:lnTo>
                    <a:pt x="6700" y="10258"/>
                  </a:lnTo>
                  <a:lnTo>
                    <a:pt x="6700" y="12948"/>
                  </a:lnTo>
                  <a:lnTo>
                    <a:pt x="9511" y="12948"/>
                  </a:lnTo>
                  <a:lnTo>
                    <a:pt x="9511" y="10258"/>
                  </a:lnTo>
                  <a:close/>
                  <a:moveTo>
                    <a:pt x="8729" y="12185"/>
                  </a:moveTo>
                  <a:lnTo>
                    <a:pt x="7482" y="12185"/>
                  </a:lnTo>
                  <a:lnTo>
                    <a:pt x="7482" y="11021"/>
                  </a:lnTo>
                  <a:lnTo>
                    <a:pt x="8729" y="11021"/>
                  </a:lnTo>
                  <a:lnTo>
                    <a:pt x="8729" y="12185"/>
                  </a:lnTo>
                  <a:close/>
                  <a:moveTo>
                    <a:pt x="9511" y="13791"/>
                  </a:moveTo>
                  <a:lnTo>
                    <a:pt x="6700" y="13791"/>
                  </a:lnTo>
                  <a:lnTo>
                    <a:pt x="6700" y="16481"/>
                  </a:lnTo>
                  <a:lnTo>
                    <a:pt x="9511" y="16481"/>
                  </a:lnTo>
                  <a:lnTo>
                    <a:pt x="9511" y="13791"/>
                  </a:lnTo>
                  <a:close/>
                  <a:moveTo>
                    <a:pt x="8729" y="15718"/>
                  </a:moveTo>
                  <a:lnTo>
                    <a:pt x="7482" y="15718"/>
                  </a:lnTo>
                  <a:lnTo>
                    <a:pt x="7482" y="14554"/>
                  </a:lnTo>
                  <a:lnTo>
                    <a:pt x="8729" y="14554"/>
                  </a:lnTo>
                  <a:lnTo>
                    <a:pt x="8729" y="15718"/>
                  </a:lnTo>
                  <a:close/>
                  <a:moveTo>
                    <a:pt x="13231" y="3212"/>
                  </a:moveTo>
                  <a:lnTo>
                    <a:pt x="10398" y="3212"/>
                  </a:lnTo>
                  <a:lnTo>
                    <a:pt x="10398" y="5902"/>
                  </a:lnTo>
                  <a:lnTo>
                    <a:pt x="13231" y="5902"/>
                  </a:lnTo>
                  <a:lnTo>
                    <a:pt x="13231" y="3212"/>
                  </a:lnTo>
                  <a:close/>
                  <a:moveTo>
                    <a:pt x="12427" y="5139"/>
                  </a:moveTo>
                  <a:lnTo>
                    <a:pt x="11202" y="5139"/>
                  </a:lnTo>
                  <a:lnTo>
                    <a:pt x="11202" y="3975"/>
                  </a:lnTo>
                  <a:lnTo>
                    <a:pt x="12427" y="3975"/>
                  </a:lnTo>
                  <a:lnTo>
                    <a:pt x="12427" y="5139"/>
                  </a:lnTo>
                  <a:close/>
                  <a:moveTo>
                    <a:pt x="13231" y="6745"/>
                  </a:moveTo>
                  <a:lnTo>
                    <a:pt x="10398" y="6745"/>
                  </a:lnTo>
                  <a:lnTo>
                    <a:pt x="10398" y="9415"/>
                  </a:lnTo>
                  <a:lnTo>
                    <a:pt x="13231" y="9415"/>
                  </a:lnTo>
                  <a:lnTo>
                    <a:pt x="13231" y="6745"/>
                  </a:lnTo>
                  <a:close/>
                  <a:moveTo>
                    <a:pt x="12427" y="8652"/>
                  </a:moveTo>
                  <a:lnTo>
                    <a:pt x="11202" y="8652"/>
                  </a:lnTo>
                  <a:lnTo>
                    <a:pt x="11202" y="7488"/>
                  </a:lnTo>
                  <a:lnTo>
                    <a:pt x="12427" y="7488"/>
                  </a:lnTo>
                  <a:lnTo>
                    <a:pt x="12427" y="8652"/>
                  </a:lnTo>
                  <a:close/>
                  <a:moveTo>
                    <a:pt x="13231" y="10258"/>
                  </a:moveTo>
                  <a:lnTo>
                    <a:pt x="10398" y="10258"/>
                  </a:lnTo>
                  <a:lnTo>
                    <a:pt x="10398" y="12948"/>
                  </a:lnTo>
                  <a:lnTo>
                    <a:pt x="13231" y="12948"/>
                  </a:lnTo>
                  <a:lnTo>
                    <a:pt x="13231" y="10258"/>
                  </a:lnTo>
                  <a:close/>
                  <a:moveTo>
                    <a:pt x="12427" y="12185"/>
                  </a:moveTo>
                  <a:lnTo>
                    <a:pt x="11202" y="12185"/>
                  </a:lnTo>
                  <a:lnTo>
                    <a:pt x="11202" y="11021"/>
                  </a:lnTo>
                  <a:lnTo>
                    <a:pt x="12427" y="11021"/>
                  </a:lnTo>
                  <a:lnTo>
                    <a:pt x="12427" y="12185"/>
                  </a:lnTo>
                  <a:close/>
                  <a:moveTo>
                    <a:pt x="13231" y="13791"/>
                  </a:moveTo>
                  <a:lnTo>
                    <a:pt x="10398" y="13791"/>
                  </a:lnTo>
                  <a:lnTo>
                    <a:pt x="10398" y="16481"/>
                  </a:lnTo>
                  <a:lnTo>
                    <a:pt x="13231" y="16481"/>
                  </a:lnTo>
                  <a:lnTo>
                    <a:pt x="13231" y="13791"/>
                  </a:lnTo>
                  <a:close/>
                  <a:moveTo>
                    <a:pt x="12427" y="15718"/>
                  </a:moveTo>
                  <a:lnTo>
                    <a:pt x="11202" y="15718"/>
                  </a:lnTo>
                  <a:lnTo>
                    <a:pt x="11202" y="14554"/>
                  </a:lnTo>
                  <a:lnTo>
                    <a:pt x="12427" y="14554"/>
                  </a:lnTo>
                  <a:lnTo>
                    <a:pt x="12427" y="15718"/>
                  </a:lnTo>
                  <a:close/>
                  <a:moveTo>
                    <a:pt x="13231" y="17324"/>
                  </a:moveTo>
                  <a:lnTo>
                    <a:pt x="10398" y="17324"/>
                  </a:lnTo>
                  <a:lnTo>
                    <a:pt x="10398" y="19994"/>
                  </a:lnTo>
                  <a:lnTo>
                    <a:pt x="13231" y="19994"/>
                  </a:lnTo>
                  <a:lnTo>
                    <a:pt x="13231" y="17324"/>
                  </a:lnTo>
                  <a:close/>
                  <a:moveTo>
                    <a:pt x="12427" y="19231"/>
                  </a:moveTo>
                  <a:lnTo>
                    <a:pt x="11202" y="19231"/>
                  </a:lnTo>
                  <a:lnTo>
                    <a:pt x="11202" y="18067"/>
                  </a:lnTo>
                  <a:lnTo>
                    <a:pt x="12427" y="18067"/>
                  </a:lnTo>
                  <a:lnTo>
                    <a:pt x="12427" y="19231"/>
                  </a:lnTo>
                  <a:close/>
                  <a:moveTo>
                    <a:pt x="18620" y="10258"/>
                  </a:moveTo>
                  <a:lnTo>
                    <a:pt x="15809" y="10258"/>
                  </a:lnTo>
                  <a:lnTo>
                    <a:pt x="15809" y="12948"/>
                  </a:lnTo>
                  <a:lnTo>
                    <a:pt x="18620" y="12948"/>
                  </a:lnTo>
                  <a:lnTo>
                    <a:pt x="18620" y="10258"/>
                  </a:lnTo>
                  <a:close/>
                  <a:moveTo>
                    <a:pt x="17838" y="12185"/>
                  </a:moveTo>
                  <a:lnTo>
                    <a:pt x="16612" y="12185"/>
                  </a:lnTo>
                  <a:lnTo>
                    <a:pt x="16612" y="11021"/>
                  </a:lnTo>
                  <a:lnTo>
                    <a:pt x="17838" y="11021"/>
                  </a:lnTo>
                  <a:lnTo>
                    <a:pt x="17838" y="12185"/>
                  </a:lnTo>
                  <a:close/>
                  <a:moveTo>
                    <a:pt x="18620" y="13791"/>
                  </a:moveTo>
                  <a:lnTo>
                    <a:pt x="15809" y="13791"/>
                  </a:lnTo>
                  <a:lnTo>
                    <a:pt x="15809" y="16481"/>
                  </a:lnTo>
                  <a:lnTo>
                    <a:pt x="18620" y="16481"/>
                  </a:lnTo>
                  <a:lnTo>
                    <a:pt x="18620" y="13791"/>
                  </a:lnTo>
                  <a:close/>
                  <a:moveTo>
                    <a:pt x="17838" y="15718"/>
                  </a:moveTo>
                  <a:lnTo>
                    <a:pt x="16612" y="15718"/>
                  </a:lnTo>
                  <a:lnTo>
                    <a:pt x="16612" y="14554"/>
                  </a:lnTo>
                  <a:lnTo>
                    <a:pt x="17838" y="14554"/>
                  </a:lnTo>
                  <a:lnTo>
                    <a:pt x="17838" y="15718"/>
                  </a:lnTo>
                  <a:close/>
                  <a:moveTo>
                    <a:pt x="18620" y="17324"/>
                  </a:moveTo>
                  <a:lnTo>
                    <a:pt x="15809" y="17324"/>
                  </a:lnTo>
                  <a:lnTo>
                    <a:pt x="15809" y="19994"/>
                  </a:lnTo>
                  <a:lnTo>
                    <a:pt x="18620" y="19994"/>
                  </a:lnTo>
                  <a:lnTo>
                    <a:pt x="18620" y="17324"/>
                  </a:lnTo>
                  <a:close/>
                  <a:moveTo>
                    <a:pt x="17838" y="19231"/>
                  </a:moveTo>
                  <a:lnTo>
                    <a:pt x="16612" y="19231"/>
                  </a:lnTo>
                  <a:lnTo>
                    <a:pt x="16612" y="18067"/>
                  </a:lnTo>
                  <a:lnTo>
                    <a:pt x="17838" y="18067"/>
                  </a:lnTo>
                  <a:lnTo>
                    <a:pt x="17838" y="19231"/>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15" name="Shape">
              <a:extLst>
                <a:ext uri="{FF2B5EF4-FFF2-40B4-BE49-F238E27FC236}">
                  <a16:creationId xmlns:a16="http://schemas.microsoft.com/office/drawing/2014/main" id="{C452BFC5-248A-D742-9322-6D90B942CF7D}"/>
                </a:ext>
              </a:extLst>
            </p:cNvPr>
            <p:cNvSpPr/>
            <p:nvPr/>
          </p:nvSpPr>
          <p:spPr>
            <a:xfrm>
              <a:off x="16710660" y="5290757"/>
              <a:ext cx="1128119" cy="628911"/>
            </a:xfrm>
            <a:custGeom>
              <a:avLst/>
              <a:gdLst/>
              <a:ahLst/>
              <a:cxnLst>
                <a:cxn ang="0">
                  <a:pos x="wd2" y="hd2"/>
                </a:cxn>
                <a:cxn ang="5400000">
                  <a:pos x="wd2" y="hd2"/>
                </a:cxn>
                <a:cxn ang="10800000">
                  <a:pos x="wd2" y="hd2"/>
                </a:cxn>
                <a:cxn ang="16200000">
                  <a:pos x="wd2" y="hd2"/>
                </a:cxn>
              </a:cxnLst>
              <a:rect l="0" t="0" r="r" b="b"/>
              <a:pathLst>
                <a:path w="21600" h="21600" extrusionOk="0">
                  <a:moveTo>
                    <a:pt x="20582" y="20496"/>
                  </a:moveTo>
                  <a:lnTo>
                    <a:pt x="20582" y="2387"/>
                  </a:lnTo>
                  <a:lnTo>
                    <a:pt x="19246" y="2387"/>
                  </a:lnTo>
                  <a:lnTo>
                    <a:pt x="19246" y="0"/>
                  </a:lnTo>
                  <a:lnTo>
                    <a:pt x="11151" y="0"/>
                  </a:lnTo>
                  <a:lnTo>
                    <a:pt x="11151" y="2387"/>
                  </a:lnTo>
                  <a:lnTo>
                    <a:pt x="1018" y="2387"/>
                  </a:lnTo>
                  <a:lnTo>
                    <a:pt x="1018" y="20496"/>
                  </a:lnTo>
                  <a:lnTo>
                    <a:pt x="0" y="20496"/>
                  </a:lnTo>
                  <a:lnTo>
                    <a:pt x="0" y="21600"/>
                  </a:lnTo>
                  <a:lnTo>
                    <a:pt x="21600" y="21600"/>
                  </a:lnTo>
                  <a:lnTo>
                    <a:pt x="21600" y="20496"/>
                  </a:lnTo>
                  <a:lnTo>
                    <a:pt x="20582" y="20496"/>
                  </a:lnTo>
                  <a:close/>
                  <a:moveTo>
                    <a:pt x="11785" y="1134"/>
                  </a:moveTo>
                  <a:lnTo>
                    <a:pt x="18612" y="1134"/>
                  </a:lnTo>
                  <a:lnTo>
                    <a:pt x="18612" y="2387"/>
                  </a:lnTo>
                  <a:lnTo>
                    <a:pt x="11785" y="2387"/>
                  </a:lnTo>
                  <a:lnTo>
                    <a:pt x="11785" y="1134"/>
                  </a:lnTo>
                  <a:close/>
                  <a:moveTo>
                    <a:pt x="15674" y="20496"/>
                  </a:moveTo>
                  <a:lnTo>
                    <a:pt x="14706" y="20496"/>
                  </a:lnTo>
                  <a:lnTo>
                    <a:pt x="14706" y="16379"/>
                  </a:lnTo>
                  <a:lnTo>
                    <a:pt x="15674" y="16379"/>
                  </a:lnTo>
                  <a:lnTo>
                    <a:pt x="15674" y="20496"/>
                  </a:lnTo>
                  <a:close/>
                  <a:moveTo>
                    <a:pt x="19947" y="20496"/>
                  </a:moveTo>
                  <a:lnTo>
                    <a:pt x="16309" y="20496"/>
                  </a:lnTo>
                  <a:lnTo>
                    <a:pt x="16309" y="15245"/>
                  </a:lnTo>
                  <a:lnTo>
                    <a:pt x="14088" y="15245"/>
                  </a:lnTo>
                  <a:lnTo>
                    <a:pt x="14088" y="20496"/>
                  </a:lnTo>
                  <a:lnTo>
                    <a:pt x="1653" y="20496"/>
                  </a:lnTo>
                  <a:lnTo>
                    <a:pt x="1653" y="3520"/>
                  </a:lnTo>
                  <a:lnTo>
                    <a:pt x="19947" y="3520"/>
                  </a:lnTo>
                  <a:lnTo>
                    <a:pt x="19947" y="20496"/>
                  </a:lnTo>
                  <a:close/>
                  <a:moveTo>
                    <a:pt x="13371" y="4773"/>
                  </a:moveTo>
                  <a:lnTo>
                    <a:pt x="11151" y="4773"/>
                  </a:lnTo>
                  <a:lnTo>
                    <a:pt x="11151" y="8741"/>
                  </a:lnTo>
                  <a:lnTo>
                    <a:pt x="13371" y="8741"/>
                  </a:lnTo>
                  <a:lnTo>
                    <a:pt x="13371" y="4773"/>
                  </a:lnTo>
                  <a:close/>
                  <a:moveTo>
                    <a:pt x="12753" y="7608"/>
                  </a:moveTo>
                  <a:lnTo>
                    <a:pt x="11785" y="7608"/>
                  </a:lnTo>
                  <a:lnTo>
                    <a:pt x="11785" y="5877"/>
                  </a:lnTo>
                  <a:lnTo>
                    <a:pt x="12753" y="5877"/>
                  </a:lnTo>
                  <a:lnTo>
                    <a:pt x="12753" y="7608"/>
                  </a:lnTo>
                  <a:close/>
                  <a:moveTo>
                    <a:pt x="16309" y="4773"/>
                  </a:moveTo>
                  <a:lnTo>
                    <a:pt x="14088" y="4773"/>
                  </a:lnTo>
                  <a:lnTo>
                    <a:pt x="14088" y="8741"/>
                  </a:lnTo>
                  <a:lnTo>
                    <a:pt x="16309" y="8741"/>
                  </a:lnTo>
                  <a:lnTo>
                    <a:pt x="16309" y="4773"/>
                  </a:lnTo>
                  <a:close/>
                  <a:moveTo>
                    <a:pt x="15674" y="7608"/>
                  </a:moveTo>
                  <a:lnTo>
                    <a:pt x="14706" y="7608"/>
                  </a:lnTo>
                  <a:lnTo>
                    <a:pt x="14706" y="5877"/>
                  </a:lnTo>
                  <a:lnTo>
                    <a:pt x="15674" y="5877"/>
                  </a:lnTo>
                  <a:lnTo>
                    <a:pt x="15674" y="7608"/>
                  </a:lnTo>
                  <a:close/>
                  <a:moveTo>
                    <a:pt x="19246" y="4773"/>
                  </a:moveTo>
                  <a:lnTo>
                    <a:pt x="17010" y="4773"/>
                  </a:lnTo>
                  <a:lnTo>
                    <a:pt x="17010" y="8741"/>
                  </a:lnTo>
                  <a:lnTo>
                    <a:pt x="19246" y="8741"/>
                  </a:lnTo>
                  <a:lnTo>
                    <a:pt x="19246" y="4773"/>
                  </a:lnTo>
                  <a:close/>
                  <a:moveTo>
                    <a:pt x="18612" y="7608"/>
                  </a:moveTo>
                  <a:lnTo>
                    <a:pt x="17644" y="7608"/>
                  </a:lnTo>
                  <a:lnTo>
                    <a:pt x="17644" y="5877"/>
                  </a:lnTo>
                  <a:lnTo>
                    <a:pt x="18612" y="5877"/>
                  </a:lnTo>
                  <a:lnTo>
                    <a:pt x="18612" y="7608"/>
                  </a:lnTo>
                  <a:close/>
                  <a:moveTo>
                    <a:pt x="13371" y="9994"/>
                  </a:moveTo>
                  <a:lnTo>
                    <a:pt x="11151" y="9994"/>
                  </a:lnTo>
                  <a:lnTo>
                    <a:pt x="11151" y="13992"/>
                  </a:lnTo>
                  <a:lnTo>
                    <a:pt x="13371" y="13992"/>
                  </a:lnTo>
                  <a:lnTo>
                    <a:pt x="13371" y="9994"/>
                  </a:lnTo>
                  <a:close/>
                  <a:moveTo>
                    <a:pt x="12753" y="12859"/>
                  </a:moveTo>
                  <a:lnTo>
                    <a:pt x="11785" y="12859"/>
                  </a:lnTo>
                  <a:lnTo>
                    <a:pt x="11785" y="11128"/>
                  </a:lnTo>
                  <a:lnTo>
                    <a:pt x="12753" y="11128"/>
                  </a:lnTo>
                  <a:lnTo>
                    <a:pt x="12753" y="12859"/>
                  </a:lnTo>
                  <a:close/>
                  <a:moveTo>
                    <a:pt x="16309" y="9994"/>
                  </a:moveTo>
                  <a:lnTo>
                    <a:pt x="14088" y="9994"/>
                  </a:lnTo>
                  <a:lnTo>
                    <a:pt x="14088" y="13992"/>
                  </a:lnTo>
                  <a:lnTo>
                    <a:pt x="16309" y="13992"/>
                  </a:lnTo>
                  <a:lnTo>
                    <a:pt x="16309" y="9994"/>
                  </a:lnTo>
                  <a:close/>
                  <a:moveTo>
                    <a:pt x="15674" y="12859"/>
                  </a:moveTo>
                  <a:lnTo>
                    <a:pt x="14706" y="12859"/>
                  </a:lnTo>
                  <a:lnTo>
                    <a:pt x="14706" y="11128"/>
                  </a:lnTo>
                  <a:lnTo>
                    <a:pt x="15674" y="11128"/>
                  </a:lnTo>
                  <a:lnTo>
                    <a:pt x="15674" y="12859"/>
                  </a:lnTo>
                  <a:close/>
                  <a:moveTo>
                    <a:pt x="19246" y="9994"/>
                  </a:moveTo>
                  <a:lnTo>
                    <a:pt x="17010" y="9994"/>
                  </a:lnTo>
                  <a:lnTo>
                    <a:pt x="17010" y="13992"/>
                  </a:lnTo>
                  <a:lnTo>
                    <a:pt x="19246" y="13992"/>
                  </a:lnTo>
                  <a:lnTo>
                    <a:pt x="19246" y="9994"/>
                  </a:lnTo>
                  <a:close/>
                  <a:moveTo>
                    <a:pt x="18612" y="12859"/>
                  </a:moveTo>
                  <a:lnTo>
                    <a:pt x="17644" y="12859"/>
                  </a:lnTo>
                  <a:lnTo>
                    <a:pt x="17644" y="11128"/>
                  </a:lnTo>
                  <a:lnTo>
                    <a:pt x="18612" y="11128"/>
                  </a:lnTo>
                  <a:lnTo>
                    <a:pt x="18612" y="12859"/>
                  </a:lnTo>
                  <a:close/>
                  <a:moveTo>
                    <a:pt x="13371" y="15245"/>
                  </a:moveTo>
                  <a:lnTo>
                    <a:pt x="11151" y="15245"/>
                  </a:lnTo>
                  <a:lnTo>
                    <a:pt x="11151" y="19243"/>
                  </a:lnTo>
                  <a:lnTo>
                    <a:pt x="13371" y="19243"/>
                  </a:lnTo>
                  <a:lnTo>
                    <a:pt x="13371" y="15245"/>
                  </a:lnTo>
                  <a:close/>
                  <a:moveTo>
                    <a:pt x="12753" y="18109"/>
                  </a:moveTo>
                  <a:lnTo>
                    <a:pt x="11785" y="18109"/>
                  </a:lnTo>
                  <a:lnTo>
                    <a:pt x="11785" y="16379"/>
                  </a:lnTo>
                  <a:lnTo>
                    <a:pt x="12753" y="16379"/>
                  </a:lnTo>
                  <a:lnTo>
                    <a:pt x="12753" y="18109"/>
                  </a:lnTo>
                  <a:close/>
                  <a:moveTo>
                    <a:pt x="10449" y="4773"/>
                  </a:moveTo>
                  <a:lnTo>
                    <a:pt x="8213" y="4773"/>
                  </a:lnTo>
                  <a:lnTo>
                    <a:pt x="8213" y="8741"/>
                  </a:lnTo>
                  <a:lnTo>
                    <a:pt x="10449" y="8741"/>
                  </a:lnTo>
                  <a:lnTo>
                    <a:pt x="10449" y="4773"/>
                  </a:lnTo>
                  <a:close/>
                  <a:moveTo>
                    <a:pt x="9815" y="7608"/>
                  </a:moveTo>
                  <a:lnTo>
                    <a:pt x="8847" y="7608"/>
                  </a:lnTo>
                  <a:lnTo>
                    <a:pt x="8847" y="5877"/>
                  </a:lnTo>
                  <a:lnTo>
                    <a:pt x="9815" y="5877"/>
                  </a:lnTo>
                  <a:lnTo>
                    <a:pt x="9815" y="7608"/>
                  </a:lnTo>
                  <a:close/>
                  <a:moveTo>
                    <a:pt x="10449" y="9994"/>
                  </a:moveTo>
                  <a:lnTo>
                    <a:pt x="8213" y="9994"/>
                  </a:lnTo>
                  <a:lnTo>
                    <a:pt x="8213" y="13992"/>
                  </a:lnTo>
                  <a:lnTo>
                    <a:pt x="10449" y="13992"/>
                  </a:lnTo>
                  <a:lnTo>
                    <a:pt x="10449" y="9994"/>
                  </a:lnTo>
                  <a:close/>
                  <a:moveTo>
                    <a:pt x="9815" y="12859"/>
                  </a:moveTo>
                  <a:lnTo>
                    <a:pt x="8847" y="12859"/>
                  </a:lnTo>
                  <a:lnTo>
                    <a:pt x="8847" y="11128"/>
                  </a:lnTo>
                  <a:lnTo>
                    <a:pt x="9815" y="11128"/>
                  </a:lnTo>
                  <a:lnTo>
                    <a:pt x="9815" y="12859"/>
                  </a:lnTo>
                  <a:close/>
                  <a:moveTo>
                    <a:pt x="10449" y="15245"/>
                  </a:moveTo>
                  <a:lnTo>
                    <a:pt x="8213" y="15245"/>
                  </a:lnTo>
                  <a:lnTo>
                    <a:pt x="8213" y="19243"/>
                  </a:lnTo>
                  <a:lnTo>
                    <a:pt x="10449" y="19243"/>
                  </a:lnTo>
                  <a:lnTo>
                    <a:pt x="10449" y="15245"/>
                  </a:lnTo>
                  <a:close/>
                  <a:moveTo>
                    <a:pt x="9815" y="18109"/>
                  </a:moveTo>
                  <a:lnTo>
                    <a:pt x="8847" y="18109"/>
                  </a:lnTo>
                  <a:lnTo>
                    <a:pt x="8847" y="16379"/>
                  </a:lnTo>
                  <a:lnTo>
                    <a:pt x="9815" y="16379"/>
                  </a:lnTo>
                  <a:lnTo>
                    <a:pt x="9815" y="18109"/>
                  </a:lnTo>
                  <a:close/>
                  <a:moveTo>
                    <a:pt x="7512" y="4773"/>
                  </a:moveTo>
                  <a:lnTo>
                    <a:pt x="5291" y="4773"/>
                  </a:lnTo>
                  <a:lnTo>
                    <a:pt x="5291" y="8741"/>
                  </a:lnTo>
                  <a:lnTo>
                    <a:pt x="7512" y="8741"/>
                  </a:lnTo>
                  <a:lnTo>
                    <a:pt x="7512" y="4773"/>
                  </a:lnTo>
                  <a:close/>
                  <a:moveTo>
                    <a:pt x="6877" y="7608"/>
                  </a:moveTo>
                  <a:lnTo>
                    <a:pt x="5909" y="7608"/>
                  </a:lnTo>
                  <a:lnTo>
                    <a:pt x="5909" y="5877"/>
                  </a:lnTo>
                  <a:lnTo>
                    <a:pt x="6877" y="5877"/>
                  </a:lnTo>
                  <a:lnTo>
                    <a:pt x="6877" y="7608"/>
                  </a:lnTo>
                  <a:close/>
                  <a:moveTo>
                    <a:pt x="7512" y="9994"/>
                  </a:moveTo>
                  <a:lnTo>
                    <a:pt x="5291" y="9994"/>
                  </a:lnTo>
                  <a:lnTo>
                    <a:pt x="5291" y="13992"/>
                  </a:lnTo>
                  <a:lnTo>
                    <a:pt x="7512" y="13992"/>
                  </a:lnTo>
                  <a:lnTo>
                    <a:pt x="7512" y="9994"/>
                  </a:lnTo>
                  <a:close/>
                  <a:moveTo>
                    <a:pt x="6877" y="12859"/>
                  </a:moveTo>
                  <a:lnTo>
                    <a:pt x="5909" y="12859"/>
                  </a:lnTo>
                  <a:lnTo>
                    <a:pt x="5909" y="11128"/>
                  </a:lnTo>
                  <a:lnTo>
                    <a:pt x="6877" y="11128"/>
                  </a:lnTo>
                  <a:lnTo>
                    <a:pt x="6877" y="12859"/>
                  </a:lnTo>
                  <a:close/>
                  <a:moveTo>
                    <a:pt x="7512" y="15245"/>
                  </a:moveTo>
                  <a:lnTo>
                    <a:pt x="5291" y="15245"/>
                  </a:lnTo>
                  <a:lnTo>
                    <a:pt x="5291" y="19243"/>
                  </a:lnTo>
                  <a:lnTo>
                    <a:pt x="7512" y="19243"/>
                  </a:lnTo>
                  <a:lnTo>
                    <a:pt x="7512" y="15245"/>
                  </a:lnTo>
                  <a:close/>
                  <a:moveTo>
                    <a:pt x="6877" y="18109"/>
                  </a:moveTo>
                  <a:lnTo>
                    <a:pt x="5909" y="18109"/>
                  </a:lnTo>
                  <a:lnTo>
                    <a:pt x="5909" y="16379"/>
                  </a:lnTo>
                  <a:lnTo>
                    <a:pt x="6877" y="16379"/>
                  </a:lnTo>
                  <a:lnTo>
                    <a:pt x="6877" y="18109"/>
                  </a:lnTo>
                  <a:close/>
                  <a:moveTo>
                    <a:pt x="4574" y="4773"/>
                  </a:moveTo>
                  <a:lnTo>
                    <a:pt x="2354" y="4773"/>
                  </a:lnTo>
                  <a:lnTo>
                    <a:pt x="2354" y="8741"/>
                  </a:lnTo>
                  <a:lnTo>
                    <a:pt x="4574" y="8741"/>
                  </a:lnTo>
                  <a:lnTo>
                    <a:pt x="4574" y="4773"/>
                  </a:lnTo>
                  <a:close/>
                  <a:moveTo>
                    <a:pt x="3956" y="7608"/>
                  </a:moveTo>
                  <a:lnTo>
                    <a:pt x="2988" y="7608"/>
                  </a:lnTo>
                  <a:lnTo>
                    <a:pt x="2988" y="5877"/>
                  </a:lnTo>
                  <a:lnTo>
                    <a:pt x="3956" y="5877"/>
                  </a:lnTo>
                  <a:lnTo>
                    <a:pt x="3956" y="7608"/>
                  </a:lnTo>
                  <a:close/>
                  <a:moveTo>
                    <a:pt x="4574" y="9994"/>
                  </a:moveTo>
                  <a:lnTo>
                    <a:pt x="2354" y="9994"/>
                  </a:lnTo>
                  <a:lnTo>
                    <a:pt x="2354" y="13992"/>
                  </a:lnTo>
                  <a:lnTo>
                    <a:pt x="4574" y="13992"/>
                  </a:lnTo>
                  <a:lnTo>
                    <a:pt x="4574" y="9994"/>
                  </a:lnTo>
                  <a:close/>
                  <a:moveTo>
                    <a:pt x="3956" y="12859"/>
                  </a:moveTo>
                  <a:lnTo>
                    <a:pt x="2988" y="12859"/>
                  </a:lnTo>
                  <a:lnTo>
                    <a:pt x="2988" y="11128"/>
                  </a:lnTo>
                  <a:lnTo>
                    <a:pt x="3956" y="11128"/>
                  </a:lnTo>
                  <a:lnTo>
                    <a:pt x="3956" y="12859"/>
                  </a:lnTo>
                  <a:close/>
                  <a:moveTo>
                    <a:pt x="4574" y="15245"/>
                  </a:moveTo>
                  <a:lnTo>
                    <a:pt x="2354" y="15245"/>
                  </a:lnTo>
                  <a:lnTo>
                    <a:pt x="2354" y="19243"/>
                  </a:lnTo>
                  <a:lnTo>
                    <a:pt x="4574" y="19243"/>
                  </a:lnTo>
                  <a:lnTo>
                    <a:pt x="4574" y="15245"/>
                  </a:lnTo>
                  <a:close/>
                  <a:moveTo>
                    <a:pt x="3956" y="18109"/>
                  </a:moveTo>
                  <a:lnTo>
                    <a:pt x="2988" y="18109"/>
                  </a:lnTo>
                  <a:lnTo>
                    <a:pt x="2988" y="16379"/>
                  </a:lnTo>
                  <a:lnTo>
                    <a:pt x="3956" y="16379"/>
                  </a:lnTo>
                  <a:lnTo>
                    <a:pt x="3956" y="18109"/>
                  </a:lnTo>
                  <a:close/>
                  <a:moveTo>
                    <a:pt x="19246" y="15245"/>
                  </a:moveTo>
                  <a:lnTo>
                    <a:pt x="17010" y="15245"/>
                  </a:lnTo>
                  <a:lnTo>
                    <a:pt x="17010" y="19243"/>
                  </a:lnTo>
                  <a:lnTo>
                    <a:pt x="19246" y="19243"/>
                  </a:lnTo>
                  <a:lnTo>
                    <a:pt x="19246" y="15245"/>
                  </a:lnTo>
                  <a:close/>
                  <a:moveTo>
                    <a:pt x="18612" y="18109"/>
                  </a:moveTo>
                  <a:lnTo>
                    <a:pt x="17644" y="18109"/>
                  </a:lnTo>
                  <a:lnTo>
                    <a:pt x="17644" y="16379"/>
                  </a:lnTo>
                  <a:lnTo>
                    <a:pt x="18612" y="16379"/>
                  </a:lnTo>
                  <a:lnTo>
                    <a:pt x="18612" y="18109"/>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grpSp>
    </p:spTree>
    <p:extLst>
      <p:ext uri="{BB962C8B-B14F-4D97-AF65-F5344CB8AC3E}">
        <p14:creationId xmlns:p14="http://schemas.microsoft.com/office/powerpoint/2010/main" val="284315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5BABDA-1DFC-E24F-9FE9-C9123A343BD2}"/>
              </a:ext>
            </a:extLst>
          </p:cNvPr>
          <p:cNvPicPr>
            <a:picLocks noChangeAspect="1"/>
          </p:cNvPicPr>
          <p:nvPr/>
        </p:nvPicPr>
        <p:blipFill rotWithShape="1">
          <a:blip r:embed="rId3"/>
          <a:srcRect l="-24658" t="39890" r="-1" b="22264"/>
          <a:stretch/>
        </p:blipFill>
        <p:spPr>
          <a:xfrm>
            <a:off x="2194560" y="0"/>
            <a:ext cx="22189440" cy="4489249"/>
          </a:xfrm>
          <a:prstGeom prst="rect">
            <a:avLst/>
          </a:prstGeom>
        </p:spPr>
      </p:pic>
      <p:sp>
        <p:nvSpPr>
          <p:cNvPr id="27" name="Rectangle 26">
            <a:extLst>
              <a:ext uri="{FF2B5EF4-FFF2-40B4-BE49-F238E27FC236}">
                <a16:creationId xmlns:a16="http://schemas.microsoft.com/office/drawing/2014/main" id="{1505A452-4B3D-7545-BD3E-9459CBA90624}"/>
              </a:ext>
            </a:extLst>
          </p:cNvPr>
          <p:cNvSpPr/>
          <p:nvPr/>
        </p:nvSpPr>
        <p:spPr>
          <a:xfrm rot="10800000">
            <a:off x="-64788" y="0"/>
            <a:ext cx="16775448" cy="4489249"/>
          </a:xfrm>
          <a:prstGeom prst="rect">
            <a:avLst/>
          </a:prstGeom>
          <a:gradFill flip="none" rotWithShape="1">
            <a:gsLst>
              <a:gs pos="0">
                <a:srgbClr val="EFF3F7">
                  <a:lumMod val="10000"/>
                  <a:alpha val="0"/>
                </a:srgbClr>
              </a:gs>
              <a:gs pos="40000">
                <a:srgbClr val="EFF3F7">
                  <a:lumMod val="10000"/>
                  <a:alpha val="82000"/>
                </a:srgbClr>
              </a:gs>
              <a:gs pos="54000">
                <a:srgbClr val="EFF3F7">
                  <a:lumMod val="10000"/>
                </a:srgbClr>
              </a:gs>
            </a:gsLst>
            <a:lin ang="0" scaled="1"/>
            <a:tileRect/>
          </a:gradFill>
        </p:spPr>
        <p:txBody>
          <a:bodyPr rtlCol="0" anchor="ctr">
            <a:noAutofit/>
          </a:bodyPr>
          <a:lstStyle/>
          <a:p>
            <a:pPr marL="0" marR="0" lvl="0" indent="0" algn="l" defTabSz="1828800" eaLnBrk="1" fontAlgn="auto" latinLnBrk="0" hangingPunct="1">
              <a:lnSpc>
                <a:spcPct val="100000"/>
              </a:lnSpc>
              <a:spcBef>
                <a:spcPts val="2400"/>
              </a:spcBef>
              <a:spcAft>
                <a:spcPts val="0"/>
              </a:spcAft>
              <a:buClrTx/>
              <a:buSzTx/>
              <a:buFontTx/>
              <a:buNone/>
              <a:tabLst/>
              <a:defRPr/>
            </a:pPr>
            <a:endParaRPr kumimoji="0" lang="en-US" sz="14400" b="1" i="0" u="none" strike="noStrike" kern="1200" cap="none" spc="-100" normalizeH="0" baseline="0" noProof="0">
              <a:ln>
                <a:noFill/>
              </a:ln>
              <a:solidFill>
                <a:srgbClr val="FFFFFF"/>
              </a:solidFill>
              <a:effectLst/>
              <a:uLnTx/>
              <a:uFillTx/>
            </a:endParaRPr>
          </a:p>
        </p:txBody>
      </p:sp>
      <p:sp>
        <p:nvSpPr>
          <p:cNvPr id="3" name="Slide Number Placeholder 2">
            <a:extLst>
              <a:ext uri="{FF2B5EF4-FFF2-40B4-BE49-F238E27FC236}">
                <a16:creationId xmlns:a16="http://schemas.microsoft.com/office/drawing/2014/main" id="{09A19EAE-17A5-F745-B6DB-82D12A9EE614}"/>
              </a:ext>
            </a:extLst>
          </p:cNvPr>
          <p:cNvSpPr>
            <a:spLocks noGrp="1"/>
          </p:cNvSpPr>
          <p:nvPr>
            <p:ph type="sldNum" sz="quarter" idx="2"/>
          </p:nvPr>
        </p:nvSpPr>
        <p:spPr>
          <a:xfrm>
            <a:off x="1217325" y="12798552"/>
            <a:ext cx="280077" cy="276999"/>
          </a:xfrm>
        </p:spPr>
        <p:txBody>
          <a:bodyPr/>
          <a:lstStyle/>
          <a:p>
            <a:fld id="{86CB4B4D-7CA3-9044-876B-883B54F8677D}" type="slidenum">
              <a:rPr lang="en-GB" smtClean="0"/>
              <a:t>7</a:t>
            </a:fld>
            <a:endParaRPr lang="en-GB"/>
          </a:p>
        </p:txBody>
      </p:sp>
      <p:sp>
        <p:nvSpPr>
          <p:cNvPr id="4" name="Text Placeholder 3">
            <a:extLst>
              <a:ext uri="{FF2B5EF4-FFF2-40B4-BE49-F238E27FC236}">
                <a16:creationId xmlns:a16="http://schemas.microsoft.com/office/drawing/2014/main" id="{C6368012-4AF6-5A4F-AFAD-AFAEFADE024F}"/>
              </a:ext>
            </a:extLst>
          </p:cNvPr>
          <p:cNvSpPr>
            <a:spLocks noGrp="1"/>
          </p:cNvSpPr>
          <p:nvPr>
            <p:ph type="body" sz="quarter" idx="13"/>
          </p:nvPr>
        </p:nvSpPr>
        <p:spPr>
          <a:xfrm>
            <a:off x="1727200" y="12807440"/>
            <a:ext cx="6210696" cy="276999"/>
          </a:xfrm>
        </p:spPr>
        <p:txBody>
          <a:bodyPr/>
          <a:lstStyle/>
          <a:p>
            <a:endParaRPr lang="en-GB"/>
          </a:p>
        </p:txBody>
      </p:sp>
      <p:sp>
        <p:nvSpPr>
          <p:cNvPr id="7" name="Title Placeholder 16">
            <a:extLst>
              <a:ext uri="{FF2B5EF4-FFF2-40B4-BE49-F238E27FC236}">
                <a16:creationId xmlns:a16="http://schemas.microsoft.com/office/drawing/2014/main" id="{0D9CFE66-BA12-314C-9BB6-B622ECDEB83F}"/>
              </a:ext>
            </a:extLst>
          </p:cNvPr>
          <p:cNvSpPr txBox="1">
            <a:spLocks/>
          </p:cNvSpPr>
          <p:nvPr/>
        </p:nvSpPr>
        <p:spPr>
          <a:xfrm>
            <a:off x="1708394" y="1465896"/>
            <a:ext cx="13440166" cy="1314450"/>
          </a:xfrm>
          <a:prstGeom prst="rect">
            <a:avLst/>
          </a:prstGeom>
        </p:spPr>
        <p:txBody>
          <a:bodyPr wrap="square" lIns="0" anchor="ctr" anchorCtr="0">
            <a:noAutofit/>
          </a:bodyPr>
          <a:lstStyle>
            <a:lvl1pPr algn="l" defTabSz="457200" rtl="0" eaLnBrk="1" latinLnBrk="0" hangingPunct="1">
              <a:lnSpc>
                <a:spcPct val="80000"/>
              </a:lnSpc>
              <a:spcBef>
                <a:spcPct val="0"/>
              </a:spcBef>
              <a:buNone/>
              <a:defRPr kumimoji="0" lang="en-US" sz="2800" b="0" i="0" u="none" strike="noStrike" kern="1200" cap="none" spc="-25" normalizeH="0" baseline="0" dirty="0" smtClean="0">
                <a:ln>
                  <a:noFill/>
                </a:ln>
                <a:solidFill>
                  <a:schemeClr val="tx1"/>
                </a:solidFill>
                <a:effectLst/>
                <a:uFillTx/>
                <a:latin typeface="Arial" charset="0"/>
                <a:ea typeface="Arial" charset="0"/>
                <a:cs typeface="Arial" charset="0"/>
                <a:sym typeface="Arial"/>
              </a:defRPr>
            </a:lvl1pPr>
          </a:lstStyle>
          <a:p>
            <a:pPr lvl="0" defTabSz="914400">
              <a:lnSpc>
                <a:spcPct val="100000"/>
              </a:lnSpc>
              <a:defRPr/>
            </a:pPr>
            <a:r>
              <a:rPr lang="en-US" sz="5400" dirty="0">
                <a:solidFill>
                  <a:srgbClr val="FFFFFF"/>
                </a:solidFill>
              </a:rPr>
              <a:t>Why is this bad?</a:t>
            </a:r>
            <a:endParaRPr kumimoji="0" lang="en-GB" sz="5400" b="0" i="0" u="none" strike="noStrike" kern="1200" cap="none" spc="-50" normalizeH="0" baseline="0" dirty="0">
              <a:ln>
                <a:noFill/>
              </a:ln>
              <a:solidFill>
                <a:srgbClr val="FFFFFF"/>
              </a:solidFill>
              <a:effectLst/>
              <a:uLnTx/>
              <a:uFillTx/>
              <a:latin typeface="Arial" charset="0"/>
              <a:cs typeface="Arial" charset="0"/>
              <a:sym typeface="Arial"/>
            </a:endParaRPr>
          </a:p>
        </p:txBody>
      </p:sp>
      <p:cxnSp>
        <p:nvCxnSpPr>
          <p:cNvPr id="23" name="Straight Connector 22">
            <a:extLst>
              <a:ext uri="{FF2B5EF4-FFF2-40B4-BE49-F238E27FC236}">
                <a16:creationId xmlns:a16="http://schemas.microsoft.com/office/drawing/2014/main" id="{01316CA1-1C3F-1045-8D4F-04AE6FE59AC2}"/>
              </a:ext>
            </a:extLst>
          </p:cNvPr>
          <p:cNvCxnSpPr>
            <a:cxnSpLocks/>
          </p:cNvCxnSpPr>
          <p:nvPr/>
        </p:nvCxnSpPr>
        <p:spPr>
          <a:xfrm flipV="1">
            <a:off x="1262134" y="1426475"/>
            <a:ext cx="0" cy="1314450"/>
          </a:xfrm>
          <a:prstGeom prst="line">
            <a:avLst/>
          </a:prstGeom>
          <a:noFill/>
          <a:ln w="57150" cap="flat" cmpd="sng" algn="ctr">
            <a:solidFill>
              <a:schemeClr val="accent1"/>
            </a:solidFill>
            <a:prstDash val="solid"/>
            <a:miter lim="800000"/>
          </a:ln>
          <a:effectLst/>
        </p:spPr>
      </p:cxnSp>
      <p:graphicFrame>
        <p:nvGraphicFramePr>
          <p:cNvPr id="28" name="Table 27">
            <a:extLst>
              <a:ext uri="{FF2B5EF4-FFF2-40B4-BE49-F238E27FC236}">
                <a16:creationId xmlns:a16="http://schemas.microsoft.com/office/drawing/2014/main" id="{6DB3F0B3-DD1F-0F4D-A010-B17577392F8C}"/>
              </a:ext>
            </a:extLst>
          </p:cNvPr>
          <p:cNvGraphicFramePr>
            <a:graphicFrameLocks noGrp="1"/>
          </p:cNvGraphicFramePr>
          <p:nvPr>
            <p:extLst>
              <p:ext uri="{D42A27DB-BD31-4B8C-83A1-F6EECF244321}">
                <p14:modId xmlns:p14="http://schemas.microsoft.com/office/powerpoint/2010/main" val="171236950"/>
              </p:ext>
            </p:extLst>
          </p:nvPr>
        </p:nvGraphicFramePr>
        <p:xfrm>
          <a:off x="1666593" y="6785851"/>
          <a:ext cx="22047483" cy="3075600"/>
        </p:xfrm>
        <a:graphic>
          <a:graphicData uri="http://schemas.openxmlformats.org/drawingml/2006/table">
            <a:tbl>
              <a:tblPr firstRow="1" bandRow="1">
                <a:tableStyleId>{5C22544A-7EE6-4342-B048-85BDC9FD1C3A}</a:tableStyleId>
              </a:tblPr>
              <a:tblGrid>
                <a:gridCol w="7349161">
                  <a:extLst>
                    <a:ext uri="{9D8B030D-6E8A-4147-A177-3AD203B41FA5}">
                      <a16:colId xmlns:a16="http://schemas.microsoft.com/office/drawing/2014/main" val="1454547515"/>
                    </a:ext>
                  </a:extLst>
                </a:gridCol>
                <a:gridCol w="7349161">
                  <a:extLst>
                    <a:ext uri="{9D8B030D-6E8A-4147-A177-3AD203B41FA5}">
                      <a16:colId xmlns:a16="http://schemas.microsoft.com/office/drawing/2014/main" val="471203380"/>
                    </a:ext>
                  </a:extLst>
                </a:gridCol>
                <a:gridCol w="7349161">
                  <a:extLst>
                    <a:ext uri="{9D8B030D-6E8A-4147-A177-3AD203B41FA5}">
                      <a16:colId xmlns:a16="http://schemas.microsoft.com/office/drawing/2014/main" val="75065951"/>
                    </a:ext>
                  </a:extLst>
                </a:gridCol>
              </a:tblGrid>
              <a:tr h="0">
                <a:tc>
                  <a:txBody>
                    <a:bodyPr/>
                    <a:lstStyle/>
                    <a:p>
                      <a:r>
                        <a:rPr lang="en-US" sz="3200" b="1" dirty="0"/>
                        <a:t>For the company</a:t>
                      </a:r>
                    </a:p>
                  </a:txBody>
                  <a:tcPr marL="0" marR="936000" marT="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3200" b="1" dirty="0"/>
                        <a:t>For the customer</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3200" b="1" dirty="0"/>
                        <a:t>For you</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67712"/>
                  </a:ext>
                </a:extLst>
              </a:tr>
              <a:tr h="0">
                <a:tc>
                  <a:txBody>
                    <a:bodyPr/>
                    <a:lstStyle/>
                    <a:p>
                      <a:pPr marL="349200" indent="-349200">
                        <a:spcAft>
                          <a:spcPts val="1200"/>
                        </a:spcAft>
                        <a:buClr>
                          <a:schemeClr val="accent1"/>
                        </a:buClr>
                        <a:buFont typeface="Arial" panose="020B0604020202020204" pitchFamily="34" charset="0"/>
                        <a:buChar char="•"/>
                      </a:pPr>
                      <a:r>
                        <a:rPr lang="en-US" sz="3200" b="0" dirty="0"/>
                        <a:t>Wasted money </a:t>
                      </a:r>
                    </a:p>
                    <a:p>
                      <a:pPr marL="349200" indent="-349200">
                        <a:spcAft>
                          <a:spcPts val="1200"/>
                        </a:spcAft>
                        <a:buClr>
                          <a:schemeClr val="accent1"/>
                        </a:buClr>
                        <a:buFont typeface="Arial" panose="020B0604020202020204" pitchFamily="34" charset="0"/>
                        <a:buChar char="•"/>
                      </a:pPr>
                      <a:r>
                        <a:rPr lang="en-US" sz="3200" b="0" dirty="0"/>
                        <a:t>Negative customer perception</a:t>
                      </a:r>
                    </a:p>
                    <a:p>
                      <a:pPr marL="349200" indent="-349200">
                        <a:spcAft>
                          <a:spcPts val="1200"/>
                        </a:spcAft>
                        <a:buClr>
                          <a:schemeClr val="accent1"/>
                        </a:buClr>
                        <a:buFont typeface="Arial" panose="020B0604020202020204" pitchFamily="34" charset="0"/>
                        <a:buChar char="•"/>
                      </a:pPr>
                      <a:endParaRPr lang="en-US" sz="3200" b="0" dirty="0"/>
                    </a:p>
                  </a:txBody>
                  <a:tcPr marL="0" marR="936000" marT="18000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9200" indent="-349200">
                        <a:spcAft>
                          <a:spcPts val="1200"/>
                        </a:spcAft>
                        <a:buClr>
                          <a:schemeClr val="accent1"/>
                        </a:buClr>
                        <a:buFont typeface="Arial" panose="020B0604020202020204" pitchFamily="34" charset="0"/>
                        <a:buChar char="•"/>
                      </a:pPr>
                      <a:r>
                        <a:rPr lang="en-US" sz="3200" b="0" dirty="0"/>
                        <a:t>Loss of productivity</a:t>
                      </a:r>
                    </a:p>
                    <a:p>
                      <a:pPr marL="349200" indent="-349200">
                        <a:spcAft>
                          <a:spcPts val="1200"/>
                        </a:spcAft>
                        <a:buClr>
                          <a:schemeClr val="accent1"/>
                        </a:buClr>
                        <a:buFont typeface="Arial" panose="020B0604020202020204" pitchFamily="34" charset="0"/>
                        <a:buChar char="•"/>
                      </a:pPr>
                      <a:r>
                        <a:rPr lang="en-US" sz="3200" b="0" dirty="0"/>
                        <a:t>Frustration</a:t>
                      </a:r>
                    </a:p>
                    <a:p>
                      <a:pPr marL="349200" indent="-349200">
                        <a:spcAft>
                          <a:spcPts val="1200"/>
                        </a:spcAft>
                        <a:buClr>
                          <a:schemeClr val="accent1"/>
                        </a:buClr>
                        <a:buFont typeface="Arial" panose="020B0604020202020204" pitchFamily="34" charset="0"/>
                        <a:buChar char="•"/>
                      </a:pPr>
                      <a:endParaRPr lang="en-US" sz="3200" b="0" dirty="0"/>
                    </a:p>
                  </a:txBody>
                  <a:tcPr marL="0" marR="936000" marT="18000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9200" indent="-349200">
                        <a:spcAft>
                          <a:spcPts val="1200"/>
                        </a:spcAft>
                        <a:buClr>
                          <a:schemeClr val="accent1"/>
                        </a:buClr>
                        <a:buFont typeface="Arial" panose="020B0604020202020204" pitchFamily="34" charset="0"/>
                        <a:buChar char="•"/>
                      </a:pPr>
                      <a:r>
                        <a:rPr lang="en-US" sz="3200" b="0" dirty="0"/>
                        <a:t>Long hours</a:t>
                      </a:r>
                    </a:p>
                    <a:p>
                      <a:pPr marL="349200" indent="-349200">
                        <a:spcAft>
                          <a:spcPts val="1200"/>
                        </a:spcAft>
                        <a:buClr>
                          <a:schemeClr val="accent1"/>
                        </a:buClr>
                        <a:buFont typeface="Arial" panose="020B0604020202020204" pitchFamily="34" charset="0"/>
                        <a:buChar char="•"/>
                      </a:pPr>
                      <a:r>
                        <a:rPr lang="en-US" sz="3200" b="0" dirty="0"/>
                        <a:t>Late nights</a:t>
                      </a:r>
                    </a:p>
                    <a:p>
                      <a:pPr marL="349200" indent="-349200">
                        <a:spcAft>
                          <a:spcPts val="1200"/>
                        </a:spcAft>
                        <a:buClr>
                          <a:schemeClr val="accent1"/>
                        </a:buClr>
                        <a:buFont typeface="Arial" panose="020B0604020202020204" pitchFamily="34" charset="0"/>
                        <a:buChar char="•"/>
                      </a:pPr>
                      <a:r>
                        <a:rPr lang="en-US" sz="3200" b="0" dirty="0"/>
                        <a:t>Angry conference calls</a:t>
                      </a:r>
                    </a:p>
                    <a:p>
                      <a:pPr marL="349200" indent="-349200">
                        <a:spcAft>
                          <a:spcPts val="1200"/>
                        </a:spcAft>
                        <a:buClr>
                          <a:schemeClr val="accent1"/>
                        </a:buClr>
                        <a:buFont typeface="Arial" panose="020B0604020202020204" pitchFamily="34" charset="0"/>
                        <a:buChar char="•"/>
                      </a:pPr>
                      <a:endParaRPr lang="en-US" sz="3200" b="0" dirty="0"/>
                    </a:p>
                  </a:txBody>
                  <a:tcPr marL="0" marR="936000" marT="18000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5230764"/>
                  </a:ext>
                </a:extLst>
              </a:tr>
            </a:tbl>
          </a:graphicData>
        </a:graphic>
      </p:graphicFrame>
      <p:grpSp>
        <p:nvGrpSpPr>
          <p:cNvPr id="2" name="Group 1">
            <a:extLst>
              <a:ext uri="{FF2B5EF4-FFF2-40B4-BE49-F238E27FC236}">
                <a16:creationId xmlns:a16="http://schemas.microsoft.com/office/drawing/2014/main" id="{F61BA628-C6B7-5A43-8314-9186C708C12A}"/>
              </a:ext>
            </a:extLst>
          </p:cNvPr>
          <p:cNvGrpSpPr/>
          <p:nvPr/>
        </p:nvGrpSpPr>
        <p:grpSpPr>
          <a:xfrm>
            <a:off x="1684722" y="4490265"/>
            <a:ext cx="16508486" cy="1922691"/>
            <a:chOff x="1684722" y="4490265"/>
            <a:chExt cx="16508486" cy="1922691"/>
          </a:xfrm>
        </p:grpSpPr>
        <p:grpSp>
          <p:nvGrpSpPr>
            <p:cNvPr id="5" name="Group 4">
              <a:extLst>
                <a:ext uri="{FF2B5EF4-FFF2-40B4-BE49-F238E27FC236}">
                  <a16:creationId xmlns:a16="http://schemas.microsoft.com/office/drawing/2014/main" id="{51EF7473-4D49-324B-870B-7683C290D2A8}"/>
                </a:ext>
              </a:extLst>
            </p:cNvPr>
            <p:cNvGrpSpPr/>
            <p:nvPr/>
          </p:nvGrpSpPr>
          <p:grpSpPr>
            <a:xfrm>
              <a:off x="1684722" y="4490265"/>
              <a:ext cx="16508486" cy="1922691"/>
              <a:chOff x="1684722" y="4490265"/>
              <a:chExt cx="16508486" cy="1922691"/>
            </a:xfrm>
          </p:grpSpPr>
          <p:sp>
            <p:nvSpPr>
              <p:cNvPr id="53" name="Rectangle 52">
                <a:extLst>
                  <a:ext uri="{FF2B5EF4-FFF2-40B4-BE49-F238E27FC236}">
                    <a16:creationId xmlns:a16="http://schemas.microsoft.com/office/drawing/2014/main" id="{D89B9527-B2B0-904A-97B8-1C9AE01F7494}"/>
                  </a:ext>
                </a:extLst>
              </p:cNvPr>
              <p:cNvSpPr/>
              <p:nvPr/>
            </p:nvSpPr>
            <p:spPr>
              <a:xfrm>
                <a:off x="1684722" y="4490265"/>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4" name="Rectangle 53">
                <a:extLst>
                  <a:ext uri="{FF2B5EF4-FFF2-40B4-BE49-F238E27FC236}">
                    <a16:creationId xmlns:a16="http://schemas.microsoft.com/office/drawing/2014/main" id="{CE3BA8C7-B253-A545-8FB0-B2FD4CA3B0DD}"/>
                  </a:ext>
                </a:extLst>
              </p:cNvPr>
              <p:cNvSpPr/>
              <p:nvPr/>
            </p:nvSpPr>
            <p:spPr>
              <a:xfrm>
                <a:off x="8978156" y="4490267"/>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5" name="Rectangle 54">
                <a:extLst>
                  <a:ext uri="{FF2B5EF4-FFF2-40B4-BE49-F238E27FC236}">
                    <a16:creationId xmlns:a16="http://schemas.microsoft.com/office/drawing/2014/main" id="{2606E929-1B4C-AD49-B9FF-4A1183377E2F}"/>
                  </a:ext>
                </a:extLst>
              </p:cNvPr>
              <p:cNvSpPr/>
              <p:nvPr/>
            </p:nvSpPr>
            <p:spPr>
              <a:xfrm>
                <a:off x="16271590" y="4490267"/>
                <a:ext cx="1921618" cy="1922687"/>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grpSp>
        <p:sp>
          <p:nvSpPr>
            <p:cNvPr id="13" name="Shape">
              <a:extLst>
                <a:ext uri="{FF2B5EF4-FFF2-40B4-BE49-F238E27FC236}">
                  <a16:creationId xmlns:a16="http://schemas.microsoft.com/office/drawing/2014/main" id="{CF3CFAA1-6E7C-3346-AB44-B192D3513C16}"/>
                </a:ext>
              </a:extLst>
            </p:cNvPr>
            <p:cNvSpPr/>
            <p:nvPr/>
          </p:nvSpPr>
          <p:spPr>
            <a:xfrm>
              <a:off x="2095030" y="4983550"/>
              <a:ext cx="1112760" cy="936118"/>
            </a:xfrm>
            <a:custGeom>
              <a:avLst/>
              <a:gdLst/>
              <a:ahLst/>
              <a:cxnLst>
                <a:cxn ang="0">
                  <a:pos x="wd2" y="hd2"/>
                </a:cxn>
                <a:cxn ang="5400000">
                  <a:pos x="wd2" y="hd2"/>
                </a:cxn>
                <a:cxn ang="10800000">
                  <a:pos x="wd2" y="hd2"/>
                </a:cxn>
                <a:cxn ang="16200000">
                  <a:pos x="wd2" y="hd2"/>
                </a:cxn>
              </a:cxnLst>
              <a:rect l="0" t="0" r="r" b="b"/>
              <a:pathLst>
                <a:path w="21600" h="21600" extrusionOk="0">
                  <a:moveTo>
                    <a:pt x="20568" y="20837"/>
                  </a:moveTo>
                  <a:lnTo>
                    <a:pt x="20568" y="12185"/>
                  </a:lnTo>
                  <a:lnTo>
                    <a:pt x="16255" y="12185"/>
                  </a:lnTo>
                  <a:lnTo>
                    <a:pt x="16255" y="1606"/>
                  </a:lnTo>
                  <a:lnTo>
                    <a:pt x="11942" y="1606"/>
                  </a:lnTo>
                  <a:lnTo>
                    <a:pt x="11942" y="0"/>
                  </a:lnTo>
                  <a:lnTo>
                    <a:pt x="6698" y="0"/>
                  </a:lnTo>
                  <a:lnTo>
                    <a:pt x="6698" y="1606"/>
                  </a:lnTo>
                  <a:lnTo>
                    <a:pt x="5345" y="1606"/>
                  </a:lnTo>
                  <a:lnTo>
                    <a:pt x="5345" y="8652"/>
                  </a:lnTo>
                  <a:lnTo>
                    <a:pt x="1032" y="8652"/>
                  </a:lnTo>
                  <a:lnTo>
                    <a:pt x="1032" y="20837"/>
                  </a:lnTo>
                  <a:lnTo>
                    <a:pt x="0" y="20837"/>
                  </a:lnTo>
                  <a:lnTo>
                    <a:pt x="0" y="21600"/>
                  </a:lnTo>
                  <a:lnTo>
                    <a:pt x="21600" y="21600"/>
                  </a:lnTo>
                  <a:lnTo>
                    <a:pt x="21600" y="20837"/>
                  </a:lnTo>
                  <a:lnTo>
                    <a:pt x="20568" y="20837"/>
                  </a:lnTo>
                  <a:close/>
                  <a:moveTo>
                    <a:pt x="7341" y="763"/>
                  </a:moveTo>
                  <a:lnTo>
                    <a:pt x="11299" y="763"/>
                  </a:lnTo>
                  <a:lnTo>
                    <a:pt x="11299" y="1606"/>
                  </a:lnTo>
                  <a:lnTo>
                    <a:pt x="7341" y="1606"/>
                  </a:lnTo>
                  <a:lnTo>
                    <a:pt x="7341" y="763"/>
                  </a:lnTo>
                  <a:close/>
                  <a:moveTo>
                    <a:pt x="15612" y="2369"/>
                  </a:moveTo>
                  <a:lnTo>
                    <a:pt x="15612" y="20837"/>
                  </a:lnTo>
                  <a:lnTo>
                    <a:pt x="11942" y="20837"/>
                  </a:lnTo>
                  <a:lnTo>
                    <a:pt x="11942" y="17324"/>
                  </a:lnTo>
                  <a:lnTo>
                    <a:pt x="9675" y="17324"/>
                  </a:lnTo>
                  <a:lnTo>
                    <a:pt x="9675" y="20837"/>
                  </a:lnTo>
                  <a:lnTo>
                    <a:pt x="5988" y="20837"/>
                  </a:lnTo>
                  <a:lnTo>
                    <a:pt x="5988" y="2369"/>
                  </a:lnTo>
                  <a:lnTo>
                    <a:pt x="15612" y="2369"/>
                  </a:lnTo>
                  <a:close/>
                  <a:moveTo>
                    <a:pt x="11299" y="20837"/>
                  </a:moveTo>
                  <a:lnTo>
                    <a:pt x="10318" y="20837"/>
                  </a:lnTo>
                  <a:lnTo>
                    <a:pt x="10318" y="18067"/>
                  </a:lnTo>
                  <a:lnTo>
                    <a:pt x="11299" y="18067"/>
                  </a:lnTo>
                  <a:lnTo>
                    <a:pt x="11299" y="20837"/>
                  </a:lnTo>
                  <a:close/>
                  <a:moveTo>
                    <a:pt x="1675" y="9415"/>
                  </a:moveTo>
                  <a:lnTo>
                    <a:pt x="5345" y="9415"/>
                  </a:lnTo>
                  <a:lnTo>
                    <a:pt x="5345" y="20837"/>
                  </a:lnTo>
                  <a:lnTo>
                    <a:pt x="1675" y="20837"/>
                  </a:lnTo>
                  <a:lnTo>
                    <a:pt x="1675" y="9415"/>
                  </a:lnTo>
                  <a:close/>
                  <a:moveTo>
                    <a:pt x="19942" y="20837"/>
                  </a:moveTo>
                  <a:lnTo>
                    <a:pt x="16255" y="20837"/>
                  </a:lnTo>
                  <a:lnTo>
                    <a:pt x="16255" y="12948"/>
                  </a:lnTo>
                  <a:lnTo>
                    <a:pt x="19942" y="12948"/>
                  </a:lnTo>
                  <a:lnTo>
                    <a:pt x="19942" y="20837"/>
                  </a:lnTo>
                  <a:close/>
                  <a:moveTo>
                    <a:pt x="19232" y="19994"/>
                  </a:moveTo>
                  <a:lnTo>
                    <a:pt x="19232" y="17324"/>
                  </a:lnTo>
                  <a:lnTo>
                    <a:pt x="16965" y="17324"/>
                  </a:lnTo>
                  <a:lnTo>
                    <a:pt x="16965" y="19994"/>
                  </a:lnTo>
                  <a:lnTo>
                    <a:pt x="19232" y="19994"/>
                  </a:lnTo>
                  <a:close/>
                  <a:moveTo>
                    <a:pt x="17608" y="18067"/>
                  </a:moveTo>
                  <a:lnTo>
                    <a:pt x="18589" y="18067"/>
                  </a:lnTo>
                  <a:lnTo>
                    <a:pt x="18589" y="19231"/>
                  </a:lnTo>
                  <a:lnTo>
                    <a:pt x="17608" y="19231"/>
                  </a:lnTo>
                  <a:lnTo>
                    <a:pt x="17608" y="18067"/>
                  </a:lnTo>
                  <a:close/>
                  <a:moveTo>
                    <a:pt x="19232" y="13791"/>
                  </a:moveTo>
                  <a:lnTo>
                    <a:pt x="16965" y="13791"/>
                  </a:lnTo>
                  <a:lnTo>
                    <a:pt x="16965" y="16481"/>
                  </a:lnTo>
                  <a:lnTo>
                    <a:pt x="19232" y="16481"/>
                  </a:lnTo>
                  <a:lnTo>
                    <a:pt x="19232" y="13791"/>
                  </a:lnTo>
                  <a:close/>
                  <a:moveTo>
                    <a:pt x="18589" y="15718"/>
                  </a:moveTo>
                  <a:lnTo>
                    <a:pt x="17608" y="15718"/>
                  </a:lnTo>
                  <a:lnTo>
                    <a:pt x="17608" y="14554"/>
                  </a:lnTo>
                  <a:lnTo>
                    <a:pt x="18589" y="14554"/>
                  </a:lnTo>
                  <a:lnTo>
                    <a:pt x="18589" y="15718"/>
                  </a:lnTo>
                  <a:close/>
                  <a:moveTo>
                    <a:pt x="14902" y="17324"/>
                  </a:moveTo>
                  <a:lnTo>
                    <a:pt x="12652" y="17324"/>
                  </a:lnTo>
                  <a:lnTo>
                    <a:pt x="12652" y="19994"/>
                  </a:lnTo>
                  <a:lnTo>
                    <a:pt x="14902" y="19994"/>
                  </a:lnTo>
                  <a:lnTo>
                    <a:pt x="14902" y="17324"/>
                  </a:lnTo>
                  <a:close/>
                  <a:moveTo>
                    <a:pt x="14259" y="19231"/>
                  </a:moveTo>
                  <a:lnTo>
                    <a:pt x="13278" y="19231"/>
                  </a:lnTo>
                  <a:lnTo>
                    <a:pt x="13278" y="18067"/>
                  </a:lnTo>
                  <a:lnTo>
                    <a:pt x="14259" y="18067"/>
                  </a:lnTo>
                  <a:lnTo>
                    <a:pt x="14259" y="19231"/>
                  </a:lnTo>
                  <a:close/>
                  <a:moveTo>
                    <a:pt x="14902" y="13791"/>
                  </a:moveTo>
                  <a:lnTo>
                    <a:pt x="12652" y="13791"/>
                  </a:lnTo>
                  <a:lnTo>
                    <a:pt x="12652" y="16481"/>
                  </a:lnTo>
                  <a:lnTo>
                    <a:pt x="14902" y="16481"/>
                  </a:lnTo>
                  <a:lnTo>
                    <a:pt x="14902" y="13791"/>
                  </a:lnTo>
                  <a:close/>
                  <a:moveTo>
                    <a:pt x="14259" y="15718"/>
                  </a:moveTo>
                  <a:lnTo>
                    <a:pt x="13278" y="15718"/>
                  </a:lnTo>
                  <a:lnTo>
                    <a:pt x="13278" y="14554"/>
                  </a:lnTo>
                  <a:lnTo>
                    <a:pt x="14259" y="14554"/>
                  </a:lnTo>
                  <a:lnTo>
                    <a:pt x="14259" y="15718"/>
                  </a:lnTo>
                  <a:close/>
                  <a:moveTo>
                    <a:pt x="11942" y="13791"/>
                  </a:moveTo>
                  <a:lnTo>
                    <a:pt x="9675" y="13791"/>
                  </a:lnTo>
                  <a:lnTo>
                    <a:pt x="9675" y="16481"/>
                  </a:lnTo>
                  <a:lnTo>
                    <a:pt x="11942" y="16481"/>
                  </a:lnTo>
                  <a:lnTo>
                    <a:pt x="11942" y="13791"/>
                  </a:lnTo>
                  <a:close/>
                  <a:moveTo>
                    <a:pt x="11299" y="15718"/>
                  </a:moveTo>
                  <a:lnTo>
                    <a:pt x="10318" y="15718"/>
                  </a:lnTo>
                  <a:lnTo>
                    <a:pt x="10318" y="14554"/>
                  </a:lnTo>
                  <a:lnTo>
                    <a:pt x="11299" y="14554"/>
                  </a:lnTo>
                  <a:lnTo>
                    <a:pt x="11299" y="15718"/>
                  </a:lnTo>
                  <a:close/>
                  <a:moveTo>
                    <a:pt x="8965" y="17324"/>
                  </a:moveTo>
                  <a:lnTo>
                    <a:pt x="6698" y="17324"/>
                  </a:lnTo>
                  <a:lnTo>
                    <a:pt x="6698" y="19994"/>
                  </a:lnTo>
                  <a:lnTo>
                    <a:pt x="8965" y="19994"/>
                  </a:lnTo>
                  <a:lnTo>
                    <a:pt x="8965" y="17324"/>
                  </a:lnTo>
                  <a:close/>
                  <a:moveTo>
                    <a:pt x="8322" y="19231"/>
                  </a:moveTo>
                  <a:lnTo>
                    <a:pt x="7341" y="19231"/>
                  </a:lnTo>
                  <a:lnTo>
                    <a:pt x="7341" y="18067"/>
                  </a:lnTo>
                  <a:lnTo>
                    <a:pt x="8322" y="18067"/>
                  </a:lnTo>
                  <a:lnTo>
                    <a:pt x="8322" y="19231"/>
                  </a:lnTo>
                  <a:close/>
                  <a:moveTo>
                    <a:pt x="8965" y="13791"/>
                  </a:moveTo>
                  <a:lnTo>
                    <a:pt x="6698" y="13791"/>
                  </a:lnTo>
                  <a:lnTo>
                    <a:pt x="6698" y="16481"/>
                  </a:lnTo>
                  <a:lnTo>
                    <a:pt x="8965" y="16481"/>
                  </a:lnTo>
                  <a:lnTo>
                    <a:pt x="8965" y="13791"/>
                  </a:lnTo>
                  <a:close/>
                  <a:moveTo>
                    <a:pt x="8322" y="15718"/>
                  </a:moveTo>
                  <a:lnTo>
                    <a:pt x="7341" y="15718"/>
                  </a:lnTo>
                  <a:lnTo>
                    <a:pt x="7341" y="14554"/>
                  </a:lnTo>
                  <a:lnTo>
                    <a:pt x="8322" y="14554"/>
                  </a:lnTo>
                  <a:lnTo>
                    <a:pt x="8322" y="15718"/>
                  </a:lnTo>
                  <a:close/>
                  <a:moveTo>
                    <a:pt x="14902" y="10258"/>
                  </a:moveTo>
                  <a:lnTo>
                    <a:pt x="12652" y="10258"/>
                  </a:lnTo>
                  <a:lnTo>
                    <a:pt x="12652" y="12948"/>
                  </a:lnTo>
                  <a:lnTo>
                    <a:pt x="14902" y="12948"/>
                  </a:lnTo>
                  <a:lnTo>
                    <a:pt x="14902" y="10258"/>
                  </a:lnTo>
                  <a:close/>
                  <a:moveTo>
                    <a:pt x="14259" y="12185"/>
                  </a:moveTo>
                  <a:lnTo>
                    <a:pt x="13278" y="12185"/>
                  </a:lnTo>
                  <a:lnTo>
                    <a:pt x="13278" y="11021"/>
                  </a:lnTo>
                  <a:lnTo>
                    <a:pt x="14259" y="11021"/>
                  </a:lnTo>
                  <a:lnTo>
                    <a:pt x="14259" y="12185"/>
                  </a:lnTo>
                  <a:close/>
                  <a:moveTo>
                    <a:pt x="11942" y="10258"/>
                  </a:moveTo>
                  <a:lnTo>
                    <a:pt x="9675" y="10258"/>
                  </a:lnTo>
                  <a:lnTo>
                    <a:pt x="9675" y="12948"/>
                  </a:lnTo>
                  <a:lnTo>
                    <a:pt x="11942" y="12948"/>
                  </a:lnTo>
                  <a:lnTo>
                    <a:pt x="11942" y="10258"/>
                  </a:lnTo>
                  <a:close/>
                  <a:moveTo>
                    <a:pt x="11299" y="12185"/>
                  </a:moveTo>
                  <a:lnTo>
                    <a:pt x="10318" y="12185"/>
                  </a:lnTo>
                  <a:lnTo>
                    <a:pt x="10318" y="11021"/>
                  </a:lnTo>
                  <a:lnTo>
                    <a:pt x="11299" y="11021"/>
                  </a:lnTo>
                  <a:lnTo>
                    <a:pt x="11299" y="12185"/>
                  </a:lnTo>
                  <a:close/>
                  <a:moveTo>
                    <a:pt x="8965" y="10258"/>
                  </a:moveTo>
                  <a:lnTo>
                    <a:pt x="6698" y="10258"/>
                  </a:lnTo>
                  <a:lnTo>
                    <a:pt x="6698" y="12948"/>
                  </a:lnTo>
                  <a:lnTo>
                    <a:pt x="8965" y="12948"/>
                  </a:lnTo>
                  <a:lnTo>
                    <a:pt x="8965" y="10258"/>
                  </a:lnTo>
                  <a:close/>
                  <a:moveTo>
                    <a:pt x="8322" y="12185"/>
                  </a:moveTo>
                  <a:lnTo>
                    <a:pt x="7341" y="12185"/>
                  </a:lnTo>
                  <a:lnTo>
                    <a:pt x="7341" y="11021"/>
                  </a:lnTo>
                  <a:lnTo>
                    <a:pt x="8322" y="11021"/>
                  </a:lnTo>
                  <a:lnTo>
                    <a:pt x="8322" y="12185"/>
                  </a:lnTo>
                  <a:close/>
                  <a:moveTo>
                    <a:pt x="2385" y="19994"/>
                  </a:moveTo>
                  <a:lnTo>
                    <a:pt x="4635" y="19994"/>
                  </a:lnTo>
                  <a:lnTo>
                    <a:pt x="4635" y="17324"/>
                  </a:lnTo>
                  <a:lnTo>
                    <a:pt x="2385" y="17324"/>
                  </a:lnTo>
                  <a:lnTo>
                    <a:pt x="2385" y="19994"/>
                  </a:lnTo>
                  <a:close/>
                  <a:moveTo>
                    <a:pt x="3028" y="18067"/>
                  </a:moveTo>
                  <a:lnTo>
                    <a:pt x="4009" y="18067"/>
                  </a:lnTo>
                  <a:lnTo>
                    <a:pt x="4009" y="19231"/>
                  </a:lnTo>
                  <a:lnTo>
                    <a:pt x="3028" y="19231"/>
                  </a:lnTo>
                  <a:lnTo>
                    <a:pt x="3028" y="18067"/>
                  </a:lnTo>
                  <a:close/>
                  <a:moveTo>
                    <a:pt x="2385" y="16481"/>
                  </a:moveTo>
                  <a:lnTo>
                    <a:pt x="4635" y="16481"/>
                  </a:lnTo>
                  <a:lnTo>
                    <a:pt x="4635" y="13791"/>
                  </a:lnTo>
                  <a:lnTo>
                    <a:pt x="2385" y="13791"/>
                  </a:lnTo>
                  <a:lnTo>
                    <a:pt x="2385" y="16481"/>
                  </a:lnTo>
                  <a:close/>
                  <a:moveTo>
                    <a:pt x="3028" y="14554"/>
                  </a:moveTo>
                  <a:lnTo>
                    <a:pt x="4009" y="14554"/>
                  </a:lnTo>
                  <a:lnTo>
                    <a:pt x="4009" y="15718"/>
                  </a:lnTo>
                  <a:lnTo>
                    <a:pt x="3028" y="15718"/>
                  </a:lnTo>
                  <a:lnTo>
                    <a:pt x="3028" y="14554"/>
                  </a:lnTo>
                  <a:close/>
                  <a:moveTo>
                    <a:pt x="2385" y="10258"/>
                  </a:moveTo>
                  <a:lnTo>
                    <a:pt x="2385" y="12948"/>
                  </a:lnTo>
                  <a:lnTo>
                    <a:pt x="4635" y="12948"/>
                  </a:lnTo>
                  <a:lnTo>
                    <a:pt x="4635" y="10258"/>
                  </a:lnTo>
                  <a:lnTo>
                    <a:pt x="2385" y="10258"/>
                  </a:lnTo>
                  <a:close/>
                  <a:moveTo>
                    <a:pt x="4009" y="12185"/>
                  </a:moveTo>
                  <a:lnTo>
                    <a:pt x="3028" y="12185"/>
                  </a:lnTo>
                  <a:lnTo>
                    <a:pt x="3028" y="11021"/>
                  </a:lnTo>
                  <a:lnTo>
                    <a:pt x="4009" y="11021"/>
                  </a:lnTo>
                  <a:lnTo>
                    <a:pt x="4009" y="12185"/>
                  </a:lnTo>
                  <a:close/>
                  <a:moveTo>
                    <a:pt x="14902" y="6745"/>
                  </a:moveTo>
                  <a:lnTo>
                    <a:pt x="12652" y="6745"/>
                  </a:lnTo>
                  <a:lnTo>
                    <a:pt x="12652" y="9415"/>
                  </a:lnTo>
                  <a:lnTo>
                    <a:pt x="14902" y="9415"/>
                  </a:lnTo>
                  <a:lnTo>
                    <a:pt x="14902" y="6745"/>
                  </a:lnTo>
                  <a:close/>
                  <a:moveTo>
                    <a:pt x="14259" y="8652"/>
                  </a:moveTo>
                  <a:lnTo>
                    <a:pt x="13278" y="8652"/>
                  </a:lnTo>
                  <a:lnTo>
                    <a:pt x="13278" y="7488"/>
                  </a:lnTo>
                  <a:lnTo>
                    <a:pt x="14259" y="7488"/>
                  </a:lnTo>
                  <a:lnTo>
                    <a:pt x="14259" y="8652"/>
                  </a:lnTo>
                  <a:close/>
                  <a:moveTo>
                    <a:pt x="11942" y="6745"/>
                  </a:moveTo>
                  <a:lnTo>
                    <a:pt x="9675" y="6745"/>
                  </a:lnTo>
                  <a:lnTo>
                    <a:pt x="9675" y="9415"/>
                  </a:lnTo>
                  <a:lnTo>
                    <a:pt x="11942" y="9415"/>
                  </a:lnTo>
                  <a:lnTo>
                    <a:pt x="11942" y="6745"/>
                  </a:lnTo>
                  <a:close/>
                  <a:moveTo>
                    <a:pt x="11299" y="8652"/>
                  </a:moveTo>
                  <a:lnTo>
                    <a:pt x="10318" y="8652"/>
                  </a:lnTo>
                  <a:lnTo>
                    <a:pt x="10318" y="7488"/>
                  </a:lnTo>
                  <a:lnTo>
                    <a:pt x="11299" y="7488"/>
                  </a:lnTo>
                  <a:lnTo>
                    <a:pt x="11299" y="8652"/>
                  </a:lnTo>
                  <a:close/>
                  <a:moveTo>
                    <a:pt x="8965" y="6745"/>
                  </a:moveTo>
                  <a:lnTo>
                    <a:pt x="6698" y="6745"/>
                  </a:lnTo>
                  <a:lnTo>
                    <a:pt x="6698" y="9415"/>
                  </a:lnTo>
                  <a:lnTo>
                    <a:pt x="8965" y="9415"/>
                  </a:lnTo>
                  <a:lnTo>
                    <a:pt x="8965" y="6745"/>
                  </a:lnTo>
                  <a:close/>
                  <a:moveTo>
                    <a:pt x="8322" y="8652"/>
                  </a:moveTo>
                  <a:lnTo>
                    <a:pt x="7341" y="8652"/>
                  </a:lnTo>
                  <a:lnTo>
                    <a:pt x="7341" y="7488"/>
                  </a:lnTo>
                  <a:lnTo>
                    <a:pt x="8322" y="7488"/>
                  </a:lnTo>
                  <a:lnTo>
                    <a:pt x="8322" y="8652"/>
                  </a:lnTo>
                  <a:close/>
                  <a:moveTo>
                    <a:pt x="14902" y="3212"/>
                  </a:moveTo>
                  <a:lnTo>
                    <a:pt x="12652" y="3212"/>
                  </a:lnTo>
                  <a:lnTo>
                    <a:pt x="12652" y="5902"/>
                  </a:lnTo>
                  <a:lnTo>
                    <a:pt x="14902" y="5902"/>
                  </a:lnTo>
                  <a:lnTo>
                    <a:pt x="14902" y="3212"/>
                  </a:lnTo>
                  <a:close/>
                  <a:moveTo>
                    <a:pt x="14259" y="5139"/>
                  </a:moveTo>
                  <a:lnTo>
                    <a:pt x="13278" y="5139"/>
                  </a:lnTo>
                  <a:lnTo>
                    <a:pt x="13278" y="3975"/>
                  </a:lnTo>
                  <a:lnTo>
                    <a:pt x="14259" y="3975"/>
                  </a:lnTo>
                  <a:lnTo>
                    <a:pt x="14259" y="5139"/>
                  </a:lnTo>
                  <a:close/>
                  <a:moveTo>
                    <a:pt x="11942" y="3212"/>
                  </a:moveTo>
                  <a:lnTo>
                    <a:pt x="9675" y="3212"/>
                  </a:lnTo>
                  <a:lnTo>
                    <a:pt x="9675" y="5902"/>
                  </a:lnTo>
                  <a:lnTo>
                    <a:pt x="11942" y="5902"/>
                  </a:lnTo>
                  <a:lnTo>
                    <a:pt x="11942" y="3212"/>
                  </a:lnTo>
                  <a:close/>
                  <a:moveTo>
                    <a:pt x="11299" y="5139"/>
                  </a:moveTo>
                  <a:lnTo>
                    <a:pt x="10318" y="5139"/>
                  </a:lnTo>
                  <a:lnTo>
                    <a:pt x="10318" y="3975"/>
                  </a:lnTo>
                  <a:lnTo>
                    <a:pt x="11299" y="3975"/>
                  </a:lnTo>
                  <a:lnTo>
                    <a:pt x="11299" y="5139"/>
                  </a:lnTo>
                  <a:close/>
                  <a:moveTo>
                    <a:pt x="8965" y="3212"/>
                  </a:moveTo>
                  <a:lnTo>
                    <a:pt x="6698" y="3212"/>
                  </a:lnTo>
                  <a:lnTo>
                    <a:pt x="6698" y="5902"/>
                  </a:lnTo>
                  <a:lnTo>
                    <a:pt x="8965" y="5902"/>
                  </a:lnTo>
                  <a:lnTo>
                    <a:pt x="8965" y="3212"/>
                  </a:lnTo>
                  <a:close/>
                  <a:moveTo>
                    <a:pt x="8322" y="5139"/>
                  </a:moveTo>
                  <a:lnTo>
                    <a:pt x="7341" y="5139"/>
                  </a:lnTo>
                  <a:lnTo>
                    <a:pt x="7341" y="3975"/>
                  </a:lnTo>
                  <a:lnTo>
                    <a:pt x="8322" y="3975"/>
                  </a:lnTo>
                  <a:lnTo>
                    <a:pt x="8322" y="5139"/>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14" name="Shape">
              <a:extLst>
                <a:ext uri="{FF2B5EF4-FFF2-40B4-BE49-F238E27FC236}">
                  <a16:creationId xmlns:a16="http://schemas.microsoft.com/office/drawing/2014/main" id="{9C67023D-B28D-4740-8EE4-264074397A46}"/>
                </a:ext>
              </a:extLst>
            </p:cNvPr>
            <p:cNvSpPr/>
            <p:nvPr/>
          </p:nvSpPr>
          <p:spPr>
            <a:xfrm>
              <a:off x="9574456" y="4894137"/>
              <a:ext cx="729018" cy="1058734"/>
            </a:xfrm>
            <a:custGeom>
              <a:avLst/>
              <a:gdLst/>
              <a:ahLst/>
              <a:cxnLst>
                <a:cxn ang="0">
                  <a:pos x="wd2" y="hd2"/>
                </a:cxn>
                <a:cxn ang="5400000">
                  <a:pos x="wd2" y="hd2"/>
                </a:cxn>
                <a:cxn ang="10800000">
                  <a:pos x="wd2" y="hd2"/>
                </a:cxn>
                <a:cxn ang="16200000">
                  <a:pos x="wd2" y="hd2"/>
                </a:cxn>
              </a:cxnLst>
              <a:rect l="0" t="0" r="r" b="b"/>
              <a:pathLst>
                <a:path w="21600" h="21600" extrusionOk="0">
                  <a:moveTo>
                    <a:pt x="13725" y="3894"/>
                  </a:moveTo>
                  <a:cubicBezTo>
                    <a:pt x="12176" y="3894"/>
                    <a:pt x="10879" y="3024"/>
                    <a:pt x="10879" y="1936"/>
                  </a:cubicBezTo>
                  <a:cubicBezTo>
                    <a:pt x="10879" y="870"/>
                    <a:pt x="12176" y="0"/>
                    <a:pt x="13725" y="0"/>
                  </a:cubicBezTo>
                  <a:cubicBezTo>
                    <a:pt x="15275" y="0"/>
                    <a:pt x="16572" y="870"/>
                    <a:pt x="16572" y="1936"/>
                  </a:cubicBezTo>
                  <a:cubicBezTo>
                    <a:pt x="16572" y="3024"/>
                    <a:pt x="15275" y="3894"/>
                    <a:pt x="13725" y="3894"/>
                  </a:cubicBezTo>
                  <a:close/>
                  <a:moveTo>
                    <a:pt x="13725" y="805"/>
                  </a:moveTo>
                  <a:cubicBezTo>
                    <a:pt x="12808" y="805"/>
                    <a:pt x="12081" y="1327"/>
                    <a:pt x="12081" y="1936"/>
                  </a:cubicBezTo>
                  <a:cubicBezTo>
                    <a:pt x="12081" y="2567"/>
                    <a:pt x="12808" y="3067"/>
                    <a:pt x="13725" y="3067"/>
                  </a:cubicBezTo>
                  <a:cubicBezTo>
                    <a:pt x="14642" y="3067"/>
                    <a:pt x="15370" y="2567"/>
                    <a:pt x="15370" y="1936"/>
                  </a:cubicBezTo>
                  <a:cubicBezTo>
                    <a:pt x="15370" y="1327"/>
                    <a:pt x="14642" y="805"/>
                    <a:pt x="13725" y="805"/>
                  </a:cubicBezTo>
                  <a:close/>
                  <a:moveTo>
                    <a:pt x="17678" y="21600"/>
                  </a:moveTo>
                  <a:lnTo>
                    <a:pt x="14231" y="21600"/>
                  </a:lnTo>
                  <a:lnTo>
                    <a:pt x="14231" y="13508"/>
                  </a:lnTo>
                  <a:lnTo>
                    <a:pt x="13188" y="13508"/>
                  </a:lnTo>
                  <a:lnTo>
                    <a:pt x="13188" y="21600"/>
                  </a:lnTo>
                  <a:lnTo>
                    <a:pt x="9772" y="21600"/>
                  </a:lnTo>
                  <a:lnTo>
                    <a:pt x="9772" y="7635"/>
                  </a:lnTo>
                  <a:cubicBezTo>
                    <a:pt x="8381" y="8027"/>
                    <a:pt x="6863" y="8114"/>
                    <a:pt x="5345" y="7918"/>
                  </a:cubicBezTo>
                  <a:cubicBezTo>
                    <a:pt x="3289" y="7635"/>
                    <a:pt x="1518" y="6808"/>
                    <a:pt x="348" y="5612"/>
                  </a:cubicBezTo>
                  <a:lnTo>
                    <a:pt x="0" y="5264"/>
                  </a:lnTo>
                  <a:lnTo>
                    <a:pt x="2846" y="3959"/>
                  </a:lnTo>
                  <a:lnTo>
                    <a:pt x="3163" y="4307"/>
                  </a:lnTo>
                  <a:cubicBezTo>
                    <a:pt x="3827" y="4981"/>
                    <a:pt x="4839" y="5460"/>
                    <a:pt x="5977" y="5612"/>
                  </a:cubicBezTo>
                  <a:cubicBezTo>
                    <a:pt x="7147" y="5764"/>
                    <a:pt x="8349" y="5612"/>
                    <a:pt x="9329" y="5155"/>
                  </a:cubicBezTo>
                  <a:cubicBezTo>
                    <a:pt x="9741" y="4960"/>
                    <a:pt x="10183" y="4785"/>
                    <a:pt x="10658" y="4655"/>
                  </a:cubicBezTo>
                  <a:cubicBezTo>
                    <a:pt x="11132" y="4524"/>
                    <a:pt x="11638" y="4416"/>
                    <a:pt x="12144" y="4329"/>
                  </a:cubicBezTo>
                  <a:cubicBezTo>
                    <a:pt x="12650" y="4263"/>
                    <a:pt x="13188" y="4220"/>
                    <a:pt x="13725" y="4220"/>
                  </a:cubicBezTo>
                  <a:cubicBezTo>
                    <a:pt x="18058" y="4220"/>
                    <a:pt x="21600" y="6656"/>
                    <a:pt x="21600" y="9636"/>
                  </a:cubicBezTo>
                  <a:lnTo>
                    <a:pt x="21600" y="13138"/>
                  </a:lnTo>
                  <a:lnTo>
                    <a:pt x="18153" y="13138"/>
                  </a:lnTo>
                  <a:lnTo>
                    <a:pt x="18153" y="9636"/>
                  </a:lnTo>
                  <a:cubicBezTo>
                    <a:pt x="18153" y="9158"/>
                    <a:pt x="17995" y="8679"/>
                    <a:pt x="17678" y="8266"/>
                  </a:cubicBezTo>
                  <a:lnTo>
                    <a:pt x="17678" y="21600"/>
                  </a:lnTo>
                  <a:close/>
                  <a:moveTo>
                    <a:pt x="15433" y="20773"/>
                  </a:moveTo>
                  <a:lnTo>
                    <a:pt x="16477" y="20773"/>
                  </a:lnTo>
                  <a:lnTo>
                    <a:pt x="16477" y="7244"/>
                  </a:lnTo>
                  <a:cubicBezTo>
                    <a:pt x="16477" y="7026"/>
                    <a:pt x="16666" y="6852"/>
                    <a:pt x="16919" y="6765"/>
                  </a:cubicBezTo>
                  <a:cubicBezTo>
                    <a:pt x="17172" y="6700"/>
                    <a:pt x="17489" y="6743"/>
                    <a:pt x="17710" y="6895"/>
                  </a:cubicBezTo>
                  <a:cubicBezTo>
                    <a:pt x="18754" y="7635"/>
                    <a:pt x="19355" y="8614"/>
                    <a:pt x="19355" y="9636"/>
                  </a:cubicBezTo>
                  <a:lnTo>
                    <a:pt x="19355" y="12312"/>
                  </a:lnTo>
                  <a:lnTo>
                    <a:pt x="20398" y="12312"/>
                  </a:lnTo>
                  <a:lnTo>
                    <a:pt x="20398" y="9636"/>
                  </a:lnTo>
                  <a:cubicBezTo>
                    <a:pt x="20398" y="7113"/>
                    <a:pt x="17394" y="5047"/>
                    <a:pt x="13725" y="5047"/>
                  </a:cubicBezTo>
                  <a:cubicBezTo>
                    <a:pt x="13283" y="5047"/>
                    <a:pt x="12808" y="5090"/>
                    <a:pt x="12365" y="5134"/>
                  </a:cubicBezTo>
                  <a:cubicBezTo>
                    <a:pt x="11954" y="5199"/>
                    <a:pt x="11512" y="5286"/>
                    <a:pt x="11132" y="5416"/>
                  </a:cubicBezTo>
                  <a:cubicBezTo>
                    <a:pt x="10721" y="5525"/>
                    <a:pt x="10341" y="5677"/>
                    <a:pt x="9994" y="5830"/>
                  </a:cubicBezTo>
                  <a:cubicBezTo>
                    <a:pt x="8729" y="6417"/>
                    <a:pt x="7242" y="6613"/>
                    <a:pt x="5756" y="6417"/>
                  </a:cubicBezTo>
                  <a:cubicBezTo>
                    <a:pt x="4491" y="6243"/>
                    <a:pt x="3352" y="5764"/>
                    <a:pt x="2530" y="5090"/>
                  </a:cubicBezTo>
                  <a:lnTo>
                    <a:pt x="1676" y="5482"/>
                  </a:lnTo>
                  <a:cubicBezTo>
                    <a:pt x="2657" y="6330"/>
                    <a:pt x="4048" y="6895"/>
                    <a:pt x="5598" y="7113"/>
                  </a:cubicBezTo>
                  <a:cubicBezTo>
                    <a:pt x="7052" y="7309"/>
                    <a:pt x="8507" y="7178"/>
                    <a:pt x="9867" y="6721"/>
                  </a:cubicBezTo>
                  <a:cubicBezTo>
                    <a:pt x="10120" y="6634"/>
                    <a:pt x="10405" y="6634"/>
                    <a:pt x="10626" y="6721"/>
                  </a:cubicBezTo>
                  <a:cubicBezTo>
                    <a:pt x="10816" y="6830"/>
                    <a:pt x="10974" y="7004"/>
                    <a:pt x="10974" y="7178"/>
                  </a:cubicBezTo>
                  <a:lnTo>
                    <a:pt x="10974" y="20773"/>
                  </a:lnTo>
                  <a:lnTo>
                    <a:pt x="12018" y="20773"/>
                  </a:lnTo>
                  <a:lnTo>
                    <a:pt x="12018" y="12703"/>
                  </a:lnTo>
                  <a:lnTo>
                    <a:pt x="15433" y="12703"/>
                  </a:lnTo>
                  <a:lnTo>
                    <a:pt x="15433" y="20773"/>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15" name="Shape">
              <a:extLst>
                <a:ext uri="{FF2B5EF4-FFF2-40B4-BE49-F238E27FC236}">
                  <a16:creationId xmlns:a16="http://schemas.microsoft.com/office/drawing/2014/main" id="{BA596774-A7A0-124E-A965-4298B6949B2C}"/>
                </a:ext>
              </a:extLst>
            </p:cNvPr>
            <p:cNvSpPr/>
            <p:nvPr/>
          </p:nvSpPr>
          <p:spPr>
            <a:xfrm>
              <a:off x="16914992" y="4937830"/>
              <a:ext cx="634814" cy="1035183"/>
            </a:xfrm>
            <a:custGeom>
              <a:avLst/>
              <a:gdLst/>
              <a:ahLst/>
              <a:cxnLst>
                <a:cxn ang="0">
                  <a:pos x="wd2" y="hd2"/>
                </a:cxn>
                <a:cxn ang="5400000">
                  <a:pos x="wd2" y="hd2"/>
                </a:cxn>
                <a:cxn ang="10800000">
                  <a:pos x="wd2" y="hd2"/>
                </a:cxn>
                <a:cxn ang="16200000">
                  <a:pos x="wd2" y="hd2"/>
                </a:cxn>
              </a:cxnLst>
              <a:rect l="0" t="0" r="r" b="b"/>
              <a:pathLst>
                <a:path w="21600" h="21600" extrusionOk="0">
                  <a:moveTo>
                    <a:pt x="10818" y="4849"/>
                  </a:moveTo>
                  <a:cubicBezTo>
                    <a:pt x="9148" y="4849"/>
                    <a:pt x="7732" y="4004"/>
                    <a:pt x="7732" y="2959"/>
                  </a:cubicBezTo>
                  <a:cubicBezTo>
                    <a:pt x="7732" y="1935"/>
                    <a:pt x="9148" y="1090"/>
                    <a:pt x="10818" y="1090"/>
                  </a:cubicBezTo>
                  <a:cubicBezTo>
                    <a:pt x="12524" y="1090"/>
                    <a:pt x="13868" y="1935"/>
                    <a:pt x="13868" y="2959"/>
                  </a:cubicBezTo>
                  <a:cubicBezTo>
                    <a:pt x="13868" y="4004"/>
                    <a:pt x="12524" y="4849"/>
                    <a:pt x="10818" y="4849"/>
                  </a:cubicBezTo>
                  <a:close/>
                  <a:moveTo>
                    <a:pt x="10818" y="1913"/>
                  </a:moveTo>
                  <a:cubicBezTo>
                    <a:pt x="9911" y="1913"/>
                    <a:pt x="9112" y="2380"/>
                    <a:pt x="9112" y="2959"/>
                  </a:cubicBezTo>
                  <a:cubicBezTo>
                    <a:pt x="9112" y="3537"/>
                    <a:pt x="9911" y="4004"/>
                    <a:pt x="10818" y="4004"/>
                  </a:cubicBezTo>
                  <a:cubicBezTo>
                    <a:pt x="11762" y="4004"/>
                    <a:pt x="12488" y="3537"/>
                    <a:pt x="12488" y="2959"/>
                  </a:cubicBezTo>
                  <a:cubicBezTo>
                    <a:pt x="12488" y="2380"/>
                    <a:pt x="11762" y="1913"/>
                    <a:pt x="10818" y="1913"/>
                  </a:cubicBezTo>
                  <a:close/>
                  <a:moveTo>
                    <a:pt x="11290" y="21600"/>
                  </a:moveTo>
                  <a:lnTo>
                    <a:pt x="11290" y="13948"/>
                  </a:lnTo>
                  <a:lnTo>
                    <a:pt x="10310" y="13948"/>
                  </a:lnTo>
                  <a:lnTo>
                    <a:pt x="10310" y="21600"/>
                  </a:lnTo>
                  <a:lnTo>
                    <a:pt x="6534" y="21600"/>
                  </a:lnTo>
                  <a:lnTo>
                    <a:pt x="6534" y="7319"/>
                  </a:lnTo>
                  <a:cubicBezTo>
                    <a:pt x="2795" y="6940"/>
                    <a:pt x="0" y="4938"/>
                    <a:pt x="0" y="2603"/>
                  </a:cubicBezTo>
                  <a:lnTo>
                    <a:pt x="0" y="0"/>
                  </a:lnTo>
                  <a:lnTo>
                    <a:pt x="3739" y="0"/>
                  </a:lnTo>
                  <a:lnTo>
                    <a:pt x="3739" y="2603"/>
                  </a:lnTo>
                  <a:cubicBezTo>
                    <a:pt x="3739" y="3982"/>
                    <a:pt x="5591" y="5094"/>
                    <a:pt x="7841" y="5094"/>
                  </a:cubicBezTo>
                  <a:lnTo>
                    <a:pt x="13759" y="5094"/>
                  </a:lnTo>
                  <a:cubicBezTo>
                    <a:pt x="16009" y="5094"/>
                    <a:pt x="17861" y="3982"/>
                    <a:pt x="17861" y="2603"/>
                  </a:cubicBezTo>
                  <a:lnTo>
                    <a:pt x="17861" y="0"/>
                  </a:lnTo>
                  <a:lnTo>
                    <a:pt x="21600" y="0"/>
                  </a:lnTo>
                  <a:lnTo>
                    <a:pt x="21600" y="2603"/>
                  </a:lnTo>
                  <a:cubicBezTo>
                    <a:pt x="21600" y="4938"/>
                    <a:pt x="18805" y="6940"/>
                    <a:pt x="15066" y="7319"/>
                  </a:cubicBezTo>
                  <a:lnTo>
                    <a:pt x="15066" y="21600"/>
                  </a:lnTo>
                  <a:lnTo>
                    <a:pt x="11290" y="21600"/>
                  </a:lnTo>
                  <a:close/>
                  <a:moveTo>
                    <a:pt x="12670" y="20755"/>
                  </a:moveTo>
                  <a:lnTo>
                    <a:pt x="13686" y="20755"/>
                  </a:lnTo>
                  <a:lnTo>
                    <a:pt x="13686" y="6607"/>
                  </a:lnTo>
                  <a:lnTo>
                    <a:pt x="14703" y="6518"/>
                  </a:lnTo>
                  <a:cubicBezTo>
                    <a:pt x="17861" y="6229"/>
                    <a:pt x="20221" y="4560"/>
                    <a:pt x="20221" y="2603"/>
                  </a:cubicBezTo>
                  <a:lnTo>
                    <a:pt x="20221" y="823"/>
                  </a:lnTo>
                  <a:lnTo>
                    <a:pt x="19204" y="823"/>
                  </a:lnTo>
                  <a:lnTo>
                    <a:pt x="19204" y="2603"/>
                  </a:lnTo>
                  <a:cubicBezTo>
                    <a:pt x="19204" y="4427"/>
                    <a:pt x="16772" y="5939"/>
                    <a:pt x="13759" y="5939"/>
                  </a:cubicBezTo>
                  <a:lnTo>
                    <a:pt x="7841" y="5939"/>
                  </a:lnTo>
                  <a:cubicBezTo>
                    <a:pt x="4828" y="5939"/>
                    <a:pt x="2396" y="4427"/>
                    <a:pt x="2396" y="2603"/>
                  </a:cubicBezTo>
                  <a:lnTo>
                    <a:pt x="2396" y="823"/>
                  </a:lnTo>
                  <a:lnTo>
                    <a:pt x="1379" y="823"/>
                  </a:lnTo>
                  <a:lnTo>
                    <a:pt x="1379" y="2603"/>
                  </a:lnTo>
                  <a:cubicBezTo>
                    <a:pt x="1379" y="4560"/>
                    <a:pt x="3739" y="6229"/>
                    <a:pt x="6897" y="6518"/>
                  </a:cubicBezTo>
                  <a:lnTo>
                    <a:pt x="7914" y="6607"/>
                  </a:lnTo>
                  <a:lnTo>
                    <a:pt x="7914" y="20755"/>
                  </a:lnTo>
                  <a:lnTo>
                    <a:pt x="8930" y="20755"/>
                  </a:lnTo>
                  <a:lnTo>
                    <a:pt x="8930" y="13102"/>
                  </a:lnTo>
                  <a:lnTo>
                    <a:pt x="12670" y="13102"/>
                  </a:lnTo>
                  <a:lnTo>
                    <a:pt x="12670" y="20755"/>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grpSp>
    </p:spTree>
    <p:extLst>
      <p:ext uri="{BB962C8B-B14F-4D97-AF65-F5344CB8AC3E}">
        <p14:creationId xmlns:p14="http://schemas.microsoft.com/office/powerpoint/2010/main" val="3175831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ABA661-A98D-3644-8D8F-1D371101ED15}"/>
              </a:ext>
            </a:extLst>
          </p:cNvPr>
          <p:cNvPicPr>
            <a:picLocks noChangeAspect="1"/>
          </p:cNvPicPr>
          <p:nvPr/>
        </p:nvPicPr>
        <p:blipFill rotWithShape="1">
          <a:blip r:embed="rId3"/>
          <a:srcRect l="-25048" t="36777" r="4789" b="11160"/>
          <a:stretch/>
        </p:blipFill>
        <p:spPr>
          <a:xfrm>
            <a:off x="8823844" y="0"/>
            <a:ext cx="15560155" cy="4489249"/>
          </a:xfrm>
          <a:prstGeom prst="rect">
            <a:avLst/>
          </a:prstGeom>
        </p:spPr>
      </p:pic>
      <p:sp>
        <p:nvSpPr>
          <p:cNvPr id="14" name="Rectangle 13">
            <a:extLst>
              <a:ext uri="{FF2B5EF4-FFF2-40B4-BE49-F238E27FC236}">
                <a16:creationId xmlns:a16="http://schemas.microsoft.com/office/drawing/2014/main" id="{0D4FC231-E4C3-B448-A6E2-D360ADA7B1ED}"/>
              </a:ext>
            </a:extLst>
          </p:cNvPr>
          <p:cNvSpPr/>
          <p:nvPr/>
        </p:nvSpPr>
        <p:spPr>
          <a:xfrm rot="10800000">
            <a:off x="-64788" y="-1"/>
            <a:ext cx="16981188" cy="4489249"/>
          </a:xfrm>
          <a:prstGeom prst="rect">
            <a:avLst/>
          </a:prstGeom>
          <a:gradFill flip="none" rotWithShape="1">
            <a:gsLst>
              <a:gs pos="0">
                <a:srgbClr val="EFF3F7">
                  <a:lumMod val="10000"/>
                  <a:alpha val="0"/>
                </a:srgbClr>
              </a:gs>
              <a:gs pos="28000">
                <a:srgbClr val="EFF3F7">
                  <a:lumMod val="10000"/>
                </a:srgbClr>
              </a:gs>
            </a:gsLst>
            <a:lin ang="0" scaled="1"/>
            <a:tileRect/>
          </a:gradFill>
        </p:spPr>
        <p:txBody>
          <a:bodyPr rtlCol="0" anchor="ctr">
            <a:noAutofit/>
          </a:bodyPr>
          <a:lstStyle/>
          <a:p>
            <a:pPr marL="0" marR="0" lvl="0" indent="0" algn="l" defTabSz="1828800" eaLnBrk="1" fontAlgn="auto" latinLnBrk="0" hangingPunct="1">
              <a:lnSpc>
                <a:spcPct val="100000"/>
              </a:lnSpc>
              <a:spcBef>
                <a:spcPts val="2400"/>
              </a:spcBef>
              <a:spcAft>
                <a:spcPts val="0"/>
              </a:spcAft>
              <a:buClrTx/>
              <a:buSzTx/>
              <a:buFontTx/>
              <a:buNone/>
              <a:tabLst/>
              <a:defRPr/>
            </a:pPr>
            <a:endParaRPr kumimoji="0" lang="en-US" sz="14400" b="1" i="0" u="none" strike="noStrike" kern="1200" cap="none" spc="-100" normalizeH="0" baseline="0" noProof="0">
              <a:ln>
                <a:noFill/>
              </a:ln>
              <a:solidFill>
                <a:srgbClr val="FFFFFF"/>
              </a:solidFill>
              <a:effectLst/>
              <a:uLnTx/>
              <a:uFillTx/>
            </a:endParaRPr>
          </a:p>
        </p:txBody>
      </p:sp>
      <p:sp>
        <p:nvSpPr>
          <p:cNvPr id="3" name="Slide Number Placeholder 2">
            <a:extLst>
              <a:ext uri="{FF2B5EF4-FFF2-40B4-BE49-F238E27FC236}">
                <a16:creationId xmlns:a16="http://schemas.microsoft.com/office/drawing/2014/main" id="{09A19EAE-17A5-F745-B6DB-82D12A9EE614}"/>
              </a:ext>
            </a:extLst>
          </p:cNvPr>
          <p:cNvSpPr>
            <a:spLocks noGrp="1"/>
          </p:cNvSpPr>
          <p:nvPr>
            <p:ph type="sldNum" sz="quarter" idx="2"/>
          </p:nvPr>
        </p:nvSpPr>
        <p:spPr>
          <a:xfrm>
            <a:off x="1217325" y="12798552"/>
            <a:ext cx="280077" cy="276999"/>
          </a:xfrm>
        </p:spPr>
        <p:txBody>
          <a:bodyPr/>
          <a:lstStyle/>
          <a:p>
            <a:fld id="{86CB4B4D-7CA3-9044-876B-883B54F8677D}" type="slidenum">
              <a:rPr lang="en-GB" smtClean="0"/>
              <a:t>8</a:t>
            </a:fld>
            <a:endParaRPr lang="en-GB"/>
          </a:p>
        </p:txBody>
      </p:sp>
      <p:sp>
        <p:nvSpPr>
          <p:cNvPr id="4" name="Text Placeholder 3">
            <a:extLst>
              <a:ext uri="{FF2B5EF4-FFF2-40B4-BE49-F238E27FC236}">
                <a16:creationId xmlns:a16="http://schemas.microsoft.com/office/drawing/2014/main" id="{C6368012-4AF6-5A4F-AFAD-AFAEFADE024F}"/>
              </a:ext>
            </a:extLst>
          </p:cNvPr>
          <p:cNvSpPr>
            <a:spLocks noGrp="1"/>
          </p:cNvSpPr>
          <p:nvPr>
            <p:ph type="body" sz="quarter" idx="13"/>
          </p:nvPr>
        </p:nvSpPr>
        <p:spPr>
          <a:xfrm>
            <a:off x="1727200" y="12807440"/>
            <a:ext cx="6210696" cy="276999"/>
          </a:xfrm>
        </p:spPr>
        <p:txBody>
          <a:bodyPr/>
          <a:lstStyle/>
          <a:p>
            <a:endParaRPr lang="en-GB"/>
          </a:p>
        </p:txBody>
      </p:sp>
      <p:sp>
        <p:nvSpPr>
          <p:cNvPr id="7" name="Title Placeholder 16">
            <a:extLst>
              <a:ext uri="{FF2B5EF4-FFF2-40B4-BE49-F238E27FC236}">
                <a16:creationId xmlns:a16="http://schemas.microsoft.com/office/drawing/2014/main" id="{0D9CFE66-BA12-314C-9BB6-B622ECDEB83F}"/>
              </a:ext>
            </a:extLst>
          </p:cNvPr>
          <p:cNvSpPr txBox="1">
            <a:spLocks/>
          </p:cNvSpPr>
          <p:nvPr/>
        </p:nvSpPr>
        <p:spPr>
          <a:xfrm>
            <a:off x="1708394" y="1465896"/>
            <a:ext cx="13440166" cy="1314450"/>
          </a:xfrm>
          <a:prstGeom prst="rect">
            <a:avLst/>
          </a:prstGeom>
        </p:spPr>
        <p:txBody>
          <a:bodyPr wrap="square" lIns="0" anchor="ctr" anchorCtr="0">
            <a:noAutofit/>
          </a:bodyPr>
          <a:lstStyle>
            <a:lvl1pPr algn="l" defTabSz="457200" rtl="0" eaLnBrk="1" latinLnBrk="0" hangingPunct="1">
              <a:lnSpc>
                <a:spcPct val="80000"/>
              </a:lnSpc>
              <a:spcBef>
                <a:spcPct val="0"/>
              </a:spcBef>
              <a:buNone/>
              <a:defRPr kumimoji="0" lang="en-US" sz="2800" b="0" i="0" u="none" strike="noStrike" kern="1200" cap="none" spc="-25" normalizeH="0" baseline="0" dirty="0" smtClean="0">
                <a:ln>
                  <a:noFill/>
                </a:ln>
                <a:solidFill>
                  <a:schemeClr val="tx1"/>
                </a:solidFill>
                <a:effectLst/>
                <a:uFillTx/>
                <a:latin typeface="Arial" charset="0"/>
                <a:ea typeface="Arial" charset="0"/>
                <a:cs typeface="Arial" charset="0"/>
                <a:sym typeface="Arial"/>
              </a:defRPr>
            </a:lvl1pPr>
          </a:lstStyle>
          <a:p>
            <a:pPr lvl="0" defTabSz="914400">
              <a:lnSpc>
                <a:spcPct val="100000"/>
              </a:lnSpc>
              <a:defRPr/>
            </a:pPr>
            <a:r>
              <a:rPr lang="en-US" sz="5400" dirty="0">
                <a:solidFill>
                  <a:srgbClr val="FFFFFF"/>
                </a:solidFill>
              </a:rPr>
              <a:t>The customer is always wrong…</a:t>
            </a:r>
            <a:endParaRPr kumimoji="0" lang="en-GB" sz="5400" b="0" i="0" u="none" strike="noStrike" kern="1200" cap="none" spc="-50" normalizeH="0" baseline="0" dirty="0">
              <a:ln>
                <a:noFill/>
              </a:ln>
              <a:solidFill>
                <a:srgbClr val="FFFFFF"/>
              </a:solidFill>
              <a:effectLst/>
              <a:uLnTx/>
              <a:uFillTx/>
              <a:latin typeface="Arial" charset="0"/>
              <a:cs typeface="Arial" charset="0"/>
              <a:sym typeface="Arial"/>
            </a:endParaRPr>
          </a:p>
        </p:txBody>
      </p:sp>
      <p:cxnSp>
        <p:nvCxnSpPr>
          <p:cNvPr id="23" name="Straight Connector 22">
            <a:extLst>
              <a:ext uri="{FF2B5EF4-FFF2-40B4-BE49-F238E27FC236}">
                <a16:creationId xmlns:a16="http://schemas.microsoft.com/office/drawing/2014/main" id="{01316CA1-1C3F-1045-8D4F-04AE6FE59AC2}"/>
              </a:ext>
            </a:extLst>
          </p:cNvPr>
          <p:cNvCxnSpPr>
            <a:cxnSpLocks/>
          </p:cNvCxnSpPr>
          <p:nvPr/>
        </p:nvCxnSpPr>
        <p:spPr>
          <a:xfrm flipV="1">
            <a:off x="1262134" y="1426475"/>
            <a:ext cx="0" cy="1314450"/>
          </a:xfrm>
          <a:prstGeom prst="line">
            <a:avLst/>
          </a:prstGeom>
          <a:noFill/>
          <a:ln w="57150" cap="flat" cmpd="sng" algn="ctr">
            <a:solidFill>
              <a:schemeClr val="accent1"/>
            </a:solidFill>
            <a:prstDash val="solid"/>
            <a:miter lim="800000"/>
          </a:ln>
          <a:effectLst/>
        </p:spPr>
      </p:cxnSp>
      <p:graphicFrame>
        <p:nvGraphicFramePr>
          <p:cNvPr id="28" name="Table 27">
            <a:extLst>
              <a:ext uri="{FF2B5EF4-FFF2-40B4-BE49-F238E27FC236}">
                <a16:creationId xmlns:a16="http://schemas.microsoft.com/office/drawing/2014/main" id="{6DB3F0B3-DD1F-0F4D-A010-B17577392F8C}"/>
              </a:ext>
            </a:extLst>
          </p:cNvPr>
          <p:cNvGraphicFramePr>
            <a:graphicFrameLocks noGrp="1"/>
          </p:cNvGraphicFramePr>
          <p:nvPr>
            <p:extLst>
              <p:ext uri="{D42A27DB-BD31-4B8C-83A1-F6EECF244321}">
                <p14:modId xmlns:p14="http://schemas.microsoft.com/office/powerpoint/2010/main" val="661491820"/>
              </p:ext>
            </p:extLst>
          </p:nvPr>
        </p:nvGraphicFramePr>
        <p:xfrm>
          <a:off x="1666593" y="6785851"/>
          <a:ext cx="22047483" cy="4084320"/>
        </p:xfrm>
        <a:graphic>
          <a:graphicData uri="http://schemas.openxmlformats.org/drawingml/2006/table">
            <a:tbl>
              <a:tblPr firstRow="1" bandRow="1">
                <a:tableStyleId>{5C22544A-7EE6-4342-B048-85BDC9FD1C3A}</a:tableStyleId>
              </a:tblPr>
              <a:tblGrid>
                <a:gridCol w="7349161">
                  <a:extLst>
                    <a:ext uri="{9D8B030D-6E8A-4147-A177-3AD203B41FA5}">
                      <a16:colId xmlns:a16="http://schemas.microsoft.com/office/drawing/2014/main" val="1454547515"/>
                    </a:ext>
                  </a:extLst>
                </a:gridCol>
                <a:gridCol w="7349161">
                  <a:extLst>
                    <a:ext uri="{9D8B030D-6E8A-4147-A177-3AD203B41FA5}">
                      <a16:colId xmlns:a16="http://schemas.microsoft.com/office/drawing/2014/main" val="471203380"/>
                    </a:ext>
                  </a:extLst>
                </a:gridCol>
                <a:gridCol w="7349161">
                  <a:extLst>
                    <a:ext uri="{9D8B030D-6E8A-4147-A177-3AD203B41FA5}">
                      <a16:colId xmlns:a16="http://schemas.microsoft.com/office/drawing/2014/main" val="75065951"/>
                    </a:ext>
                  </a:extLst>
                </a:gridCol>
              </a:tblGrid>
              <a:tr h="0">
                <a:tc>
                  <a:txBody>
                    <a:bodyPr/>
                    <a:lstStyle/>
                    <a:p>
                      <a:r>
                        <a:rPr lang="en-US" sz="3200" b="1" dirty="0"/>
                        <a:t>You could be dealing with developers who’ve no operations experience</a:t>
                      </a:r>
                    </a:p>
                  </a:txBody>
                  <a:tcPr marL="0" marR="936000" marT="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3200" b="1" dirty="0"/>
                        <a:t>We’ve always deployed the application this way</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3200" b="1" dirty="0"/>
                        <a:t>Solution presented may not be ‘bad’, but can be wrong for the circumstances</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67712"/>
                  </a:ext>
                </a:extLst>
              </a:tr>
              <a:tr h="0">
                <a:tc>
                  <a:txBody>
                    <a:bodyPr/>
                    <a:lstStyle/>
                    <a:p>
                      <a:pPr marL="349200" indent="-349200">
                        <a:spcAft>
                          <a:spcPts val="1200"/>
                        </a:spcAft>
                        <a:buClr>
                          <a:schemeClr val="accent1"/>
                        </a:buClr>
                        <a:buFont typeface="Arial" panose="020B0604020202020204" pitchFamily="34" charset="0"/>
                        <a:buChar char="•"/>
                      </a:pPr>
                      <a:endParaRPr lang="en-US" sz="3200" b="0" dirty="0"/>
                    </a:p>
                  </a:txBody>
                  <a:tcPr marL="0" marR="936000" marT="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1200"/>
                        </a:spcAft>
                        <a:buClr>
                          <a:schemeClr val="accent1"/>
                        </a:buClr>
                        <a:buFont typeface="Arial" panose="020B0604020202020204" pitchFamily="34" charset="0"/>
                        <a:buNone/>
                      </a:pPr>
                      <a:r>
                        <a:rPr lang="en-US" sz="3200" b="0" dirty="0"/>
                        <a:t>“The most dangerous phrase in the language is ‘we've always done it this way.’”</a:t>
                      </a:r>
                    </a:p>
                    <a:p>
                      <a:pPr marL="0" indent="0">
                        <a:spcAft>
                          <a:spcPts val="1200"/>
                        </a:spcAft>
                        <a:buClr>
                          <a:schemeClr val="accent1"/>
                        </a:buClr>
                        <a:buFont typeface="Arial" panose="020B0604020202020204" pitchFamily="34" charset="0"/>
                        <a:buNone/>
                      </a:pPr>
                      <a:r>
                        <a:rPr lang="en-US" sz="2400" b="1" dirty="0"/>
                        <a:t>Grace Hopper</a:t>
                      </a:r>
                    </a:p>
                    <a:p>
                      <a:pPr marL="0" indent="0">
                        <a:spcAft>
                          <a:spcPts val="1200"/>
                        </a:spcAft>
                        <a:buClr>
                          <a:schemeClr val="accent1"/>
                        </a:buClr>
                        <a:buFont typeface="Arial" panose="020B0604020202020204" pitchFamily="34" charset="0"/>
                        <a:buNone/>
                      </a:pPr>
                      <a:endParaRPr lang="en-US" sz="3200" b="0" dirty="0"/>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9200" indent="-349200">
                        <a:spcAft>
                          <a:spcPts val="1200"/>
                        </a:spcAft>
                        <a:buClr>
                          <a:schemeClr val="accent1"/>
                        </a:buClr>
                        <a:buFont typeface="Arial" panose="020B0604020202020204" pitchFamily="34" charset="0"/>
                        <a:buChar char="•"/>
                      </a:pPr>
                      <a:endParaRPr lang="en-US" sz="3200" b="0" dirty="0"/>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5230764"/>
                  </a:ext>
                </a:extLst>
              </a:tr>
            </a:tbl>
          </a:graphicData>
        </a:graphic>
      </p:graphicFrame>
      <p:grpSp>
        <p:nvGrpSpPr>
          <p:cNvPr id="15" name="Group 14">
            <a:extLst>
              <a:ext uri="{FF2B5EF4-FFF2-40B4-BE49-F238E27FC236}">
                <a16:creationId xmlns:a16="http://schemas.microsoft.com/office/drawing/2014/main" id="{E61C83D0-4596-094B-9C64-292BE2F407F0}"/>
              </a:ext>
            </a:extLst>
          </p:cNvPr>
          <p:cNvGrpSpPr/>
          <p:nvPr/>
        </p:nvGrpSpPr>
        <p:grpSpPr>
          <a:xfrm>
            <a:off x="1684722" y="4490265"/>
            <a:ext cx="16508486" cy="1922691"/>
            <a:chOff x="1684722" y="4490265"/>
            <a:chExt cx="16508486" cy="1922691"/>
          </a:xfrm>
        </p:grpSpPr>
        <p:sp>
          <p:nvSpPr>
            <p:cNvPr id="16" name="Rectangle 15">
              <a:extLst>
                <a:ext uri="{FF2B5EF4-FFF2-40B4-BE49-F238E27FC236}">
                  <a16:creationId xmlns:a16="http://schemas.microsoft.com/office/drawing/2014/main" id="{B9B60282-B263-1647-AFD4-80D231C46130}"/>
                </a:ext>
              </a:extLst>
            </p:cNvPr>
            <p:cNvSpPr/>
            <p:nvPr/>
          </p:nvSpPr>
          <p:spPr>
            <a:xfrm>
              <a:off x="1684722" y="4490265"/>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17" name="Rectangle 16">
              <a:extLst>
                <a:ext uri="{FF2B5EF4-FFF2-40B4-BE49-F238E27FC236}">
                  <a16:creationId xmlns:a16="http://schemas.microsoft.com/office/drawing/2014/main" id="{0340155F-ACF7-8449-8E7D-5F52866AC715}"/>
                </a:ext>
              </a:extLst>
            </p:cNvPr>
            <p:cNvSpPr/>
            <p:nvPr/>
          </p:nvSpPr>
          <p:spPr>
            <a:xfrm>
              <a:off x="8978156" y="4490267"/>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18" name="Rectangle 17">
              <a:extLst>
                <a:ext uri="{FF2B5EF4-FFF2-40B4-BE49-F238E27FC236}">
                  <a16:creationId xmlns:a16="http://schemas.microsoft.com/office/drawing/2014/main" id="{913E7F8A-0C49-E749-A7A3-EC6A78B41A52}"/>
                </a:ext>
              </a:extLst>
            </p:cNvPr>
            <p:cNvSpPr/>
            <p:nvPr/>
          </p:nvSpPr>
          <p:spPr>
            <a:xfrm>
              <a:off x="16271590" y="4490267"/>
              <a:ext cx="1921618" cy="1922687"/>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19" name="Shape">
              <a:extLst>
                <a:ext uri="{FF2B5EF4-FFF2-40B4-BE49-F238E27FC236}">
                  <a16:creationId xmlns:a16="http://schemas.microsoft.com/office/drawing/2014/main" id="{6BC4BA8D-8A74-C249-81C5-E499F26ED4A3}"/>
                </a:ext>
              </a:extLst>
            </p:cNvPr>
            <p:cNvSpPr/>
            <p:nvPr/>
          </p:nvSpPr>
          <p:spPr>
            <a:xfrm>
              <a:off x="2076822" y="4935678"/>
              <a:ext cx="1137418" cy="995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789" y="0"/>
                  </a:lnTo>
                  <a:lnTo>
                    <a:pt x="0" y="21600"/>
                  </a:lnTo>
                  <a:close/>
                  <a:moveTo>
                    <a:pt x="1349" y="20709"/>
                  </a:moveTo>
                  <a:lnTo>
                    <a:pt x="10789" y="1806"/>
                  </a:lnTo>
                  <a:lnTo>
                    <a:pt x="20251" y="20709"/>
                  </a:lnTo>
                  <a:lnTo>
                    <a:pt x="1349" y="20709"/>
                  </a:lnTo>
                  <a:close/>
                  <a:moveTo>
                    <a:pt x="10410" y="8235"/>
                  </a:moveTo>
                  <a:lnTo>
                    <a:pt x="11190" y="8235"/>
                  </a:lnTo>
                  <a:lnTo>
                    <a:pt x="11190" y="15435"/>
                  </a:lnTo>
                  <a:lnTo>
                    <a:pt x="10410" y="15435"/>
                  </a:lnTo>
                  <a:lnTo>
                    <a:pt x="10410" y="8235"/>
                  </a:lnTo>
                  <a:close/>
                  <a:moveTo>
                    <a:pt x="11653" y="17506"/>
                  </a:moveTo>
                  <a:cubicBezTo>
                    <a:pt x="11653" y="18036"/>
                    <a:pt x="11253" y="18470"/>
                    <a:pt x="10789" y="18470"/>
                  </a:cubicBezTo>
                  <a:cubicBezTo>
                    <a:pt x="10305" y="18470"/>
                    <a:pt x="9947" y="18036"/>
                    <a:pt x="9947" y="17506"/>
                  </a:cubicBezTo>
                  <a:cubicBezTo>
                    <a:pt x="9947" y="16953"/>
                    <a:pt x="10305" y="16519"/>
                    <a:pt x="10789" y="16519"/>
                  </a:cubicBezTo>
                  <a:cubicBezTo>
                    <a:pt x="11253" y="16519"/>
                    <a:pt x="11653" y="16953"/>
                    <a:pt x="11653" y="17506"/>
                  </a:cubicBez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20" name="Shape">
              <a:extLst>
                <a:ext uri="{FF2B5EF4-FFF2-40B4-BE49-F238E27FC236}">
                  <a16:creationId xmlns:a16="http://schemas.microsoft.com/office/drawing/2014/main" id="{562694FE-4E00-E646-8024-A5D323233AFE}"/>
                </a:ext>
              </a:extLst>
            </p:cNvPr>
            <p:cNvSpPr/>
            <p:nvPr/>
          </p:nvSpPr>
          <p:spPr>
            <a:xfrm>
              <a:off x="9370256" y="4935678"/>
              <a:ext cx="1137418" cy="995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789" y="0"/>
                  </a:lnTo>
                  <a:lnTo>
                    <a:pt x="0" y="21600"/>
                  </a:lnTo>
                  <a:close/>
                  <a:moveTo>
                    <a:pt x="1349" y="20709"/>
                  </a:moveTo>
                  <a:lnTo>
                    <a:pt x="10789" y="1806"/>
                  </a:lnTo>
                  <a:lnTo>
                    <a:pt x="20251" y="20709"/>
                  </a:lnTo>
                  <a:lnTo>
                    <a:pt x="1349" y="20709"/>
                  </a:lnTo>
                  <a:close/>
                  <a:moveTo>
                    <a:pt x="10410" y="8235"/>
                  </a:moveTo>
                  <a:lnTo>
                    <a:pt x="11190" y="8235"/>
                  </a:lnTo>
                  <a:lnTo>
                    <a:pt x="11190" y="15435"/>
                  </a:lnTo>
                  <a:lnTo>
                    <a:pt x="10410" y="15435"/>
                  </a:lnTo>
                  <a:lnTo>
                    <a:pt x="10410" y="8235"/>
                  </a:lnTo>
                  <a:close/>
                  <a:moveTo>
                    <a:pt x="11653" y="17506"/>
                  </a:moveTo>
                  <a:cubicBezTo>
                    <a:pt x="11653" y="18036"/>
                    <a:pt x="11253" y="18470"/>
                    <a:pt x="10789" y="18470"/>
                  </a:cubicBezTo>
                  <a:cubicBezTo>
                    <a:pt x="10305" y="18470"/>
                    <a:pt x="9947" y="18036"/>
                    <a:pt x="9947" y="17506"/>
                  </a:cubicBezTo>
                  <a:cubicBezTo>
                    <a:pt x="9947" y="16953"/>
                    <a:pt x="10305" y="16519"/>
                    <a:pt x="10789" y="16519"/>
                  </a:cubicBezTo>
                  <a:cubicBezTo>
                    <a:pt x="11253" y="16519"/>
                    <a:pt x="11653" y="16953"/>
                    <a:pt x="11653" y="17506"/>
                  </a:cubicBez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21" name="Shape">
              <a:extLst>
                <a:ext uri="{FF2B5EF4-FFF2-40B4-BE49-F238E27FC236}">
                  <a16:creationId xmlns:a16="http://schemas.microsoft.com/office/drawing/2014/main" id="{C698302A-4ADD-3046-879C-75C0AB758537}"/>
                </a:ext>
              </a:extLst>
            </p:cNvPr>
            <p:cNvSpPr/>
            <p:nvPr/>
          </p:nvSpPr>
          <p:spPr>
            <a:xfrm>
              <a:off x="16663690" y="4935678"/>
              <a:ext cx="1137418" cy="9957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789" y="0"/>
                  </a:lnTo>
                  <a:lnTo>
                    <a:pt x="0" y="21600"/>
                  </a:lnTo>
                  <a:close/>
                  <a:moveTo>
                    <a:pt x="1349" y="20709"/>
                  </a:moveTo>
                  <a:lnTo>
                    <a:pt x="10789" y="1806"/>
                  </a:lnTo>
                  <a:lnTo>
                    <a:pt x="20251" y="20709"/>
                  </a:lnTo>
                  <a:lnTo>
                    <a:pt x="1349" y="20709"/>
                  </a:lnTo>
                  <a:close/>
                  <a:moveTo>
                    <a:pt x="10410" y="8235"/>
                  </a:moveTo>
                  <a:lnTo>
                    <a:pt x="11190" y="8235"/>
                  </a:lnTo>
                  <a:lnTo>
                    <a:pt x="11190" y="15435"/>
                  </a:lnTo>
                  <a:lnTo>
                    <a:pt x="10410" y="15435"/>
                  </a:lnTo>
                  <a:lnTo>
                    <a:pt x="10410" y="8235"/>
                  </a:lnTo>
                  <a:close/>
                  <a:moveTo>
                    <a:pt x="11653" y="17506"/>
                  </a:moveTo>
                  <a:cubicBezTo>
                    <a:pt x="11653" y="18036"/>
                    <a:pt x="11253" y="18470"/>
                    <a:pt x="10789" y="18470"/>
                  </a:cubicBezTo>
                  <a:cubicBezTo>
                    <a:pt x="10305" y="18470"/>
                    <a:pt x="9947" y="18036"/>
                    <a:pt x="9947" y="17506"/>
                  </a:cubicBezTo>
                  <a:cubicBezTo>
                    <a:pt x="9947" y="16953"/>
                    <a:pt x="10305" y="16519"/>
                    <a:pt x="10789" y="16519"/>
                  </a:cubicBezTo>
                  <a:cubicBezTo>
                    <a:pt x="11253" y="16519"/>
                    <a:pt x="11653" y="16953"/>
                    <a:pt x="11653" y="17506"/>
                  </a:cubicBez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grpSp>
    </p:spTree>
    <p:extLst>
      <p:ext uri="{BB962C8B-B14F-4D97-AF65-F5344CB8AC3E}">
        <p14:creationId xmlns:p14="http://schemas.microsoft.com/office/powerpoint/2010/main" val="344019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5BABDA-1DFC-E24F-9FE9-C9123A343BD2}"/>
              </a:ext>
            </a:extLst>
          </p:cNvPr>
          <p:cNvPicPr>
            <a:picLocks noChangeAspect="1"/>
          </p:cNvPicPr>
          <p:nvPr/>
        </p:nvPicPr>
        <p:blipFill rotWithShape="1">
          <a:blip r:embed="rId3"/>
          <a:srcRect l="-37549" t="29826" r="4216" b="40592"/>
          <a:stretch/>
        </p:blipFill>
        <p:spPr>
          <a:xfrm>
            <a:off x="4572000" y="0"/>
            <a:ext cx="19812000" cy="4489249"/>
          </a:xfrm>
          <a:prstGeom prst="rect">
            <a:avLst/>
          </a:prstGeom>
        </p:spPr>
      </p:pic>
      <p:sp>
        <p:nvSpPr>
          <p:cNvPr id="27" name="Rectangle 26">
            <a:extLst>
              <a:ext uri="{FF2B5EF4-FFF2-40B4-BE49-F238E27FC236}">
                <a16:creationId xmlns:a16="http://schemas.microsoft.com/office/drawing/2014/main" id="{1505A452-4B3D-7545-BD3E-9459CBA90624}"/>
              </a:ext>
            </a:extLst>
          </p:cNvPr>
          <p:cNvSpPr/>
          <p:nvPr/>
        </p:nvSpPr>
        <p:spPr>
          <a:xfrm rot="10800000">
            <a:off x="-64788" y="-1"/>
            <a:ext cx="16981188" cy="4489249"/>
          </a:xfrm>
          <a:prstGeom prst="rect">
            <a:avLst/>
          </a:prstGeom>
          <a:gradFill flip="none" rotWithShape="1">
            <a:gsLst>
              <a:gs pos="0">
                <a:srgbClr val="EFF3F7">
                  <a:lumMod val="10000"/>
                  <a:alpha val="0"/>
                </a:srgbClr>
              </a:gs>
              <a:gs pos="28000">
                <a:srgbClr val="EFF3F7">
                  <a:lumMod val="10000"/>
                </a:srgbClr>
              </a:gs>
            </a:gsLst>
            <a:lin ang="0" scaled="1"/>
            <a:tileRect/>
          </a:gradFill>
        </p:spPr>
        <p:txBody>
          <a:bodyPr rtlCol="0" anchor="ctr">
            <a:noAutofit/>
          </a:bodyPr>
          <a:lstStyle/>
          <a:p>
            <a:pPr marL="0" marR="0" lvl="0" indent="0" algn="l" defTabSz="1828800" eaLnBrk="1" fontAlgn="auto" latinLnBrk="0" hangingPunct="1">
              <a:lnSpc>
                <a:spcPct val="100000"/>
              </a:lnSpc>
              <a:spcBef>
                <a:spcPts val="2400"/>
              </a:spcBef>
              <a:spcAft>
                <a:spcPts val="0"/>
              </a:spcAft>
              <a:buClrTx/>
              <a:buSzTx/>
              <a:buFontTx/>
              <a:buNone/>
              <a:tabLst/>
              <a:defRPr/>
            </a:pPr>
            <a:endParaRPr kumimoji="0" lang="en-US" sz="14400" b="1" i="0" u="none" strike="noStrike" kern="1200" cap="none" spc="-100" normalizeH="0" baseline="0" noProof="0">
              <a:ln>
                <a:noFill/>
              </a:ln>
              <a:solidFill>
                <a:srgbClr val="FFFFFF"/>
              </a:solidFill>
              <a:effectLst/>
              <a:uLnTx/>
              <a:uFillTx/>
            </a:endParaRPr>
          </a:p>
        </p:txBody>
      </p:sp>
      <p:sp>
        <p:nvSpPr>
          <p:cNvPr id="3" name="Slide Number Placeholder 2">
            <a:extLst>
              <a:ext uri="{FF2B5EF4-FFF2-40B4-BE49-F238E27FC236}">
                <a16:creationId xmlns:a16="http://schemas.microsoft.com/office/drawing/2014/main" id="{09A19EAE-17A5-F745-B6DB-82D12A9EE614}"/>
              </a:ext>
            </a:extLst>
          </p:cNvPr>
          <p:cNvSpPr>
            <a:spLocks noGrp="1"/>
          </p:cNvSpPr>
          <p:nvPr>
            <p:ph type="sldNum" sz="quarter" idx="2"/>
          </p:nvPr>
        </p:nvSpPr>
        <p:spPr>
          <a:xfrm>
            <a:off x="1217325" y="12798552"/>
            <a:ext cx="280077" cy="276999"/>
          </a:xfrm>
        </p:spPr>
        <p:txBody>
          <a:bodyPr/>
          <a:lstStyle/>
          <a:p>
            <a:fld id="{86CB4B4D-7CA3-9044-876B-883B54F8677D}" type="slidenum">
              <a:rPr lang="en-GB" smtClean="0"/>
              <a:t>9</a:t>
            </a:fld>
            <a:endParaRPr lang="en-GB"/>
          </a:p>
        </p:txBody>
      </p:sp>
      <p:sp>
        <p:nvSpPr>
          <p:cNvPr id="4" name="Text Placeholder 3">
            <a:extLst>
              <a:ext uri="{FF2B5EF4-FFF2-40B4-BE49-F238E27FC236}">
                <a16:creationId xmlns:a16="http://schemas.microsoft.com/office/drawing/2014/main" id="{C6368012-4AF6-5A4F-AFAD-AFAEFADE024F}"/>
              </a:ext>
            </a:extLst>
          </p:cNvPr>
          <p:cNvSpPr>
            <a:spLocks noGrp="1"/>
          </p:cNvSpPr>
          <p:nvPr>
            <p:ph type="body" sz="quarter" idx="13"/>
          </p:nvPr>
        </p:nvSpPr>
        <p:spPr>
          <a:xfrm>
            <a:off x="1727200" y="12807440"/>
            <a:ext cx="6210696" cy="276999"/>
          </a:xfrm>
        </p:spPr>
        <p:txBody>
          <a:bodyPr/>
          <a:lstStyle/>
          <a:p>
            <a:endParaRPr lang="en-GB"/>
          </a:p>
        </p:txBody>
      </p:sp>
      <p:sp>
        <p:nvSpPr>
          <p:cNvPr id="7" name="Title Placeholder 16">
            <a:extLst>
              <a:ext uri="{FF2B5EF4-FFF2-40B4-BE49-F238E27FC236}">
                <a16:creationId xmlns:a16="http://schemas.microsoft.com/office/drawing/2014/main" id="{0D9CFE66-BA12-314C-9BB6-B622ECDEB83F}"/>
              </a:ext>
            </a:extLst>
          </p:cNvPr>
          <p:cNvSpPr txBox="1">
            <a:spLocks/>
          </p:cNvSpPr>
          <p:nvPr/>
        </p:nvSpPr>
        <p:spPr>
          <a:xfrm>
            <a:off x="1708394" y="1465896"/>
            <a:ext cx="13440166" cy="1314450"/>
          </a:xfrm>
          <a:prstGeom prst="rect">
            <a:avLst/>
          </a:prstGeom>
        </p:spPr>
        <p:txBody>
          <a:bodyPr wrap="square" lIns="0" anchor="ctr" anchorCtr="0">
            <a:noAutofit/>
          </a:bodyPr>
          <a:lstStyle>
            <a:lvl1pPr algn="l" defTabSz="457200" rtl="0" eaLnBrk="1" latinLnBrk="0" hangingPunct="1">
              <a:lnSpc>
                <a:spcPct val="80000"/>
              </a:lnSpc>
              <a:spcBef>
                <a:spcPct val="0"/>
              </a:spcBef>
              <a:buNone/>
              <a:defRPr kumimoji="0" lang="en-US" sz="2800" b="0" i="0" u="none" strike="noStrike" kern="1200" cap="none" spc="-25" normalizeH="0" baseline="0" dirty="0" smtClean="0">
                <a:ln>
                  <a:noFill/>
                </a:ln>
                <a:solidFill>
                  <a:schemeClr val="tx1"/>
                </a:solidFill>
                <a:effectLst/>
                <a:uFillTx/>
                <a:latin typeface="Arial" charset="0"/>
                <a:ea typeface="Arial" charset="0"/>
                <a:cs typeface="Arial" charset="0"/>
                <a:sym typeface="Arial"/>
              </a:defRPr>
            </a:lvl1pPr>
          </a:lstStyle>
          <a:p>
            <a:pPr lvl="0" defTabSz="914400">
              <a:lnSpc>
                <a:spcPct val="100000"/>
              </a:lnSpc>
              <a:defRPr/>
            </a:pPr>
            <a:r>
              <a:rPr lang="en-US" sz="5400" dirty="0">
                <a:solidFill>
                  <a:srgbClr val="FFFFFF"/>
                </a:solidFill>
              </a:rPr>
              <a:t>The customer is always right…</a:t>
            </a:r>
            <a:endParaRPr kumimoji="0" lang="en-GB" sz="5400" b="0" i="0" u="none" strike="noStrike" kern="1200" cap="none" spc="-50" normalizeH="0" baseline="0" dirty="0">
              <a:ln>
                <a:noFill/>
              </a:ln>
              <a:solidFill>
                <a:srgbClr val="FFFFFF"/>
              </a:solidFill>
              <a:effectLst/>
              <a:uLnTx/>
              <a:uFillTx/>
              <a:latin typeface="Arial" charset="0"/>
              <a:cs typeface="Arial" charset="0"/>
              <a:sym typeface="Arial"/>
            </a:endParaRPr>
          </a:p>
        </p:txBody>
      </p:sp>
      <p:cxnSp>
        <p:nvCxnSpPr>
          <p:cNvPr id="23" name="Straight Connector 22">
            <a:extLst>
              <a:ext uri="{FF2B5EF4-FFF2-40B4-BE49-F238E27FC236}">
                <a16:creationId xmlns:a16="http://schemas.microsoft.com/office/drawing/2014/main" id="{01316CA1-1C3F-1045-8D4F-04AE6FE59AC2}"/>
              </a:ext>
            </a:extLst>
          </p:cNvPr>
          <p:cNvCxnSpPr>
            <a:cxnSpLocks/>
          </p:cNvCxnSpPr>
          <p:nvPr/>
        </p:nvCxnSpPr>
        <p:spPr>
          <a:xfrm flipV="1">
            <a:off x="1262134" y="1426475"/>
            <a:ext cx="0" cy="1314450"/>
          </a:xfrm>
          <a:prstGeom prst="line">
            <a:avLst/>
          </a:prstGeom>
          <a:noFill/>
          <a:ln w="57150" cap="flat" cmpd="sng" algn="ctr">
            <a:solidFill>
              <a:schemeClr val="accent1"/>
            </a:solidFill>
            <a:prstDash val="solid"/>
            <a:miter lim="800000"/>
          </a:ln>
          <a:effectLst/>
        </p:spPr>
      </p:cxnSp>
      <p:graphicFrame>
        <p:nvGraphicFramePr>
          <p:cNvPr id="28" name="Table 27">
            <a:extLst>
              <a:ext uri="{FF2B5EF4-FFF2-40B4-BE49-F238E27FC236}">
                <a16:creationId xmlns:a16="http://schemas.microsoft.com/office/drawing/2014/main" id="{6DB3F0B3-DD1F-0F4D-A010-B17577392F8C}"/>
              </a:ext>
            </a:extLst>
          </p:cNvPr>
          <p:cNvGraphicFramePr>
            <a:graphicFrameLocks noGrp="1"/>
          </p:cNvGraphicFramePr>
          <p:nvPr>
            <p:extLst>
              <p:ext uri="{D42A27DB-BD31-4B8C-83A1-F6EECF244321}">
                <p14:modId xmlns:p14="http://schemas.microsoft.com/office/powerpoint/2010/main" val="916933923"/>
              </p:ext>
            </p:extLst>
          </p:nvPr>
        </p:nvGraphicFramePr>
        <p:xfrm>
          <a:off x="1666593" y="6785851"/>
          <a:ext cx="22047484" cy="3413760"/>
        </p:xfrm>
        <a:graphic>
          <a:graphicData uri="http://schemas.openxmlformats.org/drawingml/2006/table">
            <a:tbl>
              <a:tblPr firstRow="1" bandRow="1">
                <a:tableStyleId>{5C22544A-7EE6-4342-B048-85BDC9FD1C3A}</a:tableStyleId>
              </a:tblPr>
              <a:tblGrid>
                <a:gridCol w="5511871">
                  <a:extLst>
                    <a:ext uri="{9D8B030D-6E8A-4147-A177-3AD203B41FA5}">
                      <a16:colId xmlns:a16="http://schemas.microsoft.com/office/drawing/2014/main" val="1454547515"/>
                    </a:ext>
                  </a:extLst>
                </a:gridCol>
                <a:gridCol w="5511871">
                  <a:extLst>
                    <a:ext uri="{9D8B030D-6E8A-4147-A177-3AD203B41FA5}">
                      <a16:colId xmlns:a16="http://schemas.microsoft.com/office/drawing/2014/main" val="471203380"/>
                    </a:ext>
                  </a:extLst>
                </a:gridCol>
                <a:gridCol w="5511871">
                  <a:extLst>
                    <a:ext uri="{9D8B030D-6E8A-4147-A177-3AD203B41FA5}">
                      <a16:colId xmlns:a16="http://schemas.microsoft.com/office/drawing/2014/main" val="75065951"/>
                    </a:ext>
                  </a:extLst>
                </a:gridCol>
                <a:gridCol w="5511871">
                  <a:extLst>
                    <a:ext uri="{9D8B030D-6E8A-4147-A177-3AD203B41FA5}">
                      <a16:colId xmlns:a16="http://schemas.microsoft.com/office/drawing/2014/main" val="1615385475"/>
                    </a:ext>
                  </a:extLst>
                </a:gridCol>
              </a:tblGrid>
              <a:tr h="0">
                <a:tc>
                  <a:txBody>
                    <a:bodyPr/>
                    <a:lstStyle/>
                    <a:p>
                      <a:r>
                        <a:rPr lang="en-US" sz="3200" dirty="0"/>
                        <a:t>They have context that you don’t</a:t>
                      </a:r>
                    </a:p>
                  </a:txBody>
                  <a:tcPr marL="0" marR="936000" marT="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Maybe the solution isn’t stable yet</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3200" dirty="0"/>
                        <a:t>Maybe it doesn’t really matter</a:t>
                      </a:r>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sz="3200" dirty="0"/>
                        <a:t>Maybe the SLA or risk of downtime is a pre-determined risk associated with the solution</a:t>
                      </a:r>
                    </a:p>
                    <a:p>
                      <a:endParaRPr lang="en-US" sz="3200" dirty="0"/>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0967712"/>
                  </a:ext>
                </a:extLst>
              </a:tr>
              <a:tr h="0">
                <a:tc>
                  <a:txBody>
                    <a:bodyPr/>
                    <a:lstStyle/>
                    <a:p>
                      <a:pPr marL="349200" indent="-349200">
                        <a:spcAft>
                          <a:spcPts val="1200"/>
                        </a:spcAft>
                        <a:buClr>
                          <a:schemeClr val="accent1"/>
                        </a:buClr>
                        <a:buFont typeface="Arial" panose="020B0604020202020204" pitchFamily="34" charset="0"/>
                        <a:buChar char="•"/>
                      </a:pPr>
                      <a:endParaRPr lang="en-US" sz="3200" b="0" dirty="0"/>
                    </a:p>
                  </a:txBody>
                  <a:tcPr marL="0" marR="936000" marT="0" marB="0">
                    <a:lnL w="12700" cmpd="sng">
                      <a:noFill/>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spcAft>
                          <a:spcPts val="1200"/>
                        </a:spcAft>
                        <a:buClr>
                          <a:schemeClr val="accent1"/>
                        </a:buClr>
                        <a:buFont typeface="Arial" panose="020B0604020202020204" pitchFamily="34" charset="0"/>
                        <a:buNone/>
                      </a:pPr>
                      <a:endParaRPr lang="en-US" sz="3200" b="0" dirty="0"/>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9200" indent="-349200">
                        <a:spcAft>
                          <a:spcPts val="1200"/>
                        </a:spcAft>
                        <a:buClr>
                          <a:schemeClr val="accent1"/>
                        </a:buClr>
                        <a:buFont typeface="Arial" panose="020B0604020202020204" pitchFamily="34" charset="0"/>
                        <a:buChar char="•"/>
                      </a:pPr>
                      <a:endParaRPr lang="en-US" sz="3200" b="0" dirty="0"/>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9200" indent="-349200">
                        <a:spcAft>
                          <a:spcPts val="1200"/>
                        </a:spcAft>
                        <a:buClr>
                          <a:schemeClr val="accent1"/>
                        </a:buClr>
                        <a:buFont typeface="Arial" panose="020B0604020202020204" pitchFamily="34" charset="0"/>
                        <a:buChar char="•"/>
                      </a:pPr>
                      <a:endParaRPr lang="en-US" sz="3200" b="0" dirty="0"/>
                    </a:p>
                  </a:txBody>
                  <a:tcPr marL="0" marR="936000" marT="0" marB="0">
                    <a:lnL w="12700" cap="flat" cmpd="sng" algn="ctr">
                      <a:noFill/>
                      <a:prstDash val="dash"/>
                      <a:round/>
                      <a:headEnd type="none" w="med" len="med"/>
                      <a:tailEnd type="none" w="med" len="med"/>
                    </a:lnL>
                    <a:lnR w="12700" cap="flat" cmpd="sng" algn="ctr">
                      <a:noFill/>
                      <a:prstDash val="dash"/>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5230764"/>
                  </a:ext>
                </a:extLst>
              </a:tr>
            </a:tbl>
          </a:graphicData>
        </a:graphic>
      </p:graphicFrame>
      <p:grpSp>
        <p:nvGrpSpPr>
          <p:cNvPr id="2" name="Group 1">
            <a:extLst>
              <a:ext uri="{FF2B5EF4-FFF2-40B4-BE49-F238E27FC236}">
                <a16:creationId xmlns:a16="http://schemas.microsoft.com/office/drawing/2014/main" id="{D36B8F0C-171F-DF47-A22C-F3CCEA9FC851}"/>
              </a:ext>
            </a:extLst>
          </p:cNvPr>
          <p:cNvGrpSpPr/>
          <p:nvPr/>
        </p:nvGrpSpPr>
        <p:grpSpPr>
          <a:xfrm>
            <a:off x="1684722" y="4490265"/>
            <a:ext cx="18482211" cy="1922691"/>
            <a:chOff x="1684722" y="4490265"/>
            <a:chExt cx="18482211" cy="1922691"/>
          </a:xfrm>
        </p:grpSpPr>
        <p:grpSp>
          <p:nvGrpSpPr>
            <p:cNvPr id="5" name="Group 4">
              <a:extLst>
                <a:ext uri="{FF2B5EF4-FFF2-40B4-BE49-F238E27FC236}">
                  <a16:creationId xmlns:a16="http://schemas.microsoft.com/office/drawing/2014/main" id="{51EF7473-4D49-324B-870B-7683C290D2A8}"/>
                </a:ext>
              </a:extLst>
            </p:cNvPr>
            <p:cNvGrpSpPr/>
            <p:nvPr/>
          </p:nvGrpSpPr>
          <p:grpSpPr>
            <a:xfrm>
              <a:off x="1684722" y="4490265"/>
              <a:ext cx="18482211" cy="1922691"/>
              <a:chOff x="1684722" y="4490265"/>
              <a:chExt cx="18482211" cy="1922691"/>
            </a:xfrm>
          </p:grpSpPr>
          <p:sp>
            <p:nvSpPr>
              <p:cNvPr id="53" name="Rectangle 52">
                <a:extLst>
                  <a:ext uri="{FF2B5EF4-FFF2-40B4-BE49-F238E27FC236}">
                    <a16:creationId xmlns:a16="http://schemas.microsoft.com/office/drawing/2014/main" id="{D89B9527-B2B0-904A-97B8-1C9AE01F7494}"/>
                  </a:ext>
                </a:extLst>
              </p:cNvPr>
              <p:cNvSpPr/>
              <p:nvPr/>
            </p:nvSpPr>
            <p:spPr>
              <a:xfrm>
                <a:off x="1684722" y="4490265"/>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4" name="Rectangle 53">
                <a:extLst>
                  <a:ext uri="{FF2B5EF4-FFF2-40B4-BE49-F238E27FC236}">
                    <a16:creationId xmlns:a16="http://schemas.microsoft.com/office/drawing/2014/main" id="{CE3BA8C7-B253-A545-8FB0-B2FD4CA3B0DD}"/>
                  </a:ext>
                </a:extLst>
              </p:cNvPr>
              <p:cNvSpPr/>
              <p:nvPr/>
            </p:nvSpPr>
            <p:spPr>
              <a:xfrm>
                <a:off x="7253213" y="4490267"/>
                <a:ext cx="1921618" cy="1922689"/>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55" name="Rectangle 54">
                <a:extLst>
                  <a:ext uri="{FF2B5EF4-FFF2-40B4-BE49-F238E27FC236}">
                    <a16:creationId xmlns:a16="http://schemas.microsoft.com/office/drawing/2014/main" id="{2606E929-1B4C-AD49-B9FF-4A1183377E2F}"/>
                  </a:ext>
                </a:extLst>
              </p:cNvPr>
              <p:cNvSpPr/>
              <p:nvPr/>
            </p:nvSpPr>
            <p:spPr>
              <a:xfrm>
                <a:off x="12690335" y="4490267"/>
                <a:ext cx="1921618" cy="1922687"/>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sp>
            <p:nvSpPr>
              <p:cNvPr id="13" name="Rectangle 12">
                <a:extLst>
                  <a:ext uri="{FF2B5EF4-FFF2-40B4-BE49-F238E27FC236}">
                    <a16:creationId xmlns:a16="http://schemas.microsoft.com/office/drawing/2014/main" id="{7E3640C4-8E51-EF40-B5F9-FBF765D0F04E}"/>
                  </a:ext>
                </a:extLst>
              </p:cNvPr>
              <p:cNvSpPr/>
              <p:nvPr/>
            </p:nvSpPr>
            <p:spPr>
              <a:xfrm>
                <a:off x="18245315" y="4490267"/>
                <a:ext cx="1921618" cy="1922687"/>
              </a:xfrm>
              <a:prstGeom prst="rect">
                <a:avLst/>
              </a:prstGeom>
              <a:solidFill>
                <a:srgbClr val="C40022"/>
              </a:solidFill>
            </p:spPr>
            <p:txBody>
              <a:bodyPr vert="horz" lIns="365760" tIns="182880" rIns="365760" bIns="182880" rtlCol="0" anchor="ctr">
                <a:normAutofit fontScale="85000" lnSpcReduction="20000"/>
              </a:bodyPr>
              <a:lstStyle/>
              <a:p>
                <a:pPr marL="731520" marR="0" lvl="0" indent="-731520" algn="l" defTabSz="1828800" rtl="0" eaLnBrk="1" fontAlgn="auto" latinLnBrk="0" hangingPunct="1">
                  <a:lnSpc>
                    <a:spcPct val="100000"/>
                  </a:lnSpc>
                  <a:spcBef>
                    <a:spcPts val="2400"/>
                  </a:spcBef>
                  <a:spcAft>
                    <a:spcPts val="0"/>
                  </a:spcAft>
                  <a:buClr>
                    <a:srgbClr val="FFFFFF"/>
                  </a:buClr>
                  <a:buSzTx/>
                  <a:buFont typeface="Arial" charset="0"/>
                  <a:buChar char="•"/>
                  <a:tabLst/>
                  <a:defRPr/>
                </a:pPr>
                <a:endParaRPr kumimoji="0" lang="en-GB" sz="14400" b="0" i="0" u="none" strike="noStrike" kern="1200" cap="none" spc="0" normalizeH="0" baseline="0">
                  <a:ln>
                    <a:noFill/>
                  </a:ln>
                  <a:solidFill>
                    <a:srgbClr val="FFFFFF"/>
                  </a:solidFill>
                  <a:effectLst/>
                  <a:uLnTx/>
                  <a:uFillTx/>
                  <a:latin typeface="Arial" panose="020B0604020202020204"/>
                  <a:ea typeface="+mn-ea"/>
                  <a:cs typeface="+mn-cs"/>
                  <a:sym typeface="Arial"/>
                </a:endParaRPr>
              </a:p>
            </p:txBody>
          </p:sp>
        </p:grpSp>
        <p:sp>
          <p:nvSpPr>
            <p:cNvPr id="14" name="Shape">
              <a:extLst>
                <a:ext uri="{FF2B5EF4-FFF2-40B4-BE49-F238E27FC236}">
                  <a16:creationId xmlns:a16="http://schemas.microsoft.com/office/drawing/2014/main" id="{99AE694B-3354-9747-9637-7A690B5E649A}"/>
                </a:ext>
              </a:extLst>
            </p:cNvPr>
            <p:cNvSpPr/>
            <p:nvPr/>
          </p:nvSpPr>
          <p:spPr>
            <a:xfrm>
              <a:off x="2183825" y="4804945"/>
              <a:ext cx="923411" cy="1200731"/>
            </a:xfrm>
            <a:custGeom>
              <a:avLst/>
              <a:gdLst/>
              <a:ahLst/>
              <a:cxnLst>
                <a:cxn ang="0">
                  <a:pos x="wd2" y="hd2"/>
                </a:cxn>
                <a:cxn ang="5400000">
                  <a:pos x="wd2" y="hd2"/>
                </a:cxn>
                <a:cxn ang="10800000">
                  <a:pos x="wd2" y="hd2"/>
                </a:cxn>
                <a:cxn ang="16200000">
                  <a:pos x="wd2" y="hd2"/>
                </a:cxn>
              </a:cxnLst>
              <a:rect l="0" t="0" r="r" b="b"/>
              <a:pathLst>
                <a:path w="21600" h="21600" extrusionOk="0">
                  <a:moveTo>
                    <a:pt x="13646" y="17901"/>
                  </a:moveTo>
                  <a:lnTo>
                    <a:pt x="11150" y="17901"/>
                  </a:lnTo>
                  <a:lnTo>
                    <a:pt x="11150" y="11132"/>
                  </a:lnTo>
                  <a:lnTo>
                    <a:pt x="10450" y="11132"/>
                  </a:lnTo>
                  <a:lnTo>
                    <a:pt x="10450" y="17901"/>
                  </a:lnTo>
                  <a:lnTo>
                    <a:pt x="7954" y="17901"/>
                  </a:lnTo>
                  <a:lnTo>
                    <a:pt x="7954" y="6159"/>
                  </a:lnTo>
                  <a:cubicBezTo>
                    <a:pt x="5458" y="5853"/>
                    <a:pt x="3569" y="4166"/>
                    <a:pt x="3569" y="2191"/>
                  </a:cubicBezTo>
                  <a:lnTo>
                    <a:pt x="3569" y="0"/>
                  </a:lnTo>
                  <a:lnTo>
                    <a:pt x="6041" y="0"/>
                  </a:lnTo>
                  <a:lnTo>
                    <a:pt x="6041" y="2191"/>
                  </a:lnTo>
                  <a:cubicBezTo>
                    <a:pt x="6041" y="3358"/>
                    <a:pt x="7278" y="4309"/>
                    <a:pt x="8794" y="4309"/>
                  </a:cubicBezTo>
                  <a:lnTo>
                    <a:pt x="10800" y="4309"/>
                  </a:lnTo>
                  <a:cubicBezTo>
                    <a:pt x="13902" y="4309"/>
                    <a:pt x="16445" y="6248"/>
                    <a:pt x="16445" y="8654"/>
                  </a:cubicBezTo>
                  <a:lnTo>
                    <a:pt x="16445" y="11132"/>
                  </a:lnTo>
                  <a:lnTo>
                    <a:pt x="13949" y="11132"/>
                  </a:lnTo>
                  <a:lnTo>
                    <a:pt x="13949" y="8654"/>
                  </a:lnTo>
                  <a:cubicBezTo>
                    <a:pt x="13949" y="8277"/>
                    <a:pt x="13856" y="7918"/>
                    <a:pt x="13646" y="7577"/>
                  </a:cubicBezTo>
                  <a:lnTo>
                    <a:pt x="13646" y="17901"/>
                  </a:lnTo>
                  <a:close/>
                  <a:moveTo>
                    <a:pt x="12759" y="17237"/>
                  </a:moveTo>
                  <a:lnTo>
                    <a:pt x="12759" y="6733"/>
                  </a:lnTo>
                  <a:cubicBezTo>
                    <a:pt x="12759" y="6554"/>
                    <a:pt x="12876" y="6410"/>
                    <a:pt x="13063" y="6338"/>
                  </a:cubicBezTo>
                  <a:cubicBezTo>
                    <a:pt x="13273" y="6284"/>
                    <a:pt x="13483" y="6320"/>
                    <a:pt x="13646" y="6446"/>
                  </a:cubicBezTo>
                  <a:cubicBezTo>
                    <a:pt x="14416" y="7020"/>
                    <a:pt x="14835" y="7828"/>
                    <a:pt x="14835" y="8654"/>
                  </a:cubicBezTo>
                  <a:lnTo>
                    <a:pt x="14835" y="10468"/>
                  </a:lnTo>
                  <a:lnTo>
                    <a:pt x="15559" y="10468"/>
                  </a:lnTo>
                  <a:lnTo>
                    <a:pt x="15559" y="8654"/>
                  </a:lnTo>
                  <a:cubicBezTo>
                    <a:pt x="15559" y="6625"/>
                    <a:pt x="13413" y="4992"/>
                    <a:pt x="10800" y="4992"/>
                  </a:cubicBezTo>
                  <a:lnTo>
                    <a:pt x="8794" y="4992"/>
                  </a:lnTo>
                  <a:cubicBezTo>
                    <a:pt x="6788" y="4992"/>
                    <a:pt x="5155" y="3735"/>
                    <a:pt x="5155" y="2191"/>
                  </a:cubicBezTo>
                  <a:lnTo>
                    <a:pt x="5155" y="682"/>
                  </a:lnTo>
                  <a:lnTo>
                    <a:pt x="4455" y="682"/>
                  </a:lnTo>
                  <a:lnTo>
                    <a:pt x="4455" y="2191"/>
                  </a:lnTo>
                  <a:cubicBezTo>
                    <a:pt x="4455" y="3842"/>
                    <a:pt x="6041" y="5279"/>
                    <a:pt x="8187" y="5512"/>
                  </a:cubicBezTo>
                  <a:lnTo>
                    <a:pt x="8841" y="5584"/>
                  </a:lnTo>
                  <a:lnTo>
                    <a:pt x="8841" y="17237"/>
                  </a:lnTo>
                  <a:lnTo>
                    <a:pt x="9564" y="17237"/>
                  </a:lnTo>
                  <a:lnTo>
                    <a:pt x="9564" y="10468"/>
                  </a:lnTo>
                  <a:lnTo>
                    <a:pt x="12036" y="10468"/>
                  </a:lnTo>
                  <a:lnTo>
                    <a:pt x="12036" y="17237"/>
                  </a:lnTo>
                  <a:lnTo>
                    <a:pt x="12759" y="17237"/>
                  </a:lnTo>
                  <a:close/>
                  <a:moveTo>
                    <a:pt x="10800" y="4058"/>
                  </a:moveTo>
                  <a:cubicBezTo>
                    <a:pt x="9680" y="4058"/>
                    <a:pt x="8771" y="3358"/>
                    <a:pt x="8771" y="2496"/>
                  </a:cubicBezTo>
                  <a:cubicBezTo>
                    <a:pt x="8771" y="1634"/>
                    <a:pt x="9680" y="916"/>
                    <a:pt x="10800" y="916"/>
                  </a:cubicBezTo>
                  <a:cubicBezTo>
                    <a:pt x="11920" y="916"/>
                    <a:pt x="12829" y="1634"/>
                    <a:pt x="12829" y="2496"/>
                  </a:cubicBezTo>
                  <a:cubicBezTo>
                    <a:pt x="12829" y="3358"/>
                    <a:pt x="11920" y="4058"/>
                    <a:pt x="10800" y="4058"/>
                  </a:cubicBezTo>
                  <a:close/>
                  <a:moveTo>
                    <a:pt x="10800" y="1598"/>
                  </a:moveTo>
                  <a:cubicBezTo>
                    <a:pt x="10170" y="1598"/>
                    <a:pt x="9634" y="1993"/>
                    <a:pt x="9634" y="2496"/>
                  </a:cubicBezTo>
                  <a:cubicBezTo>
                    <a:pt x="9634" y="2981"/>
                    <a:pt x="10170" y="3394"/>
                    <a:pt x="10800" y="3394"/>
                  </a:cubicBezTo>
                  <a:cubicBezTo>
                    <a:pt x="11430" y="3394"/>
                    <a:pt x="11966" y="2981"/>
                    <a:pt x="11966" y="2496"/>
                  </a:cubicBezTo>
                  <a:cubicBezTo>
                    <a:pt x="11966" y="1993"/>
                    <a:pt x="11430" y="1598"/>
                    <a:pt x="10800" y="1598"/>
                  </a:cubicBezTo>
                  <a:close/>
                  <a:moveTo>
                    <a:pt x="21600" y="20918"/>
                  </a:moveTo>
                  <a:lnTo>
                    <a:pt x="14835" y="20918"/>
                  </a:lnTo>
                  <a:lnTo>
                    <a:pt x="14835" y="18458"/>
                  </a:lnTo>
                  <a:lnTo>
                    <a:pt x="6765" y="18458"/>
                  </a:lnTo>
                  <a:lnTo>
                    <a:pt x="6765" y="20002"/>
                  </a:lnTo>
                  <a:lnTo>
                    <a:pt x="0" y="20002"/>
                  </a:lnTo>
                  <a:lnTo>
                    <a:pt x="0" y="20684"/>
                  </a:lnTo>
                  <a:lnTo>
                    <a:pt x="7651" y="20684"/>
                  </a:lnTo>
                  <a:lnTo>
                    <a:pt x="7651" y="19140"/>
                  </a:lnTo>
                  <a:lnTo>
                    <a:pt x="13949" y="19140"/>
                  </a:lnTo>
                  <a:lnTo>
                    <a:pt x="13949" y="21600"/>
                  </a:lnTo>
                  <a:lnTo>
                    <a:pt x="21600" y="21600"/>
                  </a:lnTo>
                  <a:lnTo>
                    <a:pt x="21600" y="20918"/>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15" name="Shape">
              <a:extLst>
                <a:ext uri="{FF2B5EF4-FFF2-40B4-BE49-F238E27FC236}">
                  <a16:creationId xmlns:a16="http://schemas.microsoft.com/office/drawing/2014/main" id="{A35C0703-3C6C-4D41-A55D-14B08C4C037A}"/>
                </a:ext>
              </a:extLst>
            </p:cNvPr>
            <p:cNvSpPr/>
            <p:nvPr/>
          </p:nvSpPr>
          <p:spPr>
            <a:xfrm>
              <a:off x="7752316" y="4804945"/>
              <a:ext cx="923411" cy="1200731"/>
            </a:xfrm>
            <a:custGeom>
              <a:avLst/>
              <a:gdLst/>
              <a:ahLst/>
              <a:cxnLst>
                <a:cxn ang="0">
                  <a:pos x="wd2" y="hd2"/>
                </a:cxn>
                <a:cxn ang="5400000">
                  <a:pos x="wd2" y="hd2"/>
                </a:cxn>
                <a:cxn ang="10800000">
                  <a:pos x="wd2" y="hd2"/>
                </a:cxn>
                <a:cxn ang="16200000">
                  <a:pos x="wd2" y="hd2"/>
                </a:cxn>
              </a:cxnLst>
              <a:rect l="0" t="0" r="r" b="b"/>
              <a:pathLst>
                <a:path w="21600" h="21600" extrusionOk="0">
                  <a:moveTo>
                    <a:pt x="13646" y="17901"/>
                  </a:moveTo>
                  <a:lnTo>
                    <a:pt x="11150" y="17901"/>
                  </a:lnTo>
                  <a:lnTo>
                    <a:pt x="11150" y="11132"/>
                  </a:lnTo>
                  <a:lnTo>
                    <a:pt x="10450" y="11132"/>
                  </a:lnTo>
                  <a:lnTo>
                    <a:pt x="10450" y="17901"/>
                  </a:lnTo>
                  <a:lnTo>
                    <a:pt x="7954" y="17901"/>
                  </a:lnTo>
                  <a:lnTo>
                    <a:pt x="7954" y="6159"/>
                  </a:lnTo>
                  <a:cubicBezTo>
                    <a:pt x="5458" y="5853"/>
                    <a:pt x="3569" y="4166"/>
                    <a:pt x="3569" y="2191"/>
                  </a:cubicBezTo>
                  <a:lnTo>
                    <a:pt x="3569" y="0"/>
                  </a:lnTo>
                  <a:lnTo>
                    <a:pt x="6041" y="0"/>
                  </a:lnTo>
                  <a:lnTo>
                    <a:pt x="6041" y="2191"/>
                  </a:lnTo>
                  <a:cubicBezTo>
                    <a:pt x="6041" y="3358"/>
                    <a:pt x="7278" y="4309"/>
                    <a:pt x="8794" y="4309"/>
                  </a:cubicBezTo>
                  <a:lnTo>
                    <a:pt x="10800" y="4309"/>
                  </a:lnTo>
                  <a:cubicBezTo>
                    <a:pt x="13902" y="4309"/>
                    <a:pt x="16445" y="6248"/>
                    <a:pt x="16445" y="8654"/>
                  </a:cubicBezTo>
                  <a:lnTo>
                    <a:pt x="16445" y="11132"/>
                  </a:lnTo>
                  <a:lnTo>
                    <a:pt x="13949" y="11132"/>
                  </a:lnTo>
                  <a:lnTo>
                    <a:pt x="13949" y="8654"/>
                  </a:lnTo>
                  <a:cubicBezTo>
                    <a:pt x="13949" y="8277"/>
                    <a:pt x="13856" y="7918"/>
                    <a:pt x="13646" y="7577"/>
                  </a:cubicBezTo>
                  <a:lnTo>
                    <a:pt x="13646" y="17901"/>
                  </a:lnTo>
                  <a:close/>
                  <a:moveTo>
                    <a:pt x="12759" y="17237"/>
                  </a:moveTo>
                  <a:lnTo>
                    <a:pt x="12759" y="6733"/>
                  </a:lnTo>
                  <a:cubicBezTo>
                    <a:pt x="12759" y="6554"/>
                    <a:pt x="12876" y="6410"/>
                    <a:pt x="13063" y="6338"/>
                  </a:cubicBezTo>
                  <a:cubicBezTo>
                    <a:pt x="13273" y="6284"/>
                    <a:pt x="13483" y="6320"/>
                    <a:pt x="13646" y="6446"/>
                  </a:cubicBezTo>
                  <a:cubicBezTo>
                    <a:pt x="14416" y="7020"/>
                    <a:pt x="14835" y="7828"/>
                    <a:pt x="14835" y="8654"/>
                  </a:cubicBezTo>
                  <a:lnTo>
                    <a:pt x="14835" y="10468"/>
                  </a:lnTo>
                  <a:lnTo>
                    <a:pt x="15559" y="10468"/>
                  </a:lnTo>
                  <a:lnTo>
                    <a:pt x="15559" y="8654"/>
                  </a:lnTo>
                  <a:cubicBezTo>
                    <a:pt x="15559" y="6625"/>
                    <a:pt x="13413" y="4992"/>
                    <a:pt x="10800" y="4992"/>
                  </a:cubicBezTo>
                  <a:lnTo>
                    <a:pt x="8794" y="4992"/>
                  </a:lnTo>
                  <a:cubicBezTo>
                    <a:pt x="6788" y="4992"/>
                    <a:pt x="5155" y="3735"/>
                    <a:pt x="5155" y="2191"/>
                  </a:cubicBezTo>
                  <a:lnTo>
                    <a:pt x="5155" y="682"/>
                  </a:lnTo>
                  <a:lnTo>
                    <a:pt x="4455" y="682"/>
                  </a:lnTo>
                  <a:lnTo>
                    <a:pt x="4455" y="2191"/>
                  </a:lnTo>
                  <a:cubicBezTo>
                    <a:pt x="4455" y="3842"/>
                    <a:pt x="6041" y="5279"/>
                    <a:pt x="8187" y="5512"/>
                  </a:cubicBezTo>
                  <a:lnTo>
                    <a:pt x="8841" y="5584"/>
                  </a:lnTo>
                  <a:lnTo>
                    <a:pt x="8841" y="17237"/>
                  </a:lnTo>
                  <a:lnTo>
                    <a:pt x="9564" y="17237"/>
                  </a:lnTo>
                  <a:lnTo>
                    <a:pt x="9564" y="10468"/>
                  </a:lnTo>
                  <a:lnTo>
                    <a:pt x="12036" y="10468"/>
                  </a:lnTo>
                  <a:lnTo>
                    <a:pt x="12036" y="17237"/>
                  </a:lnTo>
                  <a:lnTo>
                    <a:pt x="12759" y="17237"/>
                  </a:lnTo>
                  <a:close/>
                  <a:moveTo>
                    <a:pt x="10800" y="4058"/>
                  </a:moveTo>
                  <a:cubicBezTo>
                    <a:pt x="9680" y="4058"/>
                    <a:pt x="8771" y="3358"/>
                    <a:pt x="8771" y="2496"/>
                  </a:cubicBezTo>
                  <a:cubicBezTo>
                    <a:pt x="8771" y="1634"/>
                    <a:pt x="9680" y="916"/>
                    <a:pt x="10800" y="916"/>
                  </a:cubicBezTo>
                  <a:cubicBezTo>
                    <a:pt x="11920" y="916"/>
                    <a:pt x="12829" y="1634"/>
                    <a:pt x="12829" y="2496"/>
                  </a:cubicBezTo>
                  <a:cubicBezTo>
                    <a:pt x="12829" y="3358"/>
                    <a:pt x="11920" y="4058"/>
                    <a:pt x="10800" y="4058"/>
                  </a:cubicBezTo>
                  <a:close/>
                  <a:moveTo>
                    <a:pt x="10800" y="1598"/>
                  </a:moveTo>
                  <a:cubicBezTo>
                    <a:pt x="10170" y="1598"/>
                    <a:pt x="9634" y="1993"/>
                    <a:pt x="9634" y="2496"/>
                  </a:cubicBezTo>
                  <a:cubicBezTo>
                    <a:pt x="9634" y="2981"/>
                    <a:pt x="10170" y="3394"/>
                    <a:pt x="10800" y="3394"/>
                  </a:cubicBezTo>
                  <a:cubicBezTo>
                    <a:pt x="11430" y="3394"/>
                    <a:pt x="11966" y="2981"/>
                    <a:pt x="11966" y="2496"/>
                  </a:cubicBezTo>
                  <a:cubicBezTo>
                    <a:pt x="11966" y="1993"/>
                    <a:pt x="11430" y="1598"/>
                    <a:pt x="10800" y="1598"/>
                  </a:cubicBezTo>
                  <a:close/>
                  <a:moveTo>
                    <a:pt x="21600" y="20918"/>
                  </a:moveTo>
                  <a:lnTo>
                    <a:pt x="14835" y="20918"/>
                  </a:lnTo>
                  <a:lnTo>
                    <a:pt x="14835" y="18458"/>
                  </a:lnTo>
                  <a:lnTo>
                    <a:pt x="6765" y="18458"/>
                  </a:lnTo>
                  <a:lnTo>
                    <a:pt x="6765" y="20002"/>
                  </a:lnTo>
                  <a:lnTo>
                    <a:pt x="0" y="20002"/>
                  </a:lnTo>
                  <a:lnTo>
                    <a:pt x="0" y="20684"/>
                  </a:lnTo>
                  <a:lnTo>
                    <a:pt x="7651" y="20684"/>
                  </a:lnTo>
                  <a:lnTo>
                    <a:pt x="7651" y="19140"/>
                  </a:lnTo>
                  <a:lnTo>
                    <a:pt x="13949" y="19140"/>
                  </a:lnTo>
                  <a:lnTo>
                    <a:pt x="13949" y="21600"/>
                  </a:lnTo>
                  <a:lnTo>
                    <a:pt x="21600" y="21600"/>
                  </a:lnTo>
                  <a:lnTo>
                    <a:pt x="21600" y="20918"/>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16" name="Shape">
              <a:extLst>
                <a:ext uri="{FF2B5EF4-FFF2-40B4-BE49-F238E27FC236}">
                  <a16:creationId xmlns:a16="http://schemas.microsoft.com/office/drawing/2014/main" id="{4A05C456-665A-E64B-BA8D-E2E261CB3D51}"/>
                </a:ext>
              </a:extLst>
            </p:cNvPr>
            <p:cNvSpPr/>
            <p:nvPr/>
          </p:nvSpPr>
          <p:spPr>
            <a:xfrm>
              <a:off x="13189438" y="4804945"/>
              <a:ext cx="923411" cy="1200731"/>
            </a:xfrm>
            <a:custGeom>
              <a:avLst/>
              <a:gdLst/>
              <a:ahLst/>
              <a:cxnLst>
                <a:cxn ang="0">
                  <a:pos x="wd2" y="hd2"/>
                </a:cxn>
                <a:cxn ang="5400000">
                  <a:pos x="wd2" y="hd2"/>
                </a:cxn>
                <a:cxn ang="10800000">
                  <a:pos x="wd2" y="hd2"/>
                </a:cxn>
                <a:cxn ang="16200000">
                  <a:pos x="wd2" y="hd2"/>
                </a:cxn>
              </a:cxnLst>
              <a:rect l="0" t="0" r="r" b="b"/>
              <a:pathLst>
                <a:path w="21600" h="21600" extrusionOk="0">
                  <a:moveTo>
                    <a:pt x="13646" y="17901"/>
                  </a:moveTo>
                  <a:lnTo>
                    <a:pt x="11150" y="17901"/>
                  </a:lnTo>
                  <a:lnTo>
                    <a:pt x="11150" y="11132"/>
                  </a:lnTo>
                  <a:lnTo>
                    <a:pt x="10450" y="11132"/>
                  </a:lnTo>
                  <a:lnTo>
                    <a:pt x="10450" y="17901"/>
                  </a:lnTo>
                  <a:lnTo>
                    <a:pt x="7954" y="17901"/>
                  </a:lnTo>
                  <a:lnTo>
                    <a:pt x="7954" y="6159"/>
                  </a:lnTo>
                  <a:cubicBezTo>
                    <a:pt x="5458" y="5853"/>
                    <a:pt x="3569" y="4166"/>
                    <a:pt x="3569" y="2191"/>
                  </a:cubicBezTo>
                  <a:lnTo>
                    <a:pt x="3569" y="0"/>
                  </a:lnTo>
                  <a:lnTo>
                    <a:pt x="6041" y="0"/>
                  </a:lnTo>
                  <a:lnTo>
                    <a:pt x="6041" y="2191"/>
                  </a:lnTo>
                  <a:cubicBezTo>
                    <a:pt x="6041" y="3358"/>
                    <a:pt x="7278" y="4309"/>
                    <a:pt x="8794" y="4309"/>
                  </a:cubicBezTo>
                  <a:lnTo>
                    <a:pt x="10800" y="4309"/>
                  </a:lnTo>
                  <a:cubicBezTo>
                    <a:pt x="13902" y="4309"/>
                    <a:pt x="16445" y="6248"/>
                    <a:pt x="16445" y="8654"/>
                  </a:cubicBezTo>
                  <a:lnTo>
                    <a:pt x="16445" y="11132"/>
                  </a:lnTo>
                  <a:lnTo>
                    <a:pt x="13949" y="11132"/>
                  </a:lnTo>
                  <a:lnTo>
                    <a:pt x="13949" y="8654"/>
                  </a:lnTo>
                  <a:cubicBezTo>
                    <a:pt x="13949" y="8277"/>
                    <a:pt x="13856" y="7918"/>
                    <a:pt x="13646" y="7577"/>
                  </a:cubicBezTo>
                  <a:lnTo>
                    <a:pt x="13646" y="17901"/>
                  </a:lnTo>
                  <a:close/>
                  <a:moveTo>
                    <a:pt x="12759" y="17237"/>
                  </a:moveTo>
                  <a:lnTo>
                    <a:pt x="12759" y="6733"/>
                  </a:lnTo>
                  <a:cubicBezTo>
                    <a:pt x="12759" y="6554"/>
                    <a:pt x="12876" y="6410"/>
                    <a:pt x="13063" y="6338"/>
                  </a:cubicBezTo>
                  <a:cubicBezTo>
                    <a:pt x="13273" y="6284"/>
                    <a:pt x="13483" y="6320"/>
                    <a:pt x="13646" y="6446"/>
                  </a:cubicBezTo>
                  <a:cubicBezTo>
                    <a:pt x="14416" y="7020"/>
                    <a:pt x="14835" y="7828"/>
                    <a:pt x="14835" y="8654"/>
                  </a:cubicBezTo>
                  <a:lnTo>
                    <a:pt x="14835" y="10468"/>
                  </a:lnTo>
                  <a:lnTo>
                    <a:pt x="15559" y="10468"/>
                  </a:lnTo>
                  <a:lnTo>
                    <a:pt x="15559" y="8654"/>
                  </a:lnTo>
                  <a:cubicBezTo>
                    <a:pt x="15559" y="6625"/>
                    <a:pt x="13413" y="4992"/>
                    <a:pt x="10800" y="4992"/>
                  </a:cubicBezTo>
                  <a:lnTo>
                    <a:pt x="8794" y="4992"/>
                  </a:lnTo>
                  <a:cubicBezTo>
                    <a:pt x="6788" y="4992"/>
                    <a:pt x="5155" y="3735"/>
                    <a:pt x="5155" y="2191"/>
                  </a:cubicBezTo>
                  <a:lnTo>
                    <a:pt x="5155" y="682"/>
                  </a:lnTo>
                  <a:lnTo>
                    <a:pt x="4455" y="682"/>
                  </a:lnTo>
                  <a:lnTo>
                    <a:pt x="4455" y="2191"/>
                  </a:lnTo>
                  <a:cubicBezTo>
                    <a:pt x="4455" y="3842"/>
                    <a:pt x="6041" y="5279"/>
                    <a:pt x="8187" y="5512"/>
                  </a:cubicBezTo>
                  <a:lnTo>
                    <a:pt x="8841" y="5584"/>
                  </a:lnTo>
                  <a:lnTo>
                    <a:pt x="8841" y="17237"/>
                  </a:lnTo>
                  <a:lnTo>
                    <a:pt x="9564" y="17237"/>
                  </a:lnTo>
                  <a:lnTo>
                    <a:pt x="9564" y="10468"/>
                  </a:lnTo>
                  <a:lnTo>
                    <a:pt x="12036" y="10468"/>
                  </a:lnTo>
                  <a:lnTo>
                    <a:pt x="12036" y="17237"/>
                  </a:lnTo>
                  <a:lnTo>
                    <a:pt x="12759" y="17237"/>
                  </a:lnTo>
                  <a:close/>
                  <a:moveTo>
                    <a:pt x="10800" y="4058"/>
                  </a:moveTo>
                  <a:cubicBezTo>
                    <a:pt x="9680" y="4058"/>
                    <a:pt x="8771" y="3358"/>
                    <a:pt x="8771" y="2496"/>
                  </a:cubicBezTo>
                  <a:cubicBezTo>
                    <a:pt x="8771" y="1634"/>
                    <a:pt x="9680" y="916"/>
                    <a:pt x="10800" y="916"/>
                  </a:cubicBezTo>
                  <a:cubicBezTo>
                    <a:pt x="11920" y="916"/>
                    <a:pt x="12829" y="1634"/>
                    <a:pt x="12829" y="2496"/>
                  </a:cubicBezTo>
                  <a:cubicBezTo>
                    <a:pt x="12829" y="3358"/>
                    <a:pt x="11920" y="4058"/>
                    <a:pt x="10800" y="4058"/>
                  </a:cubicBezTo>
                  <a:close/>
                  <a:moveTo>
                    <a:pt x="10800" y="1598"/>
                  </a:moveTo>
                  <a:cubicBezTo>
                    <a:pt x="10170" y="1598"/>
                    <a:pt x="9634" y="1993"/>
                    <a:pt x="9634" y="2496"/>
                  </a:cubicBezTo>
                  <a:cubicBezTo>
                    <a:pt x="9634" y="2981"/>
                    <a:pt x="10170" y="3394"/>
                    <a:pt x="10800" y="3394"/>
                  </a:cubicBezTo>
                  <a:cubicBezTo>
                    <a:pt x="11430" y="3394"/>
                    <a:pt x="11966" y="2981"/>
                    <a:pt x="11966" y="2496"/>
                  </a:cubicBezTo>
                  <a:cubicBezTo>
                    <a:pt x="11966" y="1993"/>
                    <a:pt x="11430" y="1598"/>
                    <a:pt x="10800" y="1598"/>
                  </a:cubicBezTo>
                  <a:close/>
                  <a:moveTo>
                    <a:pt x="21600" y="20918"/>
                  </a:moveTo>
                  <a:lnTo>
                    <a:pt x="14835" y="20918"/>
                  </a:lnTo>
                  <a:lnTo>
                    <a:pt x="14835" y="18458"/>
                  </a:lnTo>
                  <a:lnTo>
                    <a:pt x="6765" y="18458"/>
                  </a:lnTo>
                  <a:lnTo>
                    <a:pt x="6765" y="20002"/>
                  </a:lnTo>
                  <a:lnTo>
                    <a:pt x="0" y="20002"/>
                  </a:lnTo>
                  <a:lnTo>
                    <a:pt x="0" y="20684"/>
                  </a:lnTo>
                  <a:lnTo>
                    <a:pt x="7651" y="20684"/>
                  </a:lnTo>
                  <a:lnTo>
                    <a:pt x="7651" y="19140"/>
                  </a:lnTo>
                  <a:lnTo>
                    <a:pt x="13949" y="19140"/>
                  </a:lnTo>
                  <a:lnTo>
                    <a:pt x="13949" y="21600"/>
                  </a:lnTo>
                  <a:lnTo>
                    <a:pt x="21600" y="21600"/>
                  </a:lnTo>
                  <a:lnTo>
                    <a:pt x="21600" y="20918"/>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sp>
          <p:nvSpPr>
            <p:cNvPr id="17" name="Shape">
              <a:extLst>
                <a:ext uri="{FF2B5EF4-FFF2-40B4-BE49-F238E27FC236}">
                  <a16:creationId xmlns:a16="http://schemas.microsoft.com/office/drawing/2014/main" id="{1693B712-6BB5-DF43-9045-6290051FEFBD}"/>
                </a:ext>
              </a:extLst>
            </p:cNvPr>
            <p:cNvSpPr/>
            <p:nvPr/>
          </p:nvSpPr>
          <p:spPr>
            <a:xfrm>
              <a:off x="18744418" y="4804945"/>
              <a:ext cx="923411" cy="1200731"/>
            </a:xfrm>
            <a:custGeom>
              <a:avLst/>
              <a:gdLst/>
              <a:ahLst/>
              <a:cxnLst>
                <a:cxn ang="0">
                  <a:pos x="wd2" y="hd2"/>
                </a:cxn>
                <a:cxn ang="5400000">
                  <a:pos x="wd2" y="hd2"/>
                </a:cxn>
                <a:cxn ang="10800000">
                  <a:pos x="wd2" y="hd2"/>
                </a:cxn>
                <a:cxn ang="16200000">
                  <a:pos x="wd2" y="hd2"/>
                </a:cxn>
              </a:cxnLst>
              <a:rect l="0" t="0" r="r" b="b"/>
              <a:pathLst>
                <a:path w="21600" h="21600" extrusionOk="0">
                  <a:moveTo>
                    <a:pt x="13646" y="17901"/>
                  </a:moveTo>
                  <a:lnTo>
                    <a:pt x="11150" y="17901"/>
                  </a:lnTo>
                  <a:lnTo>
                    <a:pt x="11150" y="11132"/>
                  </a:lnTo>
                  <a:lnTo>
                    <a:pt x="10450" y="11132"/>
                  </a:lnTo>
                  <a:lnTo>
                    <a:pt x="10450" y="17901"/>
                  </a:lnTo>
                  <a:lnTo>
                    <a:pt x="7954" y="17901"/>
                  </a:lnTo>
                  <a:lnTo>
                    <a:pt x="7954" y="6159"/>
                  </a:lnTo>
                  <a:cubicBezTo>
                    <a:pt x="5458" y="5853"/>
                    <a:pt x="3569" y="4166"/>
                    <a:pt x="3569" y="2191"/>
                  </a:cubicBezTo>
                  <a:lnTo>
                    <a:pt x="3569" y="0"/>
                  </a:lnTo>
                  <a:lnTo>
                    <a:pt x="6041" y="0"/>
                  </a:lnTo>
                  <a:lnTo>
                    <a:pt x="6041" y="2191"/>
                  </a:lnTo>
                  <a:cubicBezTo>
                    <a:pt x="6041" y="3358"/>
                    <a:pt x="7278" y="4309"/>
                    <a:pt x="8794" y="4309"/>
                  </a:cubicBezTo>
                  <a:lnTo>
                    <a:pt x="10800" y="4309"/>
                  </a:lnTo>
                  <a:cubicBezTo>
                    <a:pt x="13902" y="4309"/>
                    <a:pt x="16445" y="6248"/>
                    <a:pt x="16445" y="8654"/>
                  </a:cubicBezTo>
                  <a:lnTo>
                    <a:pt x="16445" y="11132"/>
                  </a:lnTo>
                  <a:lnTo>
                    <a:pt x="13949" y="11132"/>
                  </a:lnTo>
                  <a:lnTo>
                    <a:pt x="13949" y="8654"/>
                  </a:lnTo>
                  <a:cubicBezTo>
                    <a:pt x="13949" y="8277"/>
                    <a:pt x="13856" y="7918"/>
                    <a:pt x="13646" y="7577"/>
                  </a:cubicBezTo>
                  <a:lnTo>
                    <a:pt x="13646" y="17901"/>
                  </a:lnTo>
                  <a:close/>
                  <a:moveTo>
                    <a:pt x="12759" y="17237"/>
                  </a:moveTo>
                  <a:lnTo>
                    <a:pt x="12759" y="6733"/>
                  </a:lnTo>
                  <a:cubicBezTo>
                    <a:pt x="12759" y="6554"/>
                    <a:pt x="12876" y="6410"/>
                    <a:pt x="13063" y="6338"/>
                  </a:cubicBezTo>
                  <a:cubicBezTo>
                    <a:pt x="13273" y="6284"/>
                    <a:pt x="13483" y="6320"/>
                    <a:pt x="13646" y="6446"/>
                  </a:cubicBezTo>
                  <a:cubicBezTo>
                    <a:pt x="14416" y="7020"/>
                    <a:pt x="14835" y="7828"/>
                    <a:pt x="14835" y="8654"/>
                  </a:cubicBezTo>
                  <a:lnTo>
                    <a:pt x="14835" y="10468"/>
                  </a:lnTo>
                  <a:lnTo>
                    <a:pt x="15559" y="10468"/>
                  </a:lnTo>
                  <a:lnTo>
                    <a:pt x="15559" y="8654"/>
                  </a:lnTo>
                  <a:cubicBezTo>
                    <a:pt x="15559" y="6625"/>
                    <a:pt x="13413" y="4992"/>
                    <a:pt x="10800" y="4992"/>
                  </a:cubicBezTo>
                  <a:lnTo>
                    <a:pt x="8794" y="4992"/>
                  </a:lnTo>
                  <a:cubicBezTo>
                    <a:pt x="6788" y="4992"/>
                    <a:pt x="5155" y="3735"/>
                    <a:pt x="5155" y="2191"/>
                  </a:cubicBezTo>
                  <a:lnTo>
                    <a:pt x="5155" y="682"/>
                  </a:lnTo>
                  <a:lnTo>
                    <a:pt x="4455" y="682"/>
                  </a:lnTo>
                  <a:lnTo>
                    <a:pt x="4455" y="2191"/>
                  </a:lnTo>
                  <a:cubicBezTo>
                    <a:pt x="4455" y="3842"/>
                    <a:pt x="6041" y="5279"/>
                    <a:pt x="8187" y="5512"/>
                  </a:cubicBezTo>
                  <a:lnTo>
                    <a:pt x="8841" y="5584"/>
                  </a:lnTo>
                  <a:lnTo>
                    <a:pt x="8841" y="17237"/>
                  </a:lnTo>
                  <a:lnTo>
                    <a:pt x="9564" y="17237"/>
                  </a:lnTo>
                  <a:lnTo>
                    <a:pt x="9564" y="10468"/>
                  </a:lnTo>
                  <a:lnTo>
                    <a:pt x="12036" y="10468"/>
                  </a:lnTo>
                  <a:lnTo>
                    <a:pt x="12036" y="17237"/>
                  </a:lnTo>
                  <a:lnTo>
                    <a:pt x="12759" y="17237"/>
                  </a:lnTo>
                  <a:close/>
                  <a:moveTo>
                    <a:pt x="10800" y="4058"/>
                  </a:moveTo>
                  <a:cubicBezTo>
                    <a:pt x="9680" y="4058"/>
                    <a:pt x="8771" y="3358"/>
                    <a:pt x="8771" y="2496"/>
                  </a:cubicBezTo>
                  <a:cubicBezTo>
                    <a:pt x="8771" y="1634"/>
                    <a:pt x="9680" y="916"/>
                    <a:pt x="10800" y="916"/>
                  </a:cubicBezTo>
                  <a:cubicBezTo>
                    <a:pt x="11920" y="916"/>
                    <a:pt x="12829" y="1634"/>
                    <a:pt x="12829" y="2496"/>
                  </a:cubicBezTo>
                  <a:cubicBezTo>
                    <a:pt x="12829" y="3358"/>
                    <a:pt x="11920" y="4058"/>
                    <a:pt x="10800" y="4058"/>
                  </a:cubicBezTo>
                  <a:close/>
                  <a:moveTo>
                    <a:pt x="10800" y="1598"/>
                  </a:moveTo>
                  <a:cubicBezTo>
                    <a:pt x="10170" y="1598"/>
                    <a:pt x="9634" y="1993"/>
                    <a:pt x="9634" y="2496"/>
                  </a:cubicBezTo>
                  <a:cubicBezTo>
                    <a:pt x="9634" y="2981"/>
                    <a:pt x="10170" y="3394"/>
                    <a:pt x="10800" y="3394"/>
                  </a:cubicBezTo>
                  <a:cubicBezTo>
                    <a:pt x="11430" y="3394"/>
                    <a:pt x="11966" y="2981"/>
                    <a:pt x="11966" y="2496"/>
                  </a:cubicBezTo>
                  <a:cubicBezTo>
                    <a:pt x="11966" y="1993"/>
                    <a:pt x="11430" y="1598"/>
                    <a:pt x="10800" y="1598"/>
                  </a:cubicBezTo>
                  <a:close/>
                  <a:moveTo>
                    <a:pt x="21600" y="20918"/>
                  </a:moveTo>
                  <a:lnTo>
                    <a:pt x="14835" y="20918"/>
                  </a:lnTo>
                  <a:lnTo>
                    <a:pt x="14835" y="18458"/>
                  </a:lnTo>
                  <a:lnTo>
                    <a:pt x="6765" y="18458"/>
                  </a:lnTo>
                  <a:lnTo>
                    <a:pt x="6765" y="20002"/>
                  </a:lnTo>
                  <a:lnTo>
                    <a:pt x="0" y="20002"/>
                  </a:lnTo>
                  <a:lnTo>
                    <a:pt x="0" y="20684"/>
                  </a:lnTo>
                  <a:lnTo>
                    <a:pt x="7651" y="20684"/>
                  </a:lnTo>
                  <a:lnTo>
                    <a:pt x="7651" y="19140"/>
                  </a:lnTo>
                  <a:lnTo>
                    <a:pt x="13949" y="19140"/>
                  </a:lnTo>
                  <a:lnTo>
                    <a:pt x="13949" y="21600"/>
                  </a:lnTo>
                  <a:lnTo>
                    <a:pt x="21600" y="21600"/>
                  </a:lnTo>
                  <a:lnTo>
                    <a:pt x="21600" y="20918"/>
                  </a:lnTo>
                  <a:close/>
                </a:path>
              </a:pathLst>
            </a:custGeom>
            <a:solidFill>
              <a:srgbClr val="FFFFFF"/>
            </a:solidFill>
            <a:ln w="12700">
              <a:miter lim="400000"/>
            </a:ln>
          </p:spPr>
          <p:txBody>
            <a:bodyPr tIns="91439" bIns="91439" anchor="ctr">
              <a:normAutofit/>
            </a:bodyPr>
            <a:lstStyle/>
            <a:p>
              <a:pPr algn="l" defTabSz="914400">
                <a:spcBef>
                  <a:spcPts val="2200"/>
                </a:spcBef>
                <a:defRPr sz="3200">
                  <a:solidFill>
                    <a:srgbClr val="FFFFFF"/>
                  </a:solidFill>
                </a:defRPr>
              </a:pPr>
              <a:endParaRPr/>
            </a:p>
          </p:txBody>
        </p:sp>
      </p:grpSp>
    </p:spTree>
    <p:extLst>
      <p:ext uri="{BB962C8B-B14F-4D97-AF65-F5344CB8AC3E}">
        <p14:creationId xmlns:p14="http://schemas.microsoft.com/office/powerpoint/2010/main" val="373476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8"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left)">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_rels/theme3.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Light Master Slides">
  <a:themeElements>
    <a:clrScheme name="Light Master Slides">
      <a:dk1>
        <a:srgbClr val="2E3238"/>
      </a:dk1>
      <a:lt1>
        <a:srgbClr val="38260A"/>
      </a:lt1>
      <a:dk2>
        <a:srgbClr val="A7A7A7"/>
      </a:dk2>
      <a:lt2>
        <a:srgbClr val="535353"/>
      </a:lt2>
      <a:accent1>
        <a:srgbClr val="C40021"/>
      </a:accent1>
      <a:accent2>
        <a:srgbClr val="F9AC00"/>
      </a:accent2>
      <a:accent3>
        <a:srgbClr val="00D6E0"/>
      </a:accent3>
      <a:accent4>
        <a:srgbClr val="BDC1C6"/>
      </a:accent4>
      <a:accent5>
        <a:srgbClr val="A6AEEB"/>
      </a:accent5>
      <a:accent6>
        <a:srgbClr val="97D38A"/>
      </a:accent6>
      <a:hlink>
        <a:srgbClr val="0000FF"/>
      </a:hlink>
      <a:folHlink>
        <a:srgbClr val="FF00FF"/>
      </a:folHlink>
    </a:clrScheme>
    <a:fontScheme name="Light Master Slides">
      <a:majorFont>
        <a:latin typeface="Arial"/>
        <a:ea typeface="Arial"/>
        <a:cs typeface="Arial"/>
      </a:majorFont>
      <a:minorFont>
        <a:latin typeface="Arial"/>
        <a:ea typeface="Arial"/>
        <a:cs typeface="Arial"/>
      </a:minorFont>
    </a:fontScheme>
    <a:fmtScheme name="Light Master Slid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45719" tIns="45719" rIns="45719" bIns="45719" numCol="1" spcCol="38100" rtlCol="0" anchor="ctr">
        <a:normAutofit/>
      </a:bodyPr>
      <a:lstStyle>
        <a:defPPr marL="0" marR="0" indent="0" algn="l" defTabSz="1828800" rtl="0" fontAlgn="auto" latinLnBrk="0" hangingPunct="0">
          <a:lnSpc>
            <a:spcPct val="93000"/>
          </a:lnSpc>
          <a:spcBef>
            <a:spcPts val="2200"/>
          </a:spcBef>
          <a:spcAft>
            <a:spcPts val="0"/>
          </a:spcAft>
          <a:buClrTx/>
          <a:buSzTx/>
          <a:buFontTx/>
          <a:buNone/>
          <a:tabLst/>
          <a:defRPr kumimoji="0" sz="3200" b="0" i="0" u="none" strike="noStrike" cap="none" spc="0" normalizeH="0" baseline="0">
            <a:ln>
              <a:noFill/>
            </a:ln>
            <a:solidFill>
              <a:srgbClr val="111111"/>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ctr" defTabSz="825500" rtl="0" fontAlgn="auto" latinLnBrk="0" hangingPunct="0">
          <a:lnSpc>
            <a:spcPct val="90000"/>
          </a:lnSpc>
          <a:spcBef>
            <a:spcPts val="600"/>
          </a:spcBef>
          <a:spcAft>
            <a:spcPts val="0"/>
          </a:spcAft>
          <a:buClrTx/>
          <a:buSzTx/>
          <a:buFontTx/>
          <a:buNone/>
          <a:tabLst/>
          <a:defRPr kumimoji="0" sz="3600" b="0" i="0" u="none" strike="noStrike" cap="none" spc="0" normalizeH="0" baseline="0">
            <a:ln>
              <a:noFill/>
            </a:ln>
            <a:solidFill>
              <a:srgbClr val="2E3238"/>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itle Slides">
  <a:themeElements>
    <a:clrScheme name="Rackspace 1">
      <a:dk1>
        <a:srgbClr val="22282F"/>
      </a:dk1>
      <a:lt1>
        <a:srgbClr val="FFFFFF"/>
      </a:lt1>
      <a:dk2>
        <a:srgbClr val="53585E"/>
      </a:dk2>
      <a:lt2>
        <a:srgbClr val="E7E6E6"/>
      </a:lt2>
      <a:accent1>
        <a:srgbClr val="2D3238"/>
      </a:accent1>
      <a:accent2>
        <a:srgbClr val="ABAFB4"/>
      </a:accent2>
      <a:accent3>
        <a:srgbClr val="00BFCE"/>
      </a:accent3>
      <a:accent4>
        <a:srgbClr val="C40021"/>
      </a:accent4>
      <a:accent5>
        <a:srgbClr val="F99B00"/>
      </a:accent5>
      <a:accent6>
        <a:srgbClr val="9B9FDC"/>
      </a:accent6>
      <a:hlink>
        <a:srgbClr val="999DA3"/>
      </a:hlink>
      <a:folHlink>
        <a:srgbClr val="686D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spPr>
      <a:bodyPr wrap="none" rtlCol="0">
        <a:spAutoFit/>
      </a:bodyPr>
      <a:lstStyle>
        <a:defPPr marL="0" marR="0" indent="0" defTabSz="914400" eaLnBrk="1" fontAlgn="auto" latinLnBrk="0" hangingPunct="1">
          <a:lnSpc>
            <a:spcPct val="100000"/>
          </a:lnSpc>
          <a:spcBef>
            <a:spcPts val="0"/>
          </a:spcBef>
          <a:spcAft>
            <a:spcPts val="0"/>
          </a:spcAft>
          <a:buClrTx/>
          <a:buSzTx/>
          <a:buFontTx/>
          <a:buNone/>
          <a:tabLst/>
          <a:defRPr kumimoji="0" sz="3600" b="0" i="0" u="none" strike="noStrike" kern="0" cap="none" spc="0" normalizeH="0" baseline="0" noProof="0" dirty="0" err="1" smtClean="0">
            <a:ln>
              <a:noFill/>
            </a:ln>
            <a:solidFill>
              <a:schemeClr val="tx1"/>
            </a:solidFill>
            <a:effectLst/>
            <a:uLnTx/>
            <a:uFillTx/>
          </a:defRPr>
        </a:defPPr>
      </a:lstStyle>
    </a:txDef>
  </a:objectDefaults>
  <a:extraClrSchemeLst/>
</a:theme>
</file>

<file path=ppt/theme/theme3.xml><?xml version="1.0" encoding="utf-8"?>
<a:theme xmlns:a="http://schemas.openxmlformats.org/drawingml/2006/main" name="1_Title Slides">
  <a:themeElements>
    <a:clrScheme name="Rackspace 1">
      <a:dk1>
        <a:srgbClr val="22282F"/>
      </a:dk1>
      <a:lt1>
        <a:srgbClr val="FFFFFF"/>
      </a:lt1>
      <a:dk2>
        <a:srgbClr val="53585E"/>
      </a:dk2>
      <a:lt2>
        <a:srgbClr val="E7E6E6"/>
      </a:lt2>
      <a:accent1>
        <a:srgbClr val="2D3238"/>
      </a:accent1>
      <a:accent2>
        <a:srgbClr val="ABAFB4"/>
      </a:accent2>
      <a:accent3>
        <a:srgbClr val="00BFCE"/>
      </a:accent3>
      <a:accent4>
        <a:srgbClr val="C40021"/>
      </a:accent4>
      <a:accent5>
        <a:srgbClr val="F99B00"/>
      </a:accent5>
      <a:accent6>
        <a:srgbClr val="9B9FDC"/>
      </a:accent6>
      <a:hlink>
        <a:srgbClr val="999DA3"/>
      </a:hlink>
      <a:folHlink>
        <a:srgbClr val="686D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spPr>
      <a:bodyPr wrap="none" rtlCol="0">
        <a:spAutoFit/>
      </a:bodyPr>
      <a:lstStyle>
        <a:defPPr marL="0" marR="0" indent="0" defTabSz="914400" eaLnBrk="1" fontAlgn="auto" latinLnBrk="0" hangingPunct="1">
          <a:lnSpc>
            <a:spcPct val="100000"/>
          </a:lnSpc>
          <a:spcBef>
            <a:spcPts val="0"/>
          </a:spcBef>
          <a:spcAft>
            <a:spcPts val="0"/>
          </a:spcAft>
          <a:buClrTx/>
          <a:buSzTx/>
          <a:buFontTx/>
          <a:buNone/>
          <a:tabLst/>
          <a:defRPr kumimoji="0" sz="3600" b="0" i="0" u="none" strike="noStrike" kern="0" cap="none" spc="0" normalizeH="0" baseline="0" noProof="0" dirty="0" err="1" smtClean="0">
            <a:ln>
              <a:noFill/>
            </a:ln>
            <a:solidFill>
              <a:schemeClr val="tx1"/>
            </a:solidFill>
            <a:effectLst/>
            <a:uLnTx/>
            <a:uFillTx/>
          </a:defRPr>
        </a:defPPr>
      </a:lstStyle>
    </a:txDef>
  </a:objectDefaults>
  <a:extraClrSchemeLst/>
</a:theme>
</file>

<file path=ppt/theme/theme4.xml><?xml version="1.0" encoding="utf-8"?>
<a:theme xmlns:a="http://schemas.openxmlformats.org/drawingml/2006/main" name="Light Master Slides">
  <a:themeElements>
    <a:clrScheme name="Light Master Slides">
      <a:dk1>
        <a:srgbClr val="000000"/>
      </a:dk1>
      <a:lt1>
        <a:srgbClr val="FFFFFF"/>
      </a:lt1>
      <a:dk2>
        <a:srgbClr val="A7A7A7"/>
      </a:dk2>
      <a:lt2>
        <a:srgbClr val="535353"/>
      </a:lt2>
      <a:accent1>
        <a:srgbClr val="C40021"/>
      </a:accent1>
      <a:accent2>
        <a:srgbClr val="F9AC00"/>
      </a:accent2>
      <a:accent3>
        <a:srgbClr val="00D6E0"/>
      </a:accent3>
      <a:accent4>
        <a:srgbClr val="BDC1C6"/>
      </a:accent4>
      <a:accent5>
        <a:srgbClr val="A6AEEB"/>
      </a:accent5>
      <a:accent6>
        <a:srgbClr val="97D38A"/>
      </a:accent6>
      <a:hlink>
        <a:srgbClr val="0000FF"/>
      </a:hlink>
      <a:folHlink>
        <a:srgbClr val="FF00FF"/>
      </a:folHlink>
    </a:clrScheme>
    <a:fontScheme name="Light Master Slides">
      <a:majorFont>
        <a:latin typeface="Arial"/>
        <a:ea typeface="Arial"/>
        <a:cs typeface="Arial"/>
      </a:majorFont>
      <a:minorFont>
        <a:latin typeface="Arial"/>
        <a:ea typeface="Arial"/>
        <a:cs typeface="Arial"/>
      </a:minorFont>
    </a:fontScheme>
    <a:fmtScheme name="Light Master Slid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45719" tIns="45719" rIns="45719" bIns="45719" numCol="1" spcCol="38100" rtlCol="0" anchor="ctr">
        <a:normAutofit/>
      </a:bodyPr>
      <a:lstStyle>
        <a:defPPr marL="0" marR="0" indent="0" algn="l" defTabSz="1828800" rtl="0" fontAlgn="auto" latinLnBrk="0" hangingPunct="0">
          <a:lnSpc>
            <a:spcPct val="93000"/>
          </a:lnSpc>
          <a:spcBef>
            <a:spcPts val="2200"/>
          </a:spcBef>
          <a:spcAft>
            <a:spcPts val="0"/>
          </a:spcAft>
          <a:buClrTx/>
          <a:buSzTx/>
          <a:buFontTx/>
          <a:buNone/>
          <a:tabLst/>
          <a:defRPr kumimoji="0" sz="3200" b="0" i="0" u="none" strike="noStrike" cap="none" spc="0" normalizeH="0" baseline="0">
            <a:ln>
              <a:noFill/>
            </a:ln>
            <a:solidFill>
              <a:srgbClr val="111111"/>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ctr" defTabSz="825500" rtl="0" fontAlgn="auto" latinLnBrk="0" hangingPunct="0">
          <a:lnSpc>
            <a:spcPct val="90000"/>
          </a:lnSpc>
          <a:spcBef>
            <a:spcPts val="600"/>
          </a:spcBef>
          <a:spcAft>
            <a:spcPts val="0"/>
          </a:spcAft>
          <a:buClrTx/>
          <a:buSzTx/>
          <a:buFontTx/>
          <a:buNone/>
          <a:tabLst/>
          <a:defRPr kumimoji="0" sz="3600" b="0" i="0" u="none" strike="noStrike" cap="none" spc="0" normalizeH="0" baseline="0">
            <a:ln>
              <a:noFill/>
            </a:ln>
            <a:solidFill>
              <a:srgbClr val="2E3238"/>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7095</TotalTime>
  <Words>2163</Words>
  <Application>Microsoft Macintosh PowerPoint</Application>
  <PresentationFormat>Custom</PresentationFormat>
  <Paragraphs>138</Paragraphs>
  <Slides>12</Slides>
  <Notes>9</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12</vt:i4>
      </vt:variant>
    </vt:vector>
  </HeadingPairs>
  <TitlesOfParts>
    <vt:vector size="17" baseType="lpstr">
      <vt:lpstr>Arial</vt:lpstr>
      <vt:lpstr>Calibri</vt:lpstr>
      <vt:lpstr>Light Master Slides</vt:lpstr>
      <vt:lpstr>Title Slides</vt:lpstr>
      <vt:lpstr>1_Title Slides</vt:lpstr>
      <vt:lpstr>SUMMIT | BERLIN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Heather</dc:creator>
  <cp:lastModifiedBy>Sean Carlisle</cp:lastModifiedBy>
  <cp:revision>134</cp:revision>
  <dcterms:modified xsi:type="dcterms:W3CDTF">2018-11-12T23:34:39Z</dcterms:modified>
</cp:coreProperties>
</file>